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588" r:id="rId2"/>
    <p:sldId id="261" r:id="rId3"/>
    <p:sldId id="324" r:id="rId4"/>
    <p:sldId id="382" r:id="rId5"/>
    <p:sldId id="381" r:id="rId6"/>
    <p:sldId id="589" r:id="rId7"/>
    <p:sldId id="590" r:id="rId8"/>
    <p:sldId id="591" r:id="rId9"/>
    <p:sldId id="592" r:id="rId10"/>
    <p:sldId id="593" r:id="rId11"/>
    <p:sldId id="594" r:id="rId12"/>
    <p:sldId id="595" r:id="rId13"/>
    <p:sldId id="596" r:id="rId14"/>
    <p:sldId id="597" r:id="rId15"/>
    <p:sldId id="599" r:id="rId16"/>
    <p:sldId id="598" r:id="rId17"/>
    <p:sldId id="600" r:id="rId18"/>
    <p:sldId id="606" r:id="rId19"/>
    <p:sldId id="607" r:id="rId20"/>
    <p:sldId id="610" r:id="rId21"/>
    <p:sldId id="609" r:id="rId22"/>
    <p:sldId id="608" r:id="rId23"/>
    <p:sldId id="611" r:id="rId24"/>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A86ED4"/>
    <a:srgbClr val="CC3399"/>
    <a:srgbClr val="0000FF"/>
    <a:srgbClr val="FF5050"/>
    <a:srgbClr val="00FF00"/>
    <a:srgbClr val="FFCB25"/>
    <a:srgbClr val="8439BD"/>
    <a:srgbClr val="FFD85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102" y="-150"/>
      </p:cViewPr>
      <p:guideLst>
        <p:guide orient="horz" pos="1800"/>
        <p:guide pos="2880"/>
      </p:guideLst>
    </p:cSldViewPr>
  </p:slideViewPr>
  <p:notesTextViewPr>
    <p:cViewPr>
      <p:scale>
        <a:sx n="1" d="1"/>
        <a:sy n="1" d="1"/>
      </p:scale>
      <p:origin x="0" y="0"/>
    </p:cViewPr>
  </p:notesTextViewPr>
  <p:sorterViewPr>
    <p:cViewPr>
      <p:scale>
        <a:sx n="100" d="100"/>
        <a:sy n="100" d="100"/>
      </p:scale>
      <p:origin x="0" y="184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12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C7275-0DF2-491F-B2F4-67D43DB05E18}" type="datetimeFigureOut">
              <a:rPr lang="zh-CN" altLang="en-US" smtClean="0"/>
              <a:pPr/>
              <a:t>2017/8/12</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DA568-4910-4926-A35E-20147B2BD09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5370576"/>
          </a:xfrm>
          <a:prstGeom prst="rect">
            <a:avLst/>
          </a:prstGeom>
        </p:spPr>
      </p:pic>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任意多边形 7"/>
          <p:cNvSpPr/>
          <p:nvPr userDrawn="1"/>
        </p:nvSpPr>
        <p:spPr>
          <a:xfrm>
            <a:off x="0" y="2857500"/>
            <a:ext cx="9144000" cy="285750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18943"/>
              <a:gd name="connsiteX1-231" fmla="*/ 9144000 w 9144000"/>
              <a:gd name="connsiteY1-232" fmla="*/ 1171840 h 3618943"/>
              <a:gd name="connsiteX2-233" fmla="*/ 9144000 w 9144000"/>
              <a:gd name="connsiteY2-234" fmla="*/ 1498149 h 3618943"/>
              <a:gd name="connsiteX3-235" fmla="*/ 9144000 w 9144000"/>
              <a:gd name="connsiteY3-236" fmla="*/ 3618943 h 3618943"/>
              <a:gd name="connsiteX4-237" fmla="*/ 0 w 9144000"/>
              <a:gd name="connsiteY4-238" fmla="*/ 3618943 h 3618943"/>
              <a:gd name="connsiteX5-239" fmla="*/ 0 w 9144000"/>
              <a:gd name="connsiteY5-240" fmla="*/ 0 h 3618943"/>
              <a:gd name="connsiteX0-241" fmla="*/ 0 w 9144000"/>
              <a:gd name="connsiteY0-242" fmla="*/ 0 h 3618943"/>
              <a:gd name="connsiteX1-243" fmla="*/ 9144000 w 9144000"/>
              <a:gd name="connsiteY1-244" fmla="*/ 1171840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1171840 h 3618943"/>
              <a:gd name="connsiteX2-257" fmla="*/ 9144000 w 9144000"/>
              <a:gd name="connsiteY2-258" fmla="*/ 1498149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1171840 h 3618943"/>
              <a:gd name="connsiteX2-269" fmla="*/ 9144000 w 9144000"/>
              <a:gd name="connsiteY2-270" fmla="*/ 1498149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1171840 h 3618943"/>
              <a:gd name="connsiteX2-281" fmla="*/ 9144000 w 9144000"/>
              <a:gd name="connsiteY2-282" fmla="*/ 1498149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1171840 h 3618943"/>
              <a:gd name="connsiteX2-293" fmla="*/ 9144000 w 9144000"/>
              <a:gd name="connsiteY2-294" fmla="*/ 1498149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1171840 h 3618943"/>
              <a:gd name="connsiteX2-305" fmla="*/ 9144000 w 9144000"/>
              <a:gd name="connsiteY2-306" fmla="*/ 1498149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1171840 h 3618943"/>
              <a:gd name="connsiteX2-317" fmla="*/ 9144000 w 9144000"/>
              <a:gd name="connsiteY2-318" fmla="*/ 1498149 h 3618943"/>
              <a:gd name="connsiteX3-319" fmla="*/ 9144000 w 9144000"/>
              <a:gd name="connsiteY3-320" fmla="*/ 3618943 h 3618943"/>
              <a:gd name="connsiteX4-321" fmla="*/ 0 w 9144000"/>
              <a:gd name="connsiteY4-322" fmla="*/ 3618943 h 3618943"/>
              <a:gd name="connsiteX5-323" fmla="*/ 0 w 9144000"/>
              <a:gd name="connsiteY5-324"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userDrawn="1"/>
        </p:nvSpPr>
        <p:spPr>
          <a:xfrm>
            <a:off x="0" y="3257550"/>
            <a:ext cx="9144000" cy="245745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flip="none" rotWithShape="1">
            <a:gsLst>
              <a:gs pos="0">
                <a:schemeClr val="tx1">
                  <a:lumMod val="65000"/>
                  <a:lumOff val="35000"/>
                </a:schemeClr>
              </a:gs>
              <a:gs pos="50000">
                <a:schemeClr val="bg1">
                  <a:lumMod val="50000"/>
                  <a:tint val="44500"/>
                  <a:satMod val="160000"/>
                </a:schemeClr>
              </a:gs>
              <a:gs pos="100000">
                <a:schemeClr val="bg1">
                  <a:alpha val="95000"/>
                </a:schemeClr>
              </a:gs>
            </a:gsLst>
            <a:lin ang="2700000" scaled="1"/>
            <a:tileRect/>
          </a:gradFill>
          <a:ln>
            <a:noFill/>
          </a:ln>
          <a:effectLst>
            <a:outerShdw dist="381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ctrTitle"/>
          </p:nvPr>
        </p:nvSpPr>
        <p:spPr>
          <a:xfrm>
            <a:off x="0" y="4102100"/>
            <a:ext cx="6394450" cy="1225021"/>
          </a:xfrm>
        </p:spPr>
        <p:txBody>
          <a:bodyPr>
            <a:normAutofit/>
          </a:bodyPr>
          <a:lstStyle>
            <a:lvl1pPr>
              <a:defRPr sz="2800" b="1"/>
            </a:lvl1pPr>
          </a:lstStyle>
          <a:p>
            <a:r>
              <a:rPr lang="zh-CN" altLang="en-US" dirty="0"/>
              <a:t>单击此处编辑母版标题样式</a:t>
            </a:r>
          </a:p>
        </p:txBody>
      </p:sp>
      <p:sp>
        <p:nvSpPr>
          <p:cNvPr id="3" name="副标题 2"/>
          <p:cNvSpPr>
            <a:spLocks noGrp="1"/>
          </p:cNvSpPr>
          <p:nvPr>
            <p:ph type="subTitle" idx="1"/>
          </p:nvPr>
        </p:nvSpPr>
        <p:spPr>
          <a:xfrm>
            <a:off x="0" y="4984750"/>
            <a:ext cx="6400800" cy="1460500"/>
          </a:xfrm>
        </p:spPr>
        <p:txBody>
          <a:bodyPr>
            <a:normAutofit/>
          </a:bodyPr>
          <a:lstStyle>
            <a:lvl1pPr marL="986155" indent="0" algn="l" defTabSz="985520">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pic>
        <p:nvPicPr>
          <p:cNvPr id="12" name="图片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4145" y="110506"/>
            <a:ext cx="731431" cy="668433"/>
          </a:xfrm>
          <a:prstGeom prst="rect">
            <a:avLst/>
          </a:prstGeom>
        </p:spPr>
      </p:pic>
      <p:pic>
        <p:nvPicPr>
          <p:cNvPr id="13" name="图片 1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539552" y="-7702"/>
            <a:ext cx="3456147" cy="859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10" name="图片 9" descr="background1.jpg"/>
          <p:cNvPicPr>
            <a:picLocks noChangeAspect="1"/>
          </p:cNvPicPr>
          <p:nvPr userDrawn="1"/>
        </p:nvPicPr>
        <p:blipFill>
          <a:blip r:embed="rId2" cstate="print"/>
          <a:srcRect t="12988"/>
          <a:stretch>
            <a:fillRect/>
          </a:stretch>
        </p:blipFill>
        <p:spPr>
          <a:xfrm>
            <a:off x="0" y="742265"/>
            <a:ext cx="9144000" cy="4972735"/>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1"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12"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
        <p:nvSpPr>
          <p:cNvPr id="13" name="任意多边形 12"/>
          <p:cNvSpPr/>
          <p:nvPr userDrawn="1"/>
        </p:nvSpPr>
        <p:spPr>
          <a:xfrm flipH="1" flipV="1">
            <a:off x="0" y="-157835"/>
            <a:ext cx="9144000" cy="597568"/>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81179"/>
              <a:gd name="connsiteX1-231" fmla="*/ 9144000 w 9144000"/>
              <a:gd name="connsiteY1-232" fmla="*/ 2143012 h 3681179"/>
              <a:gd name="connsiteX2-233" fmla="*/ 9144000 w 9144000"/>
              <a:gd name="connsiteY2-234" fmla="*/ 1498149 h 3681179"/>
              <a:gd name="connsiteX3-235" fmla="*/ 9144000 w 9144000"/>
              <a:gd name="connsiteY3-236" fmla="*/ 3618943 h 3681179"/>
              <a:gd name="connsiteX4-237" fmla="*/ 0 w 9144000"/>
              <a:gd name="connsiteY4-238" fmla="*/ 3618943 h 3681179"/>
              <a:gd name="connsiteX5-239" fmla="*/ 0 w 9144000"/>
              <a:gd name="connsiteY5-240" fmla="*/ 0 h 3681179"/>
              <a:gd name="connsiteX0-241" fmla="*/ 0 w 9144000"/>
              <a:gd name="connsiteY0-242" fmla="*/ 0 h 3618943"/>
              <a:gd name="connsiteX1-243" fmla="*/ 9144000 w 9144000"/>
              <a:gd name="connsiteY1-244" fmla="*/ 2143012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2143012 h 3618943"/>
              <a:gd name="connsiteX2-257" fmla="*/ 9144000 w 9144000"/>
              <a:gd name="connsiteY2-258" fmla="*/ 2143012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2143012 h 3618943"/>
              <a:gd name="connsiteX2-269" fmla="*/ 9144000 w 9144000"/>
              <a:gd name="connsiteY2-270" fmla="*/ 2381125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2143012 h 3618943"/>
              <a:gd name="connsiteX2-281" fmla="*/ 9144000 w 9144000"/>
              <a:gd name="connsiteY2-282" fmla="*/ 2619238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2619238 h 3618943"/>
              <a:gd name="connsiteX2-293" fmla="*/ 9144000 w 9144000"/>
              <a:gd name="connsiteY2-294" fmla="*/ 2619238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2619238 h 3618943"/>
              <a:gd name="connsiteX2-305" fmla="*/ 9144000 w 9144000"/>
              <a:gd name="connsiteY2-306" fmla="*/ 2619238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2619238 h 3618943"/>
              <a:gd name="connsiteX2-317" fmla="*/ 9144000 w 9144000"/>
              <a:gd name="connsiteY2-318" fmla="*/ 2619238 h 3618943"/>
              <a:gd name="connsiteX3-319" fmla="*/ 9144000 w 9144000"/>
              <a:gd name="connsiteY3-320" fmla="*/ 3618943 h 3618943"/>
              <a:gd name="connsiteX4-321" fmla="*/ 0 w 9144000"/>
              <a:gd name="connsiteY4-322" fmla="*/ 3618943 h 3618943"/>
              <a:gd name="connsiteX5-323" fmla="*/ 0 w 9144000"/>
              <a:gd name="connsiteY5-324" fmla="*/ 0 h 3618943"/>
              <a:gd name="connsiteX0-325" fmla="*/ 0 w 9144000"/>
              <a:gd name="connsiteY0-326" fmla="*/ 0 h 3618943"/>
              <a:gd name="connsiteX1-327" fmla="*/ 9144000 w 9144000"/>
              <a:gd name="connsiteY1-328" fmla="*/ 2619238 h 3618943"/>
              <a:gd name="connsiteX2-329" fmla="*/ 9144000 w 9144000"/>
              <a:gd name="connsiteY2-330" fmla="*/ 2619238 h 3618943"/>
              <a:gd name="connsiteX3-331" fmla="*/ 9144000 w 9144000"/>
              <a:gd name="connsiteY3-332" fmla="*/ 3618943 h 3618943"/>
              <a:gd name="connsiteX4-333" fmla="*/ 0 w 9144000"/>
              <a:gd name="connsiteY4-334" fmla="*/ 3618943 h 3618943"/>
              <a:gd name="connsiteX5-335" fmla="*/ 0 w 9144000"/>
              <a:gd name="connsiteY5-336" fmla="*/ 0 h 3618943"/>
              <a:gd name="connsiteX0-337" fmla="*/ 0 w 9144000"/>
              <a:gd name="connsiteY0-338" fmla="*/ 0 h 3618943"/>
              <a:gd name="connsiteX1-339" fmla="*/ 9144000 w 9144000"/>
              <a:gd name="connsiteY1-340" fmla="*/ 2619238 h 3618943"/>
              <a:gd name="connsiteX2-341" fmla="*/ 9144000 w 9144000"/>
              <a:gd name="connsiteY2-342" fmla="*/ 2619238 h 3618943"/>
              <a:gd name="connsiteX3-343" fmla="*/ 9144000 w 9144000"/>
              <a:gd name="connsiteY3-344" fmla="*/ 3618943 h 3618943"/>
              <a:gd name="connsiteX4-345" fmla="*/ 0 w 9144000"/>
              <a:gd name="connsiteY4-346" fmla="*/ 3618943 h 3618943"/>
              <a:gd name="connsiteX5-347" fmla="*/ 0 w 9144000"/>
              <a:gd name="connsiteY5-348" fmla="*/ 0 h 3618943"/>
              <a:gd name="connsiteX0-349" fmla="*/ 0 w 9144000"/>
              <a:gd name="connsiteY0-350" fmla="*/ 0 h 3618943"/>
              <a:gd name="connsiteX1-351" fmla="*/ 9144000 w 9144000"/>
              <a:gd name="connsiteY1-352" fmla="*/ 2619238 h 3618943"/>
              <a:gd name="connsiteX2-353" fmla="*/ 9144000 w 9144000"/>
              <a:gd name="connsiteY2-354" fmla="*/ 2619238 h 3618943"/>
              <a:gd name="connsiteX3-355" fmla="*/ 9144000 w 9144000"/>
              <a:gd name="connsiteY3-356" fmla="*/ 3618943 h 3618943"/>
              <a:gd name="connsiteX4-357" fmla="*/ 0 w 9144000"/>
              <a:gd name="connsiteY4-358" fmla="*/ 3618943 h 3618943"/>
              <a:gd name="connsiteX5-359" fmla="*/ 0 w 9144000"/>
              <a:gd name="connsiteY5-360" fmla="*/ 0 h 3618943"/>
              <a:gd name="connsiteX0-361" fmla="*/ 0 w 9144000"/>
              <a:gd name="connsiteY0-362" fmla="*/ 0 h 3618943"/>
              <a:gd name="connsiteX1-363" fmla="*/ 9144000 w 9144000"/>
              <a:gd name="connsiteY1-364" fmla="*/ 2619238 h 3618943"/>
              <a:gd name="connsiteX2-365" fmla="*/ 9144000 w 9144000"/>
              <a:gd name="connsiteY2-366" fmla="*/ 2619238 h 3618943"/>
              <a:gd name="connsiteX3-367" fmla="*/ 9144000 w 9144000"/>
              <a:gd name="connsiteY3-368" fmla="*/ 3618943 h 3618943"/>
              <a:gd name="connsiteX4-369" fmla="*/ 0 w 9144000"/>
              <a:gd name="connsiteY4-370" fmla="*/ 3618943 h 3618943"/>
              <a:gd name="connsiteX5-371" fmla="*/ 0 w 9144000"/>
              <a:gd name="connsiteY5-372" fmla="*/ 0 h 3618943"/>
              <a:gd name="connsiteX0-373" fmla="*/ 0 w 9144000"/>
              <a:gd name="connsiteY0-374" fmla="*/ 0 h 3618943"/>
              <a:gd name="connsiteX1-375" fmla="*/ 9144000 w 9144000"/>
              <a:gd name="connsiteY1-376" fmla="*/ 2619238 h 3618943"/>
              <a:gd name="connsiteX2-377" fmla="*/ 9144000 w 9144000"/>
              <a:gd name="connsiteY2-378" fmla="*/ 2619238 h 3618943"/>
              <a:gd name="connsiteX3-379" fmla="*/ 9144000 w 9144000"/>
              <a:gd name="connsiteY3-380" fmla="*/ 3618943 h 3618943"/>
              <a:gd name="connsiteX4-381" fmla="*/ 0 w 9144000"/>
              <a:gd name="connsiteY4-382" fmla="*/ 3618943 h 3618943"/>
              <a:gd name="connsiteX5-383" fmla="*/ 0 w 9144000"/>
              <a:gd name="connsiteY5-384" fmla="*/ 0 h 3618943"/>
              <a:gd name="connsiteX0-385" fmla="*/ 0 w 9144000"/>
              <a:gd name="connsiteY0-386" fmla="*/ 0 h 3618943"/>
              <a:gd name="connsiteX1-387" fmla="*/ 9144000 w 9144000"/>
              <a:gd name="connsiteY1-388" fmla="*/ 2619238 h 3618943"/>
              <a:gd name="connsiteX2-389" fmla="*/ 9144000 w 9144000"/>
              <a:gd name="connsiteY2-390" fmla="*/ 2619238 h 3618943"/>
              <a:gd name="connsiteX3-391" fmla="*/ 9144000 w 9144000"/>
              <a:gd name="connsiteY3-392" fmla="*/ 3618943 h 3618943"/>
              <a:gd name="connsiteX4-393" fmla="*/ 0 w 9144000"/>
              <a:gd name="connsiteY4-394" fmla="*/ 3618943 h 3618943"/>
              <a:gd name="connsiteX5-395" fmla="*/ 0 w 9144000"/>
              <a:gd name="connsiteY5-396" fmla="*/ 0 h 3618943"/>
              <a:gd name="connsiteX0-397" fmla="*/ 0 w 9144000"/>
              <a:gd name="connsiteY0-398" fmla="*/ 0 h 3618943"/>
              <a:gd name="connsiteX1-399" fmla="*/ 9144000 w 9144000"/>
              <a:gd name="connsiteY1-400" fmla="*/ 2619238 h 3618943"/>
              <a:gd name="connsiteX2-401" fmla="*/ 9144000 w 9144000"/>
              <a:gd name="connsiteY2-402" fmla="*/ 2619238 h 3618943"/>
              <a:gd name="connsiteX3-403" fmla="*/ 9144000 w 9144000"/>
              <a:gd name="connsiteY3-404" fmla="*/ 3618943 h 3618943"/>
              <a:gd name="connsiteX4-405" fmla="*/ 0 w 9144000"/>
              <a:gd name="connsiteY4-406" fmla="*/ 3618943 h 3618943"/>
              <a:gd name="connsiteX5-407" fmla="*/ 0 w 9144000"/>
              <a:gd name="connsiteY5-408" fmla="*/ 0 h 3618943"/>
              <a:gd name="connsiteX0-409" fmla="*/ 0 w 9144000"/>
              <a:gd name="connsiteY0-410" fmla="*/ 0 h 3618943"/>
              <a:gd name="connsiteX1-411" fmla="*/ 9144000 w 9144000"/>
              <a:gd name="connsiteY1-412" fmla="*/ 2619238 h 3618943"/>
              <a:gd name="connsiteX2-413" fmla="*/ 9144000 w 9144000"/>
              <a:gd name="connsiteY2-414" fmla="*/ 2619238 h 3618943"/>
              <a:gd name="connsiteX3-415" fmla="*/ 9144000 w 9144000"/>
              <a:gd name="connsiteY3-416" fmla="*/ 3618943 h 3618943"/>
              <a:gd name="connsiteX4-417" fmla="*/ 0 w 9144000"/>
              <a:gd name="connsiteY4-418" fmla="*/ 3618943 h 3618943"/>
              <a:gd name="connsiteX5-419" fmla="*/ 0 w 9144000"/>
              <a:gd name="connsiteY5-420" fmla="*/ 0 h 3618943"/>
              <a:gd name="connsiteX0-421" fmla="*/ 0 w 9144000"/>
              <a:gd name="connsiteY0-422" fmla="*/ 0 h 3618943"/>
              <a:gd name="connsiteX1-423" fmla="*/ 9144000 w 9144000"/>
              <a:gd name="connsiteY1-424" fmla="*/ 2619238 h 3618943"/>
              <a:gd name="connsiteX2-425" fmla="*/ 9144000 w 9144000"/>
              <a:gd name="connsiteY2-426" fmla="*/ 2619238 h 3618943"/>
              <a:gd name="connsiteX3-427" fmla="*/ 9144000 w 9144000"/>
              <a:gd name="connsiteY3-428" fmla="*/ 3618943 h 3618943"/>
              <a:gd name="connsiteX4-429" fmla="*/ 0 w 9144000"/>
              <a:gd name="connsiteY4-430" fmla="*/ 3618943 h 3618943"/>
              <a:gd name="connsiteX5-431" fmla="*/ 0 w 9144000"/>
              <a:gd name="connsiteY5-432" fmla="*/ 0 h 3618943"/>
              <a:gd name="connsiteX0-433" fmla="*/ 0 w 9144000"/>
              <a:gd name="connsiteY0-434" fmla="*/ 0 h 3618943"/>
              <a:gd name="connsiteX1-435" fmla="*/ 9144000 w 9144000"/>
              <a:gd name="connsiteY1-436" fmla="*/ 2619238 h 3618943"/>
              <a:gd name="connsiteX2-437" fmla="*/ 9144000 w 9144000"/>
              <a:gd name="connsiteY2-438" fmla="*/ 2619238 h 3618943"/>
              <a:gd name="connsiteX3-439" fmla="*/ 9144000 w 9144000"/>
              <a:gd name="connsiteY3-440" fmla="*/ 3618943 h 3618943"/>
              <a:gd name="connsiteX4-441" fmla="*/ 0 w 9144000"/>
              <a:gd name="connsiteY4-442" fmla="*/ 3618943 h 3618943"/>
              <a:gd name="connsiteX5-443" fmla="*/ 0 w 9144000"/>
              <a:gd name="connsiteY5-444" fmla="*/ 0 h 3618943"/>
              <a:gd name="connsiteX0-445" fmla="*/ 0 w 9144000"/>
              <a:gd name="connsiteY0-446" fmla="*/ 0 h 3618943"/>
              <a:gd name="connsiteX1-447" fmla="*/ 9144000 w 9144000"/>
              <a:gd name="connsiteY1-448" fmla="*/ 2619238 h 3618943"/>
              <a:gd name="connsiteX2-449" fmla="*/ 9144000 w 9144000"/>
              <a:gd name="connsiteY2-450" fmla="*/ 2619238 h 3618943"/>
              <a:gd name="connsiteX3-451" fmla="*/ 9144000 w 9144000"/>
              <a:gd name="connsiteY3-452" fmla="*/ 3618943 h 3618943"/>
              <a:gd name="connsiteX4-453" fmla="*/ 0 w 9144000"/>
              <a:gd name="connsiteY4-454" fmla="*/ 3618943 h 3618943"/>
              <a:gd name="connsiteX5-455" fmla="*/ 0 w 9144000"/>
              <a:gd name="connsiteY5-456" fmla="*/ 0 h 3618943"/>
              <a:gd name="connsiteX0-457" fmla="*/ 0 w 9144000"/>
              <a:gd name="connsiteY0-458" fmla="*/ 0 h 3618943"/>
              <a:gd name="connsiteX1-459" fmla="*/ 9144000 w 9144000"/>
              <a:gd name="connsiteY1-460" fmla="*/ 2619238 h 3618943"/>
              <a:gd name="connsiteX2-461" fmla="*/ 9144000 w 9144000"/>
              <a:gd name="connsiteY2-462" fmla="*/ 2619238 h 3618943"/>
              <a:gd name="connsiteX3-463" fmla="*/ 9144000 w 9144000"/>
              <a:gd name="connsiteY3-464" fmla="*/ 3618943 h 3618943"/>
              <a:gd name="connsiteX4-465" fmla="*/ 0 w 9144000"/>
              <a:gd name="connsiteY4-466" fmla="*/ 3618943 h 3618943"/>
              <a:gd name="connsiteX5-467" fmla="*/ 0 w 9144000"/>
              <a:gd name="connsiteY5-468" fmla="*/ 0 h 3618943"/>
              <a:gd name="connsiteX0-469" fmla="*/ 0 w 9144000"/>
              <a:gd name="connsiteY0-470" fmla="*/ 0 h 3618943"/>
              <a:gd name="connsiteX1-471" fmla="*/ 9144000 w 9144000"/>
              <a:gd name="connsiteY1-472" fmla="*/ 2619238 h 3618943"/>
              <a:gd name="connsiteX2-473" fmla="*/ 9144000 w 9144000"/>
              <a:gd name="connsiteY2-474" fmla="*/ 2619238 h 3618943"/>
              <a:gd name="connsiteX3-475" fmla="*/ 9144000 w 9144000"/>
              <a:gd name="connsiteY3-476" fmla="*/ 3618943 h 3618943"/>
              <a:gd name="connsiteX4-477" fmla="*/ 0 w 9144000"/>
              <a:gd name="connsiteY4-478" fmla="*/ 3618943 h 3618943"/>
              <a:gd name="connsiteX5-479" fmla="*/ 0 w 9144000"/>
              <a:gd name="connsiteY5-480" fmla="*/ 0 h 3618943"/>
              <a:gd name="connsiteX0-481" fmla="*/ 0 w 9144000"/>
              <a:gd name="connsiteY0-482" fmla="*/ 0 h 3618943"/>
              <a:gd name="connsiteX1-483" fmla="*/ 9144000 w 9144000"/>
              <a:gd name="connsiteY1-484" fmla="*/ 2619238 h 3618943"/>
              <a:gd name="connsiteX2-485" fmla="*/ 9144000 w 9144000"/>
              <a:gd name="connsiteY2-486" fmla="*/ 2619238 h 3618943"/>
              <a:gd name="connsiteX3-487" fmla="*/ 9144000 w 9144000"/>
              <a:gd name="connsiteY3-488" fmla="*/ 3618943 h 3618943"/>
              <a:gd name="connsiteX4-489" fmla="*/ 0 w 9144000"/>
              <a:gd name="connsiteY4-490" fmla="*/ 3618943 h 3618943"/>
              <a:gd name="connsiteX5-491" fmla="*/ 0 w 9144000"/>
              <a:gd name="connsiteY5-492" fmla="*/ 0 h 3618943"/>
              <a:gd name="connsiteX0-493" fmla="*/ 0 w 9144000"/>
              <a:gd name="connsiteY0-494" fmla="*/ 0 h 3618943"/>
              <a:gd name="connsiteX1-495" fmla="*/ 9144000 w 9144000"/>
              <a:gd name="connsiteY1-496" fmla="*/ 2619238 h 3618943"/>
              <a:gd name="connsiteX2-497" fmla="*/ 9144000 w 9144000"/>
              <a:gd name="connsiteY2-498" fmla="*/ 2619238 h 3618943"/>
              <a:gd name="connsiteX3-499" fmla="*/ 9144000 w 9144000"/>
              <a:gd name="connsiteY3-500" fmla="*/ 3618943 h 3618943"/>
              <a:gd name="connsiteX4-501" fmla="*/ 0 w 9144000"/>
              <a:gd name="connsiteY4-502" fmla="*/ 3618943 h 3618943"/>
              <a:gd name="connsiteX5-503" fmla="*/ 0 w 9144000"/>
              <a:gd name="connsiteY5-504" fmla="*/ 0 h 3618943"/>
              <a:gd name="connsiteX0-505" fmla="*/ 0 w 9144000"/>
              <a:gd name="connsiteY0-506" fmla="*/ 0 h 3618943"/>
              <a:gd name="connsiteX1-507" fmla="*/ 9144000 w 9144000"/>
              <a:gd name="connsiteY1-508" fmla="*/ 2619238 h 3618943"/>
              <a:gd name="connsiteX2-509" fmla="*/ 9144000 w 9144000"/>
              <a:gd name="connsiteY2-510" fmla="*/ 2619238 h 3618943"/>
              <a:gd name="connsiteX3-511" fmla="*/ 9144000 w 9144000"/>
              <a:gd name="connsiteY3-512" fmla="*/ 3618943 h 3618943"/>
              <a:gd name="connsiteX4-513" fmla="*/ 0 w 9144000"/>
              <a:gd name="connsiteY4-514" fmla="*/ 3618943 h 3618943"/>
              <a:gd name="connsiteX5-515" fmla="*/ 0 w 9144000"/>
              <a:gd name="connsiteY5-516" fmla="*/ 0 h 3618943"/>
              <a:gd name="connsiteX0-517" fmla="*/ 0 w 9144000"/>
              <a:gd name="connsiteY0-518" fmla="*/ 0 h 3618943"/>
              <a:gd name="connsiteX1-519" fmla="*/ 9144000 w 9144000"/>
              <a:gd name="connsiteY1-520" fmla="*/ 2619238 h 3618943"/>
              <a:gd name="connsiteX2-521" fmla="*/ 9144000 w 9144000"/>
              <a:gd name="connsiteY2-522" fmla="*/ 2619238 h 3618943"/>
              <a:gd name="connsiteX3-523" fmla="*/ 9144000 w 9144000"/>
              <a:gd name="connsiteY3-524" fmla="*/ 3618943 h 3618943"/>
              <a:gd name="connsiteX4-525" fmla="*/ 0 w 9144000"/>
              <a:gd name="connsiteY4-526" fmla="*/ 3618943 h 3618943"/>
              <a:gd name="connsiteX5-527" fmla="*/ 0 w 9144000"/>
              <a:gd name="connsiteY5-528" fmla="*/ 0 h 3618943"/>
              <a:gd name="connsiteX0-529" fmla="*/ 0 w 9144000"/>
              <a:gd name="connsiteY0-530" fmla="*/ 0 h 3618943"/>
              <a:gd name="connsiteX1-531" fmla="*/ 9144000 w 9144000"/>
              <a:gd name="connsiteY1-532" fmla="*/ 2619238 h 3618943"/>
              <a:gd name="connsiteX2-533" fmla="*/ 9144000 w 9144000"/>
              <a:gd name="connsiteY2-534" fmla="*/ 2619238 h 3618943"/>
              <a:gd name="connsiteX3-535" fmla="*/ 9144000 w 9144000"/>
              <a:gd name="connsiteY3-536" fmla="*/ 3618943 h 3618943"/>
              <a:gd name="connsiteX4-537" fmla="*/ 0 w 9144000"/>
              <a:gd name="connsiteY4-538" fmla="*/ 3618943 h 3618943"/>
              <a:gd name="connsiteX5-539" fmla="*/ 0 w 9144000"/>
              <a:gd name="connsiteY5-540" fmla="*/ 0 h 3618943"/>
              <a:gd name="connsiteX0-541" fmla="*/ 0 w 9144000"/>
              <a:gd name="connsiteY0-542" fmla="*/ 0 h 2489220"/>
              <a:gd name="connsiteX1-543" fmla="*/ 9144000 w 9144000"/>
              <a:gd name="connsiteY1-544" fmla="*/ 1143306 h 2489220"/>
              <a:gd name="connsiteX2-545" fmla="*/ 9144000 w 9144000"/>
              <a:gd name="connsiteY2-546" fmla="*/ 1143306 h 2489220"/>
              <a:gd name="connsiteX3-547" fmla="*/ 9144000 w 9144000"/>
              <a:gd name="connsiteY3-548" fmla="*/ 2143011 h 2489220"/>
              <a:gd name="connsiteX4-549" fmla="*/ 0 w 9144000"/>
              <a:gd name="connsiteY4-550" fmla="*/ 2143011 h 2489220"/>
              <a:gd name="connsiteX5-551" fmla="*/ 0 w 9144000"/>
              <a:gd name="connsiteY5-552" fmla="*/ 0 h 2489220"/>
              <a:gd name="connsiteX0-553" fmla="*/ 0 w 9144000"/>
              <a:gd name="connsiteY0-554" fmla="*/ 0 h 2489220"/>
              <a:gd name="connsiteX1-555" fmla="*/ 9144000 w 9144000"/>
              <a:gd name="connsiteY1-556" fmla="*/ 1143306 h 2489220"/>
              <a:gd name="connsiteX2-557" fmla="*/ 9144000 w 9144000"/>
              <a:gd name="connsiteY2-558" fmla="*/ 714337 h 2489220"/>
              <a:gd name="connsiteX3-559" fmla="*/ 9144000 w 9144000"/>
              <a:gd name="connsiteY3-560" fmla="*/ 2143011 h 2489220"/>
              <a:gd name="connsiteX4-561" fmla="*/ 0 w 9144000"/>
              <a:gd name="connsiteY4-562" fmla="*/ 2143011 h 2489220"/>
              <a:gd name="connsiteX5-563" fmla="*/ 0 w 9144000"/>
              <a:gd name="connsiteY5-564" fmla="*/ 0 h 2489220"/>
              <a:gd name="connsiteX0-565" fmla="*/ 0 w 9144000"/>
              <a:gd name="connsiteY0-566" fmla="*/ 0 h 2489220"/>
              <a:gd name="connsiteX1-567" fmla="*/ 9144000 w 9144000"/>
              <a:gd name="connsiteY1-568" fmla="*/ 476225 h 2489220"/>
              <a:gd name="connsiteX2-569" fmla="*/ 9144000 w 9144000"/>
              <a:gd name="connsiteY2-570" fmla="*/ 714337 h 2489220"/>
              <a:gd name="connsiteX3-571" fmla="*/ 9144000 w 9144000"/>
              <a:gd name="connsiteY3-572" fmla="*/ 2143011 h 2489220"/>
              <a:gd name="connsiteX4-573" fmla="*/ 0 w 9144000"/>
              <a:gd name="connsiteY4-574" fmla="*/ 2143011 h 2489220"/>
              <a:gd name="connsiteX5-575" fmla="*/ 0 w 9144000"/>
              <a:gd name="connsiteY5-576" fmla="*/ 0 h 2489220"/>
              <a:gd name="connsiteX0-577" fmla="*/ 0 w 9144000"/>
              <a:gd name="connsiteY0-578" fmla="*/ 0 h 2489220"/>
              <a:gd name="connsiteX1-579" fmla="*/ 9144000 w 9144000"/>
              <a:gd name="connsiteY1-580" fmla="*/ 476225 h 2489220"/>
              <a:gd name="connsiteX2-581" fmla="*/ 9144000 w 9144000"/>
              <a:gd name="connsiteY2-582" fmla="*/ 714337 h 2489220"/>
              <a:gd name="connsiteX3-583" fmla="*/ 9144000 w 9144000"/>
              <a:gd name="connsiteY3-584" fmla="*/ 2143011 h 2489220"/>
              <a:gd name="connsiteX4-585" fmla="*/ 0 w 9144000"/>
              <a:gd name="connsiteY4-586" fmla="*/ 2143011 h 2489220"/>
              <a:gd name="connsiteX5-587" fmla="*/ 0 w 9144000"/>
              <a:gd name="connsiteY5-588" fmla="*/ 0 h 2489220"/>
              <a:gd name="connsiteX0-589" fmla="*/ 0 w 9144000"/>
              <a:gd name="connsiteY0-590" fmla="*/ 0 h 2489220"/>
              <a:gd name="connsiteX1-591" fmla="*/ 9144000 w 9144000"/>
              <a:gd name="connsiteY1-592" fmla="*/ 476225 h 2489220"/>
              <a:gd name="connsiteX2-593" fmla="*/ 9144000 w 9144000"/>
              <a:gd name="connsiteY2-594" fmla="*/ 714337 h 2489220"/>
              <a:gd name="connsiteX3-595" fmla="*/ 9144000 w 9144000"/>
              <a:gd name="connsiteY3-596" fmla="*/ 2143011 h 2489220"/>
              <a:gd name="connsiteX4-597" fmla="*/ 0 w 9144000"/>
              <a:gd name="connsiteY4-598" fmla="*/ 2143011 h 2489220"/>
              <a:gd name="connsiteX5-599" fmla="*/ 0 w 9144000"/>
              <a:gd name="connsiteY5-600" fmla="*/ 0 h 2489220"/>
              <a:gd name="connsiteX0-601" fmla="*/ 0 w 9144000"/>
              <a:gd name="connsiteY0-602" fmla="*/ 0 h 2489220"/>
              <a:gd name="connsiteX1-603" fmla="*/ 9144000 w 9144000"/>
              <a:gd name="connsiteY1-604" fmla="*/ 476225 h 2489220"/>
              <a:gd name="connsiteX2-605" fmla="*/ 9144000 w 9144000"/>
              <a:gd name="connsiteY2-606" fmla="*/ 714337 h 2489220"/>
              <a:gd name="connsiteX3-607" fmla="*/ 9144000 w 9144000"/>
              <a:gd name="connsiteY3-608" fmla="*/ 2143011 h 2489220"/>
              <a:gd name="connsiteX4-609" fmla="*/ 0 w 9144000"/>
              <a:gd name="connsiteY4-610" fmla="*/ 2143011 h 2489220"/>
              <a:gd name="connsiteX5-611" fmla="*/ 0 w 9144000"/>
              <a:gd name="connsiteY5-612" fmla="*/ 0 h 2489220"/>
              <a:gd name="connsiteX0-613" fmla="*/ 0 w 9144000"/>
              <a:gd name="connsiteY0-614" fmla="*/ 0 h 2489220"/>
              <a:gd name="connsiteX1-615" fmla="*/ 9144000 w 9144000"/>
              <a:gd name="connsiteY1-616" fmla="*/ 476225 h 2489220"/>
              <a:gd name="connsiteX2-617" fmla="*/ 9144000 w 9144000"/>
              <a:gd name="connsiteY2-618" fmla="*/ 714337 h 2489220"/>
              <a:gd name="connsiteX3-619" fmla="*/ 9144000 w 9144000"/>
              <a:gd name="connsiteY3-620" fmla="*/ 2143011 h 2489220"/>
              <a:gd name="connsiteX4-621" fmla="*/ 0 w 9144000"/>
              <a:gd name="connsiteY4-622" fmla="*/ 2143011 h 2489220"/>
              <a:gd name="connsiteX5-623" fmla="*/ 0 w 9144000"/>
              <a:gd name="connsiteY5-624" fmla="*/ 0 h 2489220"/>
              <a:gd name="connsiteX0-625" fmla="*/ 0 w 9144000"/>
              <a:gd name="connsiteY0-626" fmla="*/ 0 h 2489220"/>
              <a:gd name="connsiteX1-627" fmla="*/ 9144000 w 9144000"/>
              <a:gd name="connsiteY1-628" fmla="*/ 476225 h 2489220"/>
              <a:gd name="connsiteX2-629" fmla="*/ 9144000 w 9144000"/>
              <a:gd name="connsiteY2-630" fmla="*/ 714337 h 2489220"/>
              <a:gd name="connsiteX3-631" fmla="*/ 9144000 w 9144000"/>
              <a:gd name="connsiteY3-632" fmla="*/ 2143011 h 2489220"/>
              <a:gd name="connsiteX4-633" fmla="*/ 0 w 9144000"/>
              <a:gd name="connsiteY4-634" fmla="*/ 2143011 h 2489220"/>
              <a:gd name="connsiteX5-635" fmla="*/ 0 w 9144000"/>
              <a:gd name="connsiteY5-636" fmla="*/ 0 h 2489220"/>
              <a:gd name="connsiteX0-637" fmla="*/ 0 w 9144000"/>
              <a:gd name="connsiteY0-638" fmla="*/ 0 h 2489220"/>
              <a:gd name="connsiteX1-639" fmla="*/ 9144000 w 9144000"/>
              <a:gd name="connsiteY1-640" fmla="*/ 476225 h 2489220"/>
              <a:gd name="connsiteX2-641" fmla="*/ 9144000 w 9144000"/>
              <a:gd name="connsiteY2-642" fmla="*/ 714337 h 2489220"/>
              <a:gd name="connsiteX3-643" fmla="*/ 9144000 w 9144000"/>
              <a:gd name="connsiteY3-644" fmla="*/ 2143011 h 2489220"/>
              <a:gd name="connsiteX4-645" fmla="*/ 0 w 9144000"/>
              <a:gd name="connsiteY4-646" fmla="*/ 2143011 h 2489220"/>
              <a:gd name="connsiteX5-647" fmla="*/ 0 w 9144000"/>
              <a:gd name="connsiteY5-648" fmla="*/ 0 h 2489220"/>
              <a:gd name="connsiteX0-649" fmla="*/ 0 w 9144000"/>
              <a:gd name="connsiteY0-650" fmla="*/ 0 h 2489220"/>
              <a:gd name="connsiteX1-651" fmla="*/ 9144000 w 9144000"/>
              <a:gd name="connsiteY1-652" fmla="*/ 476225 h 2489220"/>
              <a:gd name="connsiteX2-653" fmla="*/ 9144000 w 9144000"/>
              <a:gd name="connsiteY2-654" fmla="*/ 714337 h 2489220"/>
              <a:gd name="connsiteX3-655" fmla="*/ 9144000 w 9144000"/>
              <a:gd name="connsiteY3-656" fmla="*/ 2143011 h 2489220"/>
              <a:gd name="connsiteX4-657" fmla="*/ 0 w 9144000"/>
              <a:gd name="connsiteY4-658" fmla="*/ 2143011 h 2489220"/>
              <a:gd name="connsiteX5-659" fmla="*/ 0 w 9144000"/>
              <a:gd name="connsiteY5-660" fmla="*/ 0 h 2489220"/>
              <a:gd name="connsiteX0-661" fmla="*/ 0 w 9144000"/>
              <a:gd name="connsiteY0-662" fmla="*/ 0 h 2489220"/>
              <a:gd name="connsiteX1-663" fmla="*/ 9144000 w 9144000"/>
              <a:gd name="connsiteY1-664" fmla="*/ 476225 h 2489220"/>
              <a:gd name="connsiteX2-665" fmla="*/ 9144000 w 9144000"/>
              <a:gd name="connsiteY2-666" fmla="*/ 714337 h 2489220"/>
              <a:gd name="connsiteX3-667" fmla="*/ 9144000 w 9144000"/>
              <a:gd name="connsiteY3-668" fmla="*/ 2143011 h 2489220"/>
              <a:gd name="connsiteX4-669" fmla="*/ 0 w 9144000"/>
              <a:gd name="connsiteY4-670" fmla="*/ 2143011 h 2489220"/>
              <a:gd name="connsiteX5-671" fmla="*/ 0 w 9144000"/>
              <a:gd name="connsiteY5-672" fmla="*/ 0 h 2489220"/>
              <a:gd name="connsiteX0-673" fmla="*/ 0 w 9144000"/>
              <a:gd name="connsiteY0-674" fmla="*/ 0 h 2489220"/>
              <a:gd name="connsiteX1-675" fmla="*/ 9144000 w 9144000"/>
              <a:gd name="connsiteY1-676" fmla="*/ 476225 h 2489220"/>
              <a:gd name="connsiteX2-677" fmla="*/ 9144000 w 9144000"/>
              <a:gd name="connsiteY2-678" fmla="*/ 714337 h 2489220"/>
              <a:gd name="connsiteX3-679" fmla="*/ 9144000 w 9144000"/>
              <a:gd name="connsiteY3-680" fmla="*/ 2143011 h 2489220"/>
              <a:gd name="connsiteX4-681" fmla="*/ 0 w 9144000"/>
              <a:gd name="connsiteY4-682" fmla="*/ 2143011 h 2489220"/>
              <a:gd name="connsiteX5-683" fmla="*/ 0 w 9144000"/>
              <a:gd name="connsiteY5-684" fmla="*/ 0 h 2489220"/>
              <a:gd name="connsiteX0-685" fmla="*/ 0 w 9144000"/>
              <a:gd name="connsiteY0-686" fmla="*/ 0 h 2489220"/>
              <a:gd name="connsiteX1-687" fmla="*/ 9144000 w 9144000"/>
              <a:gd name="connsiteY1-688" fmla="*/ 476225 h 2489220"/>
              <a:gd name="connsiteX2-689" fmla="*/ 9144000 w 9144000"/>
              <a:gd name="connsiteY2-690" fmla="*/ 714337 h 2489220"/>
              <a:gd name="connsiteX3-691" fmla="*/ 9144000 w 9144000"/>
              <a:gd name="connsiteY3-692" fmla="*/ 2143011 h 2489220"/>
              <a:gd name="connsiteX4-693" fmla="*/ 0 w 9144000"/>
              <a:gd name="connsiteY4-694" fmla="*/ 2143011 h 2489220"/>
              <a:gd name="connsiteX5-695" fmla="*/ 0 w 9144000"/>
              <a:gd name="connsiteY5-696" fmla="*/ 0 h 2489220"/>
              <a:gd name="connsiteX0-697" fmla="*/ 0 w 9144000"/>
              <a:gd name="connsiteY0-698" fmla="*/ 0 h 2982978"/>
              <a:gd name="connsiteX1-699" fmla="*/ 9144000 w 9144000"/>
              <a:gd name="connsiteY1-700" fmla="*/ 476225 h 2982978"/>
              <a:gd name="connsiteX2-701" fmla="*/ 9144000 w 9144000"/>
              <a:gd name="connsiteY2-702" fmla="*/ 714337 h 2982978"/>
              <a:gd name="connsiteX3-703" fmla="*/ 9144000 w 9144000"/>
              <a:gd name="connsiteY3-704" fmla="*/ 2143011 h 2982978"/>
              <a:gd name="connsiteX4-705" fmla="*/ 0 w 9144000"/>
              <a:gd name="connsiteY4-706" fmla="*/ 2143011 h 2982978"/>
              <a:gd name="connsiteX5-707" fmla="*/ 0 w 9144000"/>
              <a:gd name="connsiteY5-708" fmla="*/ 0 h 2982978"/>
              <a:gd name="connsiteX0-709" fmla="*/ 0 w 9144000"/>
              <a:gd name="connsiteY0-710" fmla="*/ 0 h 2489220"/>
              <a:gd name="connsiteX1-711" fmla="*/ 9144000 w 9144000"/>
              <a:gd name="connsiteY1-712" fmla="*/ 476225 h 2489220"/>
              <a:gd name="connsiteX2-713" fmla="*/ 9144000 w 9144000"/>
              <a:gd name="connsiteY2-714" fmla="*/ 714337 h 2489220"/>
              <a:gd name="connsiteX3-715" fmla="*/ 9144000 w 9144000"/>
              <a:gd name="connsiteY3-716" fmla="*/ 2143011 h 2489220"/>
              <a:gd name="connsiteX4-717" fmla="*/ 0 w 9144000"/>
              <a:gd name="connsiteY4-718" fmla="*/ 2143011 h 2489220"/>
              <a:gd name="connsiteX5-719" fmla="*/ 0 w 9144000"/>
              <a:gd name="connsiteY5-720" fmla="*/ 0 h 2489220"/>
              <a:gd name="connsiteX0-721" fmla="*/ 0 w 9144000"/>
              <a:gd name="connsiteY0-722" fmla="*/ 0 h 2354955"/>
              <a:gd name="connsiteX1-723" fmla="*/ 9144000 w 9144000"/>
              <a:gd name="connsiteY1-724" fmla="*/ 476225 h 2354955"/>
              <a:gd name="connsiteX2-725" fmla="*/ 9144000 w 9144000"/>
              <a:gd name="connsiteY2-726" fmla="*/ 714337 h 2354955"/>
              <a:gd name="connsiteX3-727" fmla="*/ 9144000 w 9144000"/>
              <a:gd name="connsiteY3-728" fmla="*/ 2143011 h 2354955"/>
              <a:gd name="connsiteX4-729" fmla="*/ 0 w 9144000"/>
              <a:gd name="connsiteY4-730" fmla="*/ 2143011 h 2354955"/>
              <a:gd name="connsiteX5-731" fmla="*/ 0 w 9144000"/>
              <a:gd name="connsiteY5-732" fmla="*/ 0 h 2354955"/>
              <a:gd name="connsiteX0-733" fmla="*/ 0 w 9144000"/>
              <a:gd name="connsiteY0-734" fmla="*/ 0 h 2641938"/>
              <a:gd name="connsiteX1-735" fmla="*/ 9144000 w 9144000"/>
              <a:gd name="connsiteY1-736" fmla="*/ 476225 h 2641938"/>
              <a:gd name="connsiteX2-737" fmla="*/ 9144000 w 9144000"/>
              <a:gd name="connsiteY2-738" fmla="*/ 714337 h 2641938"/>
              <a:gd name="connsiteX3-739" fmla="*/ 9144000 w 9144000"/>
              <a:gd name="connsiteY3-740" fmla="*/ 2143011 h 2641938"/>
              <a:gd name="connsiteX4-741" fmla="*/ 0 w 9144000"/>
              <a:gd name="connsiteY4-742" fmla="*/ 2143011 h 2641938"/>
              <a:gd name="connsiteX5-743" fmla="*/ 0 w 9144000"/>
              <a:gd name="connsiteY5-744" fmla="*/ 0 h 2641938"/>
              <a:gd name="connsiteX0-745" fmla="*/ 0 w 9144000"/>
              <a:gd name="connsiteY0-746" fmla="*/ 0 h 2354955"/>
              <a:gd name="connsiteX1-747" fmla="*/ 9144000 w 9144000"/>
              <a:gd name="connsiteY1-748" fmla="*/ 476225 h 2354955"/>
              <a:gd name="connsiteX2-749" fmla="*/ 9144000 w 9144000"/>
              <a:gd name="connsiteY2-750" fmla="*/ 714337 h 2354955"/>
              <a:gd name="connsiteX3-751" fmla="*/ 9144000 w 9144000"/>
              <a:gd name="connsiteY3-752" fmla="*/ 2143011 h 2354955"/>
              <a:gd name="connsiteX4-753" fmla="*/ 0 w 9144000"/>
              <a:gd name="connsiteY4-754" fmla="*/ 2143011 h 2354955"/>
              <a:gd name="connsiteX5-755" fmla="*/ 0 w 9144000"/>
              <a:gd name="connsiteY5-756" fmla="*/ 0 h 2354955"/>
              <a:gd name="connsiteX0-757" fmla="*/ 0 w 9144000"/>
              <a:gd name="connsiteY0-758" fmla="*/ 0 h 3137094"/>
              <a:gd name="connsiteX1-759" fmla="*/ 9144000 w 9144000"/>
              <a:gd name="connsiteY1-760" fmla="*/ 476225 h 3137094"/>
              <a:gd name="connsiteX2-761" fmla="*/ 9144000 w 9144000"/>
              <a:gd name="connsiteY2-762" fmla="*/ 714337 h 3137094"/>
              <a:gd name="connsiteX3-763" fmla="*/ 9144000 w 9144000"/>
              <a:gd name="connsiteY3-764" fmla="*/ 2143011 h 3137094"/>
              <a:gd name="connsiteX4-765" fmla="*/ 0 w 9144000"/>
              <a:gd name="connsiteY4-766" fmla="*/ 2143011 h 3137094"/>
              <a:gd name="connsiteX5-767" fmla="*/ 0 w 9144000"/>
              <a:gd name="connsiteY5-768" fmla="*/ 0 h 3137094"/>
              <a:gd name="connsiteX0-769" fmla="*/ 0 w 9144000"/>
              <a:gd name="connsiteY0-770" fmla="*/ 0 h 2573576"/>
              <a:gd name="connsiteX1-771" fmla="*/ 9144000 w 9144000"/>
              <a:gd name="connsiteY1-772" fmla="*/ 476225 h 2573576"/>
              <a:gd name="connsiteX2-773" fmla="*/ 9144000 w 9144000"/>
              <a:gd name="connsiteY2-774" fmla="*/ 714337 h 2573576"/>
              <a:gd name="connsiteX3-775" fmla="*/ 9144000 w 9144000"/>
              <a:gd name="connsiteY3-776" fmla="*/ 2143011 h 2573576"/>
              <a:gd name="connsiteX4-777" fmla="*/ 0 w 9144000"/>
              <a:gd name="connsiteY4-778" fmla="*/ 2143011 h 2573576"/>
              <a:gd name="connsiteX5-779" fmla="*/ 0 w 9144000"/>
              <a:gd name="connsiteY5-780" fmla="*/ 0 h 2573576"/>
              <a:gd name="connsiteX0-781" fmla="*/ 0 w 9144000"/>
              <a:gd name="connsiteY0-782" fmla="*/ 0 h 2354955"/>
              <a:gd name="connsiteX1-783" fmla="*/ 9144000 w 9144000"/>
              <a:gd name="connsiteY1-784" fmla="*/ 476225 h 2354955"/>
              <a:gd name="connsiteX2-785" fmla="*/ 9144000 w 9144000"/>
              <a:gd name="connsiteY2-786" fmla="*/ 714337 h 2354955"/>
              <a:gd name="connsiteX3-787" fmla="*/ 9144000 w 9144000"/>
              <a:gd name="connsiteY3-788" fmla="*/ 2143011 h 2354955"/>
              <a:gd name="connsiteX4-789" fmla="*/ 0 w 9144000"/>
              <a:gd name="connsiteY4-790" fmla="*/ 2143011 h 2354955"/>
              <a:gd name="connsiteX5-791" fmla="*/ 0 w 9144000"/>
              <a:gd name="connsiteY5-792" fmla="*/ 0 h 2354955"/>
              <a:gd name="connsiteX0-793" fmla="*/ 0 w 9144000"/>
              <a:gd name="connsiteY0-794" fmla="*/ 0 h 2354955"/>
              <a:gd name="connsiteX1-795" fmla="*/ 9144000 w 9144000"/>
              <a:gd name="connsiteY1-796" fmla="*/ 476225 h 2354955"/>
              <a:gd name="connsiteX2-797" fmla="*/ 9144000 w 9144000"/>
              <a:gd name="connsiteY2-798" fmla="*/ 714337 h 2354955"/>
              <a:gd name="connsiteX3-799" fmla="*/ 9144000 w 9144000"/>
              <a:gd name="connsiteY3-800" fmla="*/ 2143011 h 2354955"/>
              <a:gd name="connsiteX4-801" fmla="*/ 0 w 9144000"/>
              <a:gd name="connsiteY4-802" fmla="*/ 2143011 h 2354955"/>
              <a:gd name="connsiteX5-803" fmla="*/ 0 w 9144000"/>
              <a:gd name="connsiteY5-804" fmla="*/ 0 h 2354955"/>
              <a:gd name="connsiteX0-805" fmla="*/ 0 w 9144000"/>
              <a:gd name="connsiteY0-806" fmla="*/ 0 h 2354955"/>
              <a:gd name="connsiteX1-807" fmla="*/ 9144000 w 9144000"/>
              <a:gd name="connsiteY1-808" fmla="*/ 476225 h 2354955"/>
              <a:gd name="connsiteX2-809" fmla="*/ 9144000 w 9144000"/>
              <a:gd name="connsiteY2-810" fmla="*/ 714337 h 2354955"/>
              <a:gd name="connsiteX3-811" fmla="*/ 9144000 w 9144000"/>
              <a:gd name="connsiteY3-812" fmla="*/ 2143011 h 2354955"/>
              <a:gd name="connsiteX4-813" fmla="*/ 0 w 9144000"/>
              <a:gd name="connsiteY4-814" fmla="*/ 2143011 h 2354955"/>
              <a:gd name="connsiteX5-815" fmla="*/ 0 w 9144000"/>
              <a:gd name="connsiteY5-816" fmla="*/ 0 h 2354955"/>
              <a:gd name="connsiteX0-817" fmla="*/ 0 w 9144000"/>
              <a:gd name="connsiteY0-818" fmla="*/ 0 h 2354955"/>
              <a:gd name="connsiteX1-819" fmla="*/ 9144000 w 9144000"/>
              <a:gd name="connsiteY1-820" fmla="*/ 476225 h 2354955"/>
              <a:gd name="connsiteX2-821" fmla="*/ 9144000 w 9144000"/>
              <a:gd name="connsiteY2-822" fmla="*/ 714337 h 2354955"/>
              <a:gd name="connsiteX3-823" fmla="*/ 9144000 w 9144000"/>
              <a:gd name="connsiteY3-824" fmla="*/ 2143011 h 2354955"/>
              <a:gd name="connsiteX4-825" fmla="*/ 0 w 9144000"/>
              <a:gd name="connsiteY4-826" fmla="*/ 2143011 h 2354955"/>
              <a:gd name="connsiteX5-827" fmla="*/ 0 w 9144000"/>
              <a:gd name="connsiteY5-828" fmla="*/ 0 h 2354955"/>
              <a:gd name="connsiteX0-829" fmla="*/ 0 w 9144000"/>
              <a:gd name="connsiteY0-830" fmla="*/ 0 h 2354955"/>
              <a:gd name="connsiteX1-831" fmla="*/ 9144000 w 9144000"/>
              <a:gd name="connsiteY1-832" fmla="*/ 476225 h 2354955"/>
              <a:gd name="connsiteX2-833" fmla="*/ 9144000 w 9144000"/>
              <a:gd name="connsiteY2-834" fmla="*/ 714337 h 2354955"/>
              <a:gd name="connsiteX3-835" fmla="*/ 9144000 w 9144000"/>
              <a:gd name="connsiteY3-836" fmla="*/ 2143011 h 2354955"/>
              <a:gd name="connsiteX4-837" fmla="*/ 0 w 9144000"/>
              <a:gd name="connsiteY4-838" fmla="*/ 2143011 h 2354955"/>
              <a:gd name="connsiteX5-839" fmla="*/ 0 w 9144000"/>
              <a:gd name="connsiteY5-840" fmla="*/ 0 h 2354955"/>
              <a:gd name="connsiteX0-841" fmla="*/ 0 w 9144000"/>
              <a:gd name="connsiteY0-842" fmla="*/ 0 h 2354955"/>
              <a:gd name="connsiteX1-843" fmla="*/ 9144000 w 9144000"/>
              <a:gd name="connsiteY1-844" fmla="*/ 476225 h 2354955"/>
              <a:gd name="connsiteX2-845" fmla="*/ 9144000 w 9144000"/>
              <a:gd name="connsiteY2-846" fmla="*/ 714337 h 2354955"/>
              <a:gd name="connsiteX3-847" fmla="*/ 9144000 w 9144000"/>
              <a:gd name="connsiteY3-848" fmla="*/ 2143011 h 2354955"/>
              <a:gd name="connsiteX4-849" fmla="*/ 0 w 9144000"/>
              <a:gd name="connsiteY4-850" fmla="*/ 2143011 h 2354955"/>
              <a:gd name="connsiteX5-851" fmla="*/ 0 w 9144000"/>
              <a:gd name="connsiteY5-852" fmla="*/ 0 h 2354955"/>
              <a:gd name="connsiteX0-853" fmla="*/ 0 w 9144000"/>
              <a:gd name="connsiteY0-854" fmla="*/ 0 h 2354955"/>
              <a:gd name="connsiteX1-855" fmla="*/ 9144000 w 9144000"/>
              <a:gd name="connsiteY1-856" fmla="*/ 476225 h 2354955"/>
              <a:gd name="connsiteX2-857" fmla="*/ 9144000 w 9144000"/>
              <a:gd name="connsiteY2-858" fmla="*/ 714337 h 2354955"/>
              <a:gd name="connsiteX3-859" fmla="*/ 9144000 w 9144000"/>
              <a:gd name="connsiteY3-860" fmla="*/ 2143011 h 2354955"/>
              <a:gd name="connsiteX4-861" fmla="*/ 0 w 9144000"/>
              <a:gd name="connsiteY4-862" fmla="*/ 2143011 h 2354955"/>
              <a:gd name="connsiteX5-863" fmla="*/ 0 w 9144000"/>
              <a:gd name="connsiteY5-864" fmla="*/ 0 h 2354955"/>
              <a:gd name="connsiteX0-865" fmla="*/ 0 w 9144000"/>
              <a:gd name="connsiteY0-866" fmla="*/ 0 h 2354955"/>
              <a:gd name="connsiteX1-867" fmla="*/ 9144000 w 9144000"/>
              <a:gd name="connsiteY1-868" fmla="*/ 476225 h 2354955"/>
              <a:gd name="connsiteX2-869" fmla="*/ 9144000 w 9144000"/>
              <a:gd name="connsiteY2-870" fmla="*/ 714337 h 2354955"/>
              <a:gd name="connsiteX3-871" fmla="*/ 9144000 w 9144000"/>
              <a:gd name="connsiteY3-872" fmla="*/ 2143011 h 2354955"/>
              <a:gd name="connsiteX4-873" fmla="*/ 0 w 9144000"/>
              <a:gd name="connsiteY4-874" fmla="*/ 2143011 h 2354955"/>
              <a:gd name="connsiteX5-875" fmla="*/ 0 w 9144000"/>
              <a:gd name="connsiteY5-876" fmla="*/ 0 h 2354955"/>
              <a:gd name="connsiteX0-877" fmla="*/ 0 w 9144000"/>
              <a:gd name="connsiteY0-878" fmla="*/ 0 h 2354955"/>
              <a:gd name="connsiteX1-879" fmla="*/ 9144000 w 9144000"/>
              <a:gd name="connsiteY1-880" fmla="*/ 476225 h 2354955"/>
              <a:gd name="connsiteX2-881" fmla="*/ 9144000 w 9144000"/>
              <a:gd name="connsiteY2-882" fmla="*/ 714337 h 2354955"/>
              <a:gd name="connsiteX3-883" fmla="*/ 9144000 w 9144000"/>
              <a:gd name="connsiteY3-884" fmla="*/ 2143011 h 2354955"/>
              <a:gd name="connsiteX4-885" fmla="*/ 0 w 9144000"/>
              <a:gd name="connsiteY4-886" fmla="*/ 2143011 h 2354955"/>
              <a:gd name="connsiteX5-887" fmla="*/ 0 w 9144000"/>
              <a:gd name="connsiteY5-888" fmla="*/ 0 h 2354955"/>
              <a:gd name="connsiteX0-889" fmla="*/ 0 w 9144000"/>
              <a:gd name="connsiteY0-890" fmla="*/ 0 h 2619236"/>
              <a:gd name="connsiteX1-891" fmla="*/ 9144000 w 9144000"/>
              <a:gd name="connsiteY1-892" fmla="*/ 740506 h 2619236"/>
              <a:gd name="connsiteX2-893" fmla="*/ 9144000 w 9144000"/>
              <a:gd name="connsiteY2-894" fmla="*/ 978618 h 2619236"/>
              <a:gd name="connsiteX3-895" fmla="*/ 9144000 w 9144000"/>
              <a:gd name="connsiteY3-896" fmla="*/ 2407292 h 2619236"/>
              <a:gd name="connsiteX4-897" fmla="*/ 0 w 9144000"/>
              <a:gd name="connsiteY4-898" fmla="*/ 2407292 h 2619236"/>
              <a:gd name="connsiteX5-899" fmla="*/ 0 w 9144000"/>
              <a:gd name="connsiteY5-900" fmla="*/ 0 h 2619236"/>
              <a:gd name="connsiteX0-901" fmla="*/ 0 w 9144000"/>
              <a:gd name="connsiteY0-902" fmla="*/ 0 h 2619236"/>
              <a:gd name="connsiteX1-903" fmla="*/ 9144000 w 9144000"/>
              <a:gd name="connsiteY1-904" fmla="*/ 740506 h 2619236"/>
              <a:gd name="connsiteX2-905" fmla="*/ 9144000 w 9144000"/>
              <a:gd name="connsiteY2-906" fmla="*/ 978618 h 2619236"/>
              <a:gd name="connsiteX3-907" fmla="*/ 9144000 w 9144000"/>
              <a:gd name="connsiteY3-908" fmla="*/ 2407292 h 2619236"/>
              <a:gd name="connsiteX4-909" fmla="*/ 0 w 9144000"/>
              <a:gd name="connsiteY4-910" fmla="*/ 2407292 h 2619236"/>
              <a:gd name="connsiteX5-911" fmla="*/ 0 w 9144000"/>
              <a:gd name="connsiteY5-912" fmla="*/ 0 h 2619236"/>
              <a:gd name="connsiteX0-913" fmla="*/ 0 w 9144000"/>
              <a:gd name="connsiteY0-914" fmla="*/ 0 h 2619236"/>
              <a:gd name="connsiteX1-915" fmla="*/ 9144000 w 9144000"/>
              <a:gd name="connsiteY1-916" fmla="*/ 740506 h 2619236"/>
              <a:gd name="connsiteX2-917" fmla="*/ 9144000 w 9144000"/>
              <a:gd name="connsiteY2-918" fmla="*/ 978618 h 2619236"/>
              <a:gd name="connsiteX3-919" fmla="*/ 9144000 w 9144000"/>
              <a:gd name="connsiteY3-920" fmla="*/ 2407292 h 2619236"/>
              <a:gd name="connsiteX4-921" fmla="*/ 0 w 9144000"/>
              <a:gd name="connsiteY4-922" fmla="*/ 2407292 h 2619236"/>
              <a:gd name="connsiteX5-923" fmla="*/ 0 w 9144000"/>
              <a:gd name="connsiteY5-924" fmla="*/ 0 h 2619236"/>
              <a:gd name="connsiteX0-925" fmla="*/ 0 w 9144000"/>
              <a:gd name="connsiteY0-926" fmla="*/ 0 h 2619236"/>
              <a:gd name="connsiteX1-927" fmla="*/ 9144000 w 9144000"/>
              <a:gd name="connsiteY1-928" fmla="*/ 740506 h 2619236"/>
              <a:gd name="connsiteX2-929" fmla="*/ 9144000 w 9144000"/>
              <a:gd name="connsiteY2-930" fmla="*/ 978618 h 2619236"/>
              <a:gd name="connsiteX3-931" fmla="*/ 9144000 w 9144000"/>
              <a:gd name="connsiteY3-932" fmla="*/ 2407292 h 2619236"/>
              <a:gd name="connsiteX4-933" fmla="*/ 0 w 9144000"/>
              <a:gd name="connsiteY4-934" fmla="*/ 2407292 h 2619236"/>
              <a:gd name="connsiteX5-935" fmla="*/ 0 w 9144000"/>
              <a:gd name="connsiteY5-936" fmla="*/ 0 h 2619236"/>
              <a:gd name="connsiteX0-937" fmla="*/ 0 w 9144000"/>
              <a:gd name="connsiteY0-938" fmla="*/ 0 h 3422490"/>
              <a:gd name="connsiteX1-939" fmla="*/ 9144000 w 9144000"/>
              <a:gd name="connsiteY1-940" fmla="*/ 740506 h 3422490"/>
              <a:gd name="connsiteX2-941" fmla="*/ 9144000 w 9144000"/>
              <a:gd name="connsiteY2-942" fmla="*/ 978618 h 3422490"/>
              <a:gd name="connsiteX3-943" fmla="*/ 9144000 w 9144000"/>
              <a:gd name="connsiteY3-944" fmla="*/ 2407292 h 3422490"/>
              <a:gd name="connsiteX4-945" fmla="*/ 0 w 9144000"/>
              <a:gd name="connsiteY4-946" fmla="*/ 2407292 h 3422490"/>
              <a:gd name="connsiteX5-947" fmla="*/ 0 w 9144000"/>
              <a:gd name="connsiteY5-948" fmla="*/ 0 h 3422490"/>
              <a:gd name="connsiteX0-949" fmla="*/ 0 w 9144000"/>
              <a:gd name="connsiteY0-950" fmla="*/ 0 h 2902770"/>
              <a:gd name="connsiteX1-951" fmla="*/ 9144000 w 9144000"/>
              <a:gd name="connsiteY1-952" fmla="*/ 740506 h 2902770"/>
              <a:gd name="connsiteX2-953" fmla="*/ 9144000 w 9144000"/>
              <a:gd name="connsiteY2-954" fmla="*/ 978618 h 2902770"/>
              <a:gd name="connsiteX3-955" fmla="*/ 9144000 w 9144000"/>
              <a:gd name="connsiteY3-956" fmla="*/ 2407292 h 2902770"/>
              <a:gd name="connsiteX4-957" fmla="*/ 0 w 9144000"/>
              <a:gd name="connsiteY4-958" fmla="*/ 2407292 h 2902770"/>
              <a:gd name="connsiteX5-959" fmla="*/ 0 w 9144000"/>
              <a:gd name="connsiteY5-960" fmla="*/ 0 h 2902770"/>
              <a:gd name="connsiteX0-961" fmla="*/ 0 w 9144000"/>
              <a:gd name="connsiteY0-962" fmla="*/ 0 h 2859274"/>
              <a:gd name="connsiteX1-963" fmla="*/ 9144000 w 9144000"/>
              <a:gd name="connsiteY1-964" fmla="*/ 740506 h 2859274"/>
              <a:gd name="connsiteX2-965" fmla="*/ 9144000 w 9144000"/>
              <a:gd name="connsiteY2-966" fmla="*/ 978618 h 2859274"/>
              <a:gd name="connsiteX3-967" fmla="*/ 9144000 w 9144000"/>
              <a:gd name="connsiteY3-968" fmla="*/ 2407292 h 2859274"/>
              <a:gd name="connsiteX4-969" fmla="*/ 0 w 9144000"/>
              <a:gd name="connsiteY4-970" fmla="*/ 2407292 h 2859274"/>
              <a:gd name="connsiteX5-971" fmla="*/ 0 w 9144000"/>
              <a:gd name="connsiteY5-972" fmla="*/ 0 h 2859274"/>
              <a:gd name="connsiteX0-973" fmla="*/ 0 w 9144000"/>
              <a:gd name="connsiteY0-974" fmla="*/ 0 h 2815778"/>
              <a:gd name="connsiteX1-975" fmla="*/ 9144000 w 9144000"/>
              <a:gd name="connsiteY1-976" fmla="*/ 740506 h 2815778"/>
              <a:gd name="connsiteX2-977" fmla="*/ 9144000 w 9144000"/>
              <a:gd name="connsiteY2-978" fmla="*/ 978618 h 2815778"/>
              <a:gd name="connsiteX3-979" fmla="*/ 9144000 w 9144000"/>
              <a:gd name="connsiteY3-980" fmla="*/ 2407292 h 2815778"/>
              <a:gd name="connsiteX4-981" fmla="*/ 0 w 9144000"/>
              <a:gd name="connsiteY4-982" fmla="*/ 2407292 h 2815778"/>
              <a:gd name="connsiteX5-983" fmla="*/ 0 w 9144000"/>
              <a:gd name="connsiteY5-984" fmla="*/ 0 h 2815778"/>
              <a:gd name="connsiteX0-985" fmla="*/ 0 w 9144000"/>
              <a:gd name="connsiteY0-986" fmla="*/ 0 h 3352831"/>
              <a:gd name="connsiteX1-987" fmla="*/ 9144000 w 9144000"/>
              <a:gd name="connsiteY1-988" fmla="*/ 740506 h 3352831"/>
              <a:gd name="connsiteX2-989" fmla="*/ 9144000 w 9144000"/>
              <a:gd name="connsiteY2-990" fmla="*/ 978618 h 3352831"/>
              <a:gd name="connsiteX3-991" fmla="*/ 9144000 w 9144000"/>
              <a:gd name="connsiteY3-992" fmla="*/ 2407292 h 3352831"/>
              <a:gd name="connsiteX4-993" fmla="*/ 0 w 9144000"/>
              <a:gd name="connsiteY4-994" fmla="*/ 2407292 h 3352831"/>
              <a:gd name="connsiteX5-995" fmla="*/ 0 w 9144000"/>
              <a:gd name="connsiteY5-996" fmla="*/ 0 h 3352831"/>
              <a:gd name="connsiteX0-997" fmla="*/ 0 w 9144000"/>
              <a:gd name="connsiteY0-998" fmla="*/ 0 h 2962122"/>
              <a:gd name="connsiteX1-999" fmla="*/ 9144000 w 9144000"/>
              <a:gd name="connsiteY1-1000" fmla="*/ 740506 h 2962122"/>
              <a:gd name="connsiteX2-1001" fmla="*/ 9144000 w 9144000"/>
              <a:gd name="connsiteY2-1002" fmla="*/ 978618 h 2962122"/>
              <a:gd name="connsiteX3-1003" fmla="*/ 9144000 w 9144000"/>
              <a:gd name="connsiteY3-1004" fmla="*/ 2407292 h 2962122"/>
              <a:gd name="connsiteX4-1005" fmla="*/ 0 w 9144000"/>
              <a:gd name="connsiteY4-1006" fmla="*/ 2407292 h 2962122"/>
              <a:gd name="connsiteX5-1007" fmla="*/ 0 w 9144000"/>
              <a:gd name="connsiteY5-1008" fmla="*/ 0 h 2962122"/>
              <a:gd name="connsiteX0-1009" fmla="*/ 0 w 9144000"/>
              <a:gd name="connsiteY0-1010" fmla="*/ 0 h 3003041"/>
              <a:gd name="connsiteX1-1011" fmla="*/ 9144000 w 9144000"/>
              <a:gd name="connsiteY1-1012" fmla="*/ 740506 h 3003041"/>
              <a:gd name="connsiteX2-1013" fmla="*/ 9144000 w 9144000"/>
              <a:gd name="connsiteY2-1014" fmla="*/ 978618 h 3003041"/>
              <a:gd name="connsiteX3-1015" fmla="*/ 9144000 w 9144000"/>
              <a:gd name="connsiteY3-1016" fmla="*/ 2407292 h 3003041"/>
              <a:gd name="connsiteX4-1017" fmla="*/ 0 w 9144000"/>
              <a:gd name="connsiteY4-1018" fmla="*/ 2407292 h 3003041"/>
              <a:gd name="connsiteX5-1019" fmla="*/ 0 w 9144000"/>
              <a:gd name="connsiteY5-1020" fmla="*/ 0 h 3003041"/>
              <a:gd name="connsiteX0-1021" fmla="*/ 0 w 9144000"/>
              <a:gd name="connsiteY0-1022" fmla="*/ 0 h 2785938"/>
              <a:gd name="connsiteX1-1023" fmla="*/ 9144000 w 9144000"/>
              <a:gd name="connsiteY1-1024" fmla="*/ 740506 h 2785938"/>
              <a:gd name="connsiteX2-1025" fmla="*/ 9144000 w 9144000"/>
              <a:gd name="connsiteY2-1026" fmla="*/ 978618 h 2785938"/>
              <a:gd name="connsiteX3-1027" fmla="*/ 9144000 w 9144000"/>
              <a:gd name="connsiteY3-1028" fmla="*/ 2407292 h 2785938"/>
              <a:gd name="connsiteX4-1029" fmla="*/ 0 w 9144000"/>
              <a:gd name="connsiteY4-1030" fmla="*/ 2407292 h 2785938"/>
              <a:gd name="connsiteX5-1031" fmla="*/ 0 w 9144000"/>
              <a:gd name="connsiteY5-1032" fmla="*/ 0 h 2785938"/>
              <a:gd name="connsiteX0-1033" fmla="*/ 0 w 9144000"/>
              <a:gd name="connsiteY0-1034" fmla="*/ 0 h 2806948"/>
              <a:gd name="connsiteX1-1035" fmla="*/ 9144000 w 9144000"/>
              <a:gd name="connsiteY1-1036" fmla="*/ 740506 h 2806948"/>
              <a:gd name="connsiteX2-1037" fmla="*/ 9144000 w 9144000"/>
              <a:gd name="connsiteY2-1038" fmla="*/ 978618 h 2806948"/>
              <a:gd name="connsiteX3-1039" fmla="*/ 9144000 w 9144000"/>
              <a:gd name="connsiteY3-1040" fmla="*/ 2407292 h 2806948"/>
              <a:gd name="connsiteX4-1041" fmla="*/ 0 w 9144000"/>
              <a:gd name="connsiteY4-1042" fmla="*/ 2407292 h 2806948"/>
              <a:gd name="connsiteX5-1043" fmla="*/ 0 w 9144000"/>
              <a:gd name="connsiteY5-1044" fmla="*/ 0 h 2806948"/>
              <a:gd name="connsiteX0-1045" fmla="*/ 0 w 9144000"/>
              <a:gd name="connsiteY0-1046" fmla="*/ 0 h 2892463"/>
              <a:gd name="connsiteX1-1047" fmla="*/ 9144000 w 9144000"/>
              <a:gd name="connsiteY1-1048" fmla="*/ 740506 h 2892463"/>
              <a:gd name="connsiteX2-1049" fmla="*/ 9144000 w 9144000"/>
              <a:gd name="connsiteY2-1050" fmla="*/ 978618 h 2892463"/>
              <a:gd name="connsiteX3-1051" fmla="*/ 9144000 w 9144000"/>
              <a:gd name="connsiteY3-1052" fmla="*/ 2407292 h 2892463"/>
              <a:gd name="connsiteX4-1053" fmla="*/ 0 w 9144000"/>
              <a:gd name="connsiteY4-1054" fmla="*/ 2407292 h 2892463"/>
              <a:gd name="connsiteX5-1055" fmla="*/ 0 w 9144000"/>
              <a:gd name="connsiteY5-1056" fmla="*/ 0 h 2892463"/>
              <a:gd name="connsiteX0-1057" fmla="*/ 0 w 9144000"/>
              <a:gd name="connsiteY0-1058" fmla="*/ 0 h 3365011"/>
              <a:gd name="connsiteX1-1059" fmla="*/ 9144000 w 9144000"/>
              <a:gd name="connsiteY1-1060" fmla="*/ 740506 h 3365011"/>
              <a:gd name="connsiteX2-1061" fmla="*/ 9144000 w 9144000"/>
              <a:gd name="connsiteY2-1062" fmla="*/ 978618 h 3365011"/>
              <a:gd name="connsiteX3-1063" fmla="*/ 9144000 w 9144000"/>
              <a:gd name="connsiteY3-1064" fmla="*/ 2407292 h 3365011"/>
              <a:gd name="connsiteX4-1065" fmla="*/ 0 w 9144000"/>
              <a:gd name="connsiteY4-1066" fmla="*/ 2407292 h 3365011"/>
              <a:gd name="connsiteX5-1067" fmla="*/ 0 w 9144000"/>
              <a:gd name="connsiteY5-1068" fmla="*/ 0 h 3365011"/>
              <a:gd name="connsiteX0-1069" fmla="*/ 0 w 9144000"/>
              <a:gd name="connsiteY0-1070" fmla="*/ 0 h 3038807"/>
              <a:gd name="connsiteX1-1071" fmla="*/ 9144000 w 9144000"/>
              <a:gd name="connsiteY1-1072" fmla="*/ 740506 h 3038807"/>
              <a:gd name="connsiteX2-1073" fmla="*/ 9144000 w 9144000"/>
              <a:gd name="connsiteY2-1074" fmla="*/ 978618 h 3038807"/>
              <a:gd name="connsiteX3-1075" fmla="*/ 9144000 w 9144000"/>
              <a:gd name="connsiteY3-1076" fmla="*/ 2407292 h 3038807"/>
              <a:gd name="connsiteX4-1077" fmla="*/ 0 w 9144000"/>
              <a:gd name="connsiteY4-1078" fmla="*/ 2407292 h 3038807"/>
              <a:gd name="connsiteX5-1079" fmla="*/ 0 w 9144000"/>
              <a:gd name="connsiteY5-1080" fmla="*/ 0 h 3038807"/>
              <a:gd name="connsiteX0-1081" fmla="*/ 0 w 9144000"/>
              <a:gd name="connsiteY0-1082" fmla="*/ 0 h 3144231"/>
              <a:gd name="connsiteX1-1083" fmla="*/ 9144000 w 9144000"/>
              <a:gd name="connsiteY1-1084" fmla="*/ 740506 h 3144231"/>
              <a:gd name="connsiteX2-1085" fmla="*/ 9144000 w 9144000"/>
              <a:gd name="connsiteY2-1086" fmla="*/ 978618 h 3144231"/>
              <a:gd name="connsiteX3-1087" fmla="*/ 9144000 w 9144000"/>
              <a:gd name="connsiteY3-1088" fmla="*/ 2407292 h 3144231"/>
              <a:gd name="connsiteX4-1089" fmla="*/ 0 w 9144000"/>
              <a:gd name="connsiteY4-1090" fmla="*/ 2407292 h 3144231"/>
              <a:gd name="connsiteX5-1091" fmla="*/ 0 w 9144000"/>
              <a:gd name="connsiteY5-1092" fmla="*/ 0 h 3144231"/>
              <a:gd name="connsiteX0-1093" fmla="*/ 0 w 9144000"/>
              <a:gd name="connsiteY0-1094" fmla="*/ 0 h 2927128"/>
              <a:gd name="connsiteX1-1095" fmla="*/ 9144000 w 9144000"/>
              <a:gd name="connsiteY1-1096" fmla="*/ 740506 h 2927128"/>
              <a:gd name="connsiteX2-1097" fmla="*/ 9144000 w 9144000"/>
              <a:gd name="connsiteY2-1098" fmla="*/ 978618 h 2927128"/>
              <a:gd name="connsiteX3-1099" fmla="*/ 9144000 w 9144000"/>
              <a:gd name="connsiteY3-1100" fmla="*/ 2407292 h 2927128"/>
              <a:gd name="connsiteX4-1101" fmla="*/ 0 w 9144000"/>
              <a:gd name="connsiteY4-1102" fmla="*/ 2407292 h 2927128"/>
              <a:gd name="connsiteX5-1103" fmla="*/ 0 w 9144000"/>
              <a:gd name="connsiteY5-1104" fmla="*/ 0 h 2927128"/>
              <a:gd name="connsiteX0-1105" fmla="*/ 0 w 9144000"/>
              <a:gd name="connsiteY0-1106" fmla="*/ 0 h 3077149"/>
              <a:gd name="connsiteX1-1107" fmla="*/ 9144000 w 9144000"/>
              <a:gd name="connsiteY1-1108" fmla="*/ 740506 h 3077149"/>
              <a:gd name="connsiteX2-1109" fmla="*/ 9144000 w 9144000"/>
              <a:gd name="connsiteY2-1110" fmla="*/ 978618 h 3077149"/>
              <a:gd name="connsiteX3-1111" fmla="*/ 9144000 w 9144000"/>
              <a:gd name="connsiteY3-1112" fmla="*/ 2407292 h 3077149"/>
              <a:gd name="connsiteX4-1113" fmla="*/ 0 w 9144000"/>
              <a:gd name="connsiteY4-1114" fmla="*/ 2407292 h 3077149"/>
              <a:gd name="connsiteX5-1115" fmla="*/ 0 w 9144000"/>
              <a:gd name="connsiteY5-1116" fmla="*/ 0 h 3077149"/>
              <a:gd name="connsiteX0-1117" fmla="*/ 0 w 9144000"/>
              <a:gd name="connsiteY0-1118" fmla="*/ 0 h 3077149"/>
              <a:gd name="connsiteX1-1119" fmla="*/ 9144000 w 9144000"/>
              <a:gd name="connsiteY1-1120" fmla="*/ 740506 h 3077149"/>
              <a:gd name="connsiteX2-1121" fmla="*/ 9144000 w 9144000"/>
              <a:gd name="connsiteY2-1122" fmla="*/ 978618 h 3077149"/>
              <a:gd name="connsiteX3-1123" fmla="*/ 9144000 w 9144000"/>
              <a:gd name="connsiteY3-1124" fmla="*/ 2407292 h 3077149"/>
              <a:gd name="connsiteX4-1125" fmla="*/ 0 w 9144000"/>
              <a:gd name="connsiteY4-1126" fmla="*/ 2407292 h 3077149"/>
              <a:gd name="connsiteX5-1127" fmla="*/ 0 w 9144000"/>
              <a:gd name="connsiteY5-1128" fmla="*/ 0 h 3077149"/>
              <a:gd name="connsiteX0-1129" fmla="*/ 0 w 9144000"/>
              <a:gd name="connsiteY0-1130" fmla="*/ 0 h 3077149"/>
              <a:gd name="connsiteX1-1131" fmla="*/ 9144000 w 9144000"/>
              <a:gd name="connsiteY1-1132" fmla="*/ 740506 h 3077149"/>
              <a:gd name="connsiteX2-1133" fmla="*/ 9144000 w 9144000"/>
              <a:gd name="connsiteY2-1134" fmla="*/ 978618 h 3077149"/>
              <a:gd name="connsiteX3-1135" fmla="*/ 9144000 w 9144000"/>
              <a:gd name="connsiteY3-1136" fmla="*/ 2407292 h 3077149"/>
              <a:gd name="connsiteX4-1137" fmla="*/ 0 w 9144000"/>
              <a:gd name="connsiteY4-1138" fmla="*/ 2407292 h 3077149"/>
              <a:gd name="connsiteX5-1139" fmla="*/ 0 w 9144000"/>
              <a:gd name="connsiteY5-1140" fmla="*/ 0 h 3077149"/>
              <a:gd name="connsiteX0-1141" fmla="*/ 0 w 9144000"/>
              <a:gd name="connsiteY0-1142" fmla="*/ 0 h 2795541"/>
              <a:gd name="connsiteX1-1143" fmla="*/ 9144000 w 9144000"/>
              <a:gd name="connsiteY1-1144" fmla="*/ 740506 h 2795541"/>
              <a:gd name="connsiteX2-1145" fmla="*/ 9144000 w 9144000"/>
              <a:gd name="connsiteY2-1146" fmla="*/ 978618 h 2795541"/>
              <a:gd name="connsiteX3-1147" fmla="*/ 9144000 w 9144000"/>
              <a:gd name="connsiteY3-1148" fmla="*/ 2407292 h 2795541"/>
              <a:gd name="connsiteX4-1149" fmla="*/ 0 w 9144000"/>
              <a:gd name="connsiteY4-1150" fmla="*/ 2407292 h 2795541"/>
              <a:gd name="connsiteX5-1151" fmla="*/ 0 w 9144000"/>
              <a:gd name="connsiteY5-1152" fmla="*/ 0 h 2795541"/>
              <a:gd name="connsiteX0-1153" fmla="*/ 0 w 9144000"/>
              <a:gd name="connsiteY0-1154" fmla="*/ 0 h 3010067"/>
              <a:gd name="connsiteX1-1155" fmla="*/ 9144000 w 9144000"/>
              <a:gd name="connsiteY1-1156" fmla="*/ 740506 h 3010067"/>
              <a:gd name="connsiteX2-1157" fmla="*/ 9144000 w 9144000"/>
              <a:gd name="connsiteY2-1158" fmla="*/ 978618 h 3010067"/>
              <a:gd name="connsiteX3-1159" fmla="*/ 9144000 w 9144000"/>
              <a:gd name="connsiteY3-1160" fmla="*/ 2407292 h 3010067"/>
              <a:gd name="connsiteX4-1161" fmla="*/ 0 w 9144000"/>
              <a:gd name="connsiteY4-1162" fmla="*/ 2407292 h 3010067"/>
              <a:gd name="connsiteX5-1163" fmla="*/ 0 w 9144000"/>
              <a:gd name="connsiteY5-1164" fmla="*/ 0 h 3010067"/>
              <a:gd name="connsiteX0-1165" fmla="*/ 0 w 9144000"/>
              <a:gd name="connsiteY0-1166" fmla="*/ 0 h 3115491"/>
              <a:gd name="connsiteX1-1167" fmla="*/ 9144000 w 9144000"/>
              <a:gd name="connsiteY1-1168" fmla="*/ 740506 h 3115491"/>
              <a:gd name="connsiteX2-1169" fmla="*/ 9144000 w 9144000"/>
              <a:gd name="connsiteY2-1170" fmla="*/ 978618 h 3115491"/>
              <a:gd name="connsiteX3-1171" fmla="*/ 9144000 w 9144000"/>
              <a:gd name="connsiteY3-1172" fmla="*/ 2407292 h 3115491"/>
              <a:gd name="connsiteX4-1173" fmla="*/ 0 w 9144000"/>
              <a:gd name="connsiteY4-1174" fmla="*/ 2407292 h 3115491"/>
              <a:gd name="connsiteX5-1175" fmla="*/ 0 w 9144000"/>
              <a:gd name="connsiteY5-1176" fmla="*/ 0 h 3115491"/>
              <a:gd name="connsiteX0-1177" fmla="*/ 0 w 9144000"/>
              <a:gd name="connsiteY0-1178" fmla="*/ 0 h 3220915"/>
              <a:gd name="connsiteX1-1179" fmla="*/ 9144000 w 9144000"/>
              <a:gd name="connsiteY1-1180" fmla="*/ 740506 h 3220915"/>
              <a:gd name="connsiteX2-1181" fmla="*/ 9144000 w 9144000"/>
              <a:gd name="connsiteY2-1182" fmla="*/ 978618 h 3220915"/>
              <a:gd name="connsiteX3-1183" fmla="*/ 9144000 w 9144000"/>
              <a:gd name="connsiteY3-1184" fmla="*/ 2407292 h 3220915"/>
              <a:gd name="connsiteX4-1185" fmla="*/ 0 w 9144000"/>
              <a:gd name="connsiteY4-1186" fmla="*/ 2407292 h 3220915"/>
              <a:gd name="connsiteX5-1187" fmla="*/ 0 w 9144000"/>
              <a:gd name="connsiteY5-1188" fmla="*/ 0 h 3220915"/>
              <a:gd name="connsiteX0-1189" fmla="*/ 0 w 9144000"/>
              <a:gd name="connsiteY0-1190" fmla="*/ 0 h 3220915"/>
              <a:gd name="connsiteX1-1191" fmla="*/ 9144000 w 9144000"/>
              <a:gd name="connsiteY1-1192" fmla="*/ 740506 h 3220915"/>
              <a:gd name="connsiteX2-1193" fmla="*/ 9144000 w 9144000"/>
              <a:gd name="connsiteY2-1194" fmla="*/ 978618 h 3220915"/>
              <a:gd name="connsiteX3-1195" fmla="*/ 9144000 w 9144000"/>
              <a:gd name="connsiteY3-1196" fmla="*/ 2407292 h 3220915"/>
              <a:gd name="connsiteX4-1197" fmla="*/ 0 w 9144000"/>
              <a:gd name="connsiteY4-1198" fmla="*/ 2407292 h 3220915"/>
              <a:gd name="connsiteX5-1199" fmla="*/ 0 w 9144000"/>
              <a:gd name="connsiteY5-1200" fmla="*/ 0 h 3220915"/>
              <a:gd name="connsiteX0-1201" fmla="*/ 0 w 9144000"/>
              <a:gd name="connsiteY0-1202" fmla="*/ 0 h 2830206"/>
              <a:gd name="connsiteX1-1203" fmla="*/ 9144000 w 9144000"/>
              <a:gd name="connsiteY1-1204" fmla="*/ 740506 h 2830206"/>
              <a:gd name="connsiteX2-1205" fmla="*/ 9144000 w 9144000"/>
              <a:gd name="connsiteY2-1206" fmla="*/ 978618 h 2830206"/>
              <a:gd name="connsiteX3-1207" fmla="*/ 9144000 w 9144000"/>
              <a:gd name="connsiteY3-1208" fmla="*/ 2407292 h 2830206"/>
              <a:gd name="connsiteX4-1209" fmla="*/ 0 w 9144000"/>
              <a:gd name="connsiteY4-1210" fmla="*/ 2407292 h 2830206"/>
              <a:gd name="connsiteX5-1211" fmla="*/ 0 w 9144000"/>
              <a:gd name="connsiteY5-1212" fmla="*/ 0 h 2830206"/>
              <a:gd name="connsiteX0-1213" fmla="*/ 0 w 9144000"/>
              <a:gd name="connsiteY0-1214" fmla="*/ 0 h 2915721"/>
              <a:gd name="connsiteX1-1215" fmla="*/ 9144000 w 9144000"/>
              <a:gd name="connsiteY1-1216" fmla="*/ 740506 h 2915721"/>
              <a:gd name="connsiteX2-1217" fmla="*/ 9144000 w 9144000"/>
              <a:gd name="connsiteY2-1218" fmla="*/ 978618 h 2915721"/>
              <a:gd name="connsiteX3-1219" fmla="*/ 9144000 w 9144000"/>
              <a:gd name="connsiteY3-1220" fmla="*/ 2407292 h 2915721"/>
              <a:gd name="connsiteX4-1221" fmla="*/ 0 w 9144000"/>
              <a:gd name="connsiteY4-1222" fmla="*/ 2407292 h 2915721"/>
              <a:gd name="connsiteX5-1223" fmla="*/ 0 w 9144000"/>
              <a:gd name="connsiteY5-1224" fmla="*/ 0 h 2915721"/>
              <a:gd name="connsiteX0-1225" fmla="*/ 0 w 9144000"/>
              <a:gd name="connsiteY0-1226" fmla="*/ 0 h 4053232"/>
              <a:gd name="connsiteX1-1227" fmla="*/ 9144000 w 9144000"/>
              <a:gd name="connsiteY1-1228" fmla="*/ 740506 h 4053232"/>
              <a:gd name="connsiteX2-1229" fmla="*/ 9144000 w 9144000"/>
              <a:gd name="connsiteY2-1230" fmla="*/ 978618 h 4053232"/>
              <a:gd name="connsiteX3-1231" fmla="*/ 9144000 w 9144000"/>
              <a:gd name="connsiteY3-1232" fmla="*/ 2407292 h 4053232"/>
              <a:gd name="connsiteX4-1233" fmla="*/ 0 w 9144000"/>
              <a:gd name="connsiteY4-1234" fmla="*/ 2407292 h 4053232"/>
              <a:gd name="connsiteX5-1235" fmla="*/ 0 w 9144000"/>
              <a:gd name="connsiteY5-1236" fmla="*/ 0 h 4053232"/>
              <a:gd name="connsiteX0-1237" fmla="*/ 0 w 9144000"/>
              <a:gd name="connsiteY0-1238" fmla="*/ 0 h 3161611"/>
              <a:gd name="connsiteX1-1239" fmla="*/ 9144000 w 9144000"/>
              <a:gd name="connsiteY1-1240" fmla="*/ 740506 h 3161611"/>
              <a:gd name="connsiteX2-1241" fmla="*/ 9144000 w 9144000"/>
              <a:gd name="connsiteY2-1242" fmla="*/ 978618 h 3161611"/>
              <a:gd name="connsiteX3-1243" fmla="*/ 9144000 w 9144000"/>
              <a:gd name="connsiteY3-1244" fmla="*/ 2407292 h 3161611"/>
              <a:gd name="connsiteX4-1245" fmla="*/ 0 w 9144000"/>
              <a:gd name="connsiteY4-1246" fmla="*/ 2407292 h 3161611"/>
              <a:gd name="connsiteX5-1247" fmla="*/ 0 w 9144000"/>
              <a:gd name="connsiteY5-1248" fmla="*/ 0 h 3161611"/>
              <a:gd name="connsiteX0-1249" fmla="*/ 0 w 9144000"/>
              <a:gd name="connsiteY0-1250" fmla="*/ 0 h 3161611"/>
              <a:gd name="connsiteX1-1251" fmla="*/ 9144000 w 9144000"/>
              <a:gd name="connsiteY1-1252" fmla="*/ 740506 h 3161611"/>
              <a:gd name="connsiteX2-1253" fmla="*/ 9144000 w 9144000"/>
              <a:gd name="connsiteY2-1254" fmla="*/ 1428674 h 3161611"/>
              <a:gd name="connsiteX3-1255" fmla="*/ 9144000 w 9144000"/>
              <a:gd name="connsiteY3-1256" fmla="*/ 2407292 h 3161611"/>
              <a:gd name="connsiteX4-1257" fmla="*/ 0 w 9144000"/>
              <a:gd name="connsiteY4-1258" fmla="*/ 2407292 h 3161611"/>
              <a:gd name="connsiteX5-1259" fmla="*/ 0 w 9144000"/>
              <a:gd name="connsiteY5-1260" fmla="*/ 0 h 3161611"/>
              <a:gd name="connsiteX0-1261" fmla="*/ 0 w 9144000"/>
              <a:gd name="connsiteY0-1262" fmla="*/ 0 h 3161611"/>
              <a:gd name="connsiteX1-1263" fmla="*/ 9144000 w 9144000"/>
              <a:gd name="connsiteY1-1264" fmla="*/ 952449 h 3161611"/>
              <a:gd name="connsiteX2-1265" fmla="*/ 9144000 w 9144000"/>
              <a:gd name="connsiteY2-1266" fmla="*/ 1428674 h 3161611"/>
              <a:gd name="connsiteX3-1267" fmla="*/ 9144000 w 9144000"/>
              <a:gd name="connsiteY3-1268" fmla="*/ 2407292 h 3161611"/>
              <a:gd name="connsiteX4-1269" fmla="*/ 0 w 9144000"/>
              <a:gd name="connsiteY4-1270" fmla="*/ 2407292 h 3161611"/>
              <a:gd name="connsiteX5-1271" fmla="*/ 0 w 9144000"/>
              <a:gd name="connsiteY5-1272" fmla="*/ 0 h 3161611"/>
              <a:gd name="connsiteX0-1273" fmla="*/ 0 w 9144000"/>
              <a:gd name="connsiteY0-1274" fmla="*/ 0 h 3161611"/>
              <a:gd name="connsiteX1-1275" fmla="*/ 9144000 w 9144000"/>
              <a:gd name="connsiteY1-1276" fmla="*/ 952449 h 3161611"/>
              <a:gd name="connsiteX2-1277" fmla="*/ 9144000 w 9144000"/>
              <a:gd name="connsiteY2-1278" fmla="*/ 1428674 h 3161611"/>
              <a:gd name="connsiteX3-1279" fmla="*/ 9144000 w 9144000"/>
              <a:gd name="connsiteY3-1280" fmla="*/ 2407292 h 3161611"/>
              <a:gd name="connsiteX4-1281" fmla="*/ 0 w 9144000"/>
              <a:gd name="connsiteY4-1282" fmla="*/ 2407292 h 3161611"/>
              <a:gd name="connsiteX5-1283" fmla="*/ 0 w 9144000"/>
              <a:gd name="connsiteY5-1284" fmla="*/ 0 h 3161611"/>
              <a:gd name="connsiteX0-1285" fmla="*/ 0 w 9144000"/>
              <a:gd name="connsiteY0-1286" fmla="*/ 0 h 3161611"/>
              <a:gd name="connsiteX1-1287" fmla="*/ 9144000 w 9144000"/>
              <a:gd name="connsiteY1-1288" fmla="*/ 952449 h 3161611"/>
              <a:gd name="connsiteX2-1289" fmla="*/ 9144000 w 9144000"/>
              <a:gd name="connsiteY2-1290" fmla="*/ 1428674 h 3161611"/>
              <a:gd name="connsiteX3-1291" fmla="*/ 9144000 w 9144000"/>
              <a:gd name="connsiteY3-1292" fmla="*/ 2407292 h 3161611"/>
              <a:gd name="connsiteX4-1293" fmla="*/ 0 w 9144000"/>
              <a:gd name="connsiteY4-1294" fmla="*/ 2407292 h 3161611"/>
              <a:gd name="connsiteX5-1295" fmla="*/ 0 w 9144000"/>
              <a:gd name="connsiteY5-1296" fmla="*/ 0 h 31616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161611">
                <a:moveTo>
                  <a:pt x="0" y="0"/>
                </a:moveTo>
                <a:cubicBezTo>
                  <a:pt x="5090251" y="3161611"/>
                  <a:pt x="6327576" y="2305507"/>
                  <a:pt x="9144000" y="952449"/>
                </a:cubicBezTo>
                <a:lnTo>
                  <a:pt x="9144000" y="1428674"/>
                </a:lnTo>
                <a:lnTo>
                  <a:pt x="9144000" y="2407292"/>
                </a:lnTo>
                <a:lnTo>
                  <a:pt x="0" y="2407292"/>
                </a:lnTo>
                <a:lnTo>
                  <a:pt x="0"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a:effectLst>
            <a:outerShdw dist="254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userDrawn="1"/>
        </p:nvSpPr>
        <p:spPr>
          <a:xfrm>
            <a:off x="0" y="-151106"/>
            <a:ext cx="9144000" cy="803361"/>
          </a:xfrm>
          <a:custGeom>
            <a:avLst/>
            <a:gdLst>
              <a:gd name="connsiteX0" fmla="*/ 0 w 9144000"/>
              <a:gd name="connsiteY0" fmla="*/ 0 h 450050"/>
              <a:gd name="connsiteX1" fmla="*/ 9144000 w 9144000"/>
              <a:gd name="connsiteY1" fmla="*/ 0 h 450050"/>
              <a:gd name="connsiteX2" fmla="*/ 9144000 w 9144000"/>
              <a:gd name="connsiteY2" fmla="*/ 450050 h 450050"/>
              <a:gd name="connsiteX3" fmla="*/ 0 w 9144000"/>
              <a:gd name="connsiteY3" fmla="*/ 450050 h 450050"/>
              <a:gd name="connsiteX4" fmla="*/ 0 w 9144000"/>
              <a:gd name="connsiteY4" fmla="*/ 0 h 450050"/>
              <a:gd name="connsiteX0-1" fmla="*/ 0 w 9144000"/>
              <a:gd name="connsiteY0-2" fmla="*/ 0 h 450050"/>
              <a:gd name="connsiteX1-3" fmla="*/ 9144000 w 9144000"/>
              <a:gd name="connsiteY1-4" fmla="*/ 0 h 450050"/>
              <a:gd name="connsiteX2-5" fmla="*/ 9144000 w 9144000"/>
              <a:gd name="connsiteY2-6" fmla="*/ 450050 h 450050"/>
              <a:gd name="connsiteX3-7" fmla="*/ 0 w 9144000"/>
              <a:gd name="connsiteY3-8" fmla="*/ 180020 h 450050"/>
              <a:gd name="connsiteX4-9" fmla="*/ 0 w 9144000"/>
              <a:gd name="connsiteY4-10" fmla="*/ 0 h 450050"/>
              <a:gd name="connsiteX0-11" fmla="*/ 0 w 9144000"/>
              <a:gd name="connsiteY0-12" fmla="*/ 0 h 180020"/>
              <a:gd name="connsiteX1-13" fmla="*/ 9144000 w 9144000"/>
              <a:gd name="connsiteY1-14" fmla="*/ 0 h 180020"/>
              <a:gd name="connsiteX2-15" fmla="*/ 9144000 w 9144000"/>
              <a:gd name="connsiteY2-16" fmla="*/ 135015 h 180020"/>
              <a:gd name="connsiteX3-17" fmla="*/ 0 w 9144000"/>
              <a:gd name="connsiteY3-18" fmla="*/ 180020 h 180020"/>
              <a:gd name="connsiteX4-19" fmla="*/ 0 w 9144000"/>
              <a:gd name="connsiteY4-20" fmla="*/ 0 h 180020"/>
              <a:gd name="connsiteX0-21" fmla="*/ 0 w 9144000"/>
              <a:gd name="connsiteY0-22" fmla="*/ 464709 h 644729"/>
              <a:gd name="connsiteX1-23" fmla="*/ 9144000 w 9144000"/>
              <a:gd name="connsiteY1-24" fmla="*/ 464709 h 644729"/>
              <a:gd name="connsiteX2-25" fmla="*/ 9144000 w 9144000"/>
              <a:gd name="connsiteY2-26" fmla="*/ 599724 h 644729"/>
              <a:gd name="connsiteX3-27" fmla="*/ 0 w 9144000"/>
              <a:gd name="connsiteY3-28" fmla="*/ 644729 h 644729"/>
              <a:gd name="connsiteX4-29" fmla="*/ 0 w 9144000"/>
              <a:gd name="connsiteY4-30" fmla="*/ 464709 h 644729"/>
              <a:gd name="connsiteX0-31" fmla="*/ 0 w 9144000"/>
              <a:gd name="connsiteY0-32" fmla="*/ 464709 h 644729"/>
              <a:gd name="connsiteX1-33" fmla="*/ 9144000 w 9144000"/>
              <a:gd name="connsiteY1-34" fmla="*/ 464709 h 644729"/>
              <a:gd name="connsiteX2-35" fmla="*/ 9144000 w 9144000"/>
              <a:gd name="connsiteY2-36" fmla="*/ 599724 h 644729"/>
              <a:gd name="connsiteX3-37" fmla="*/ 0 w 9144000"/>
              <a:gd name="connsiteY3-38" fmla="*/ 644729 h 644729"/>
              <a:gd name="connsiteX4-39" fmla="*/ 0 w 9144000"/>
              <a:gd name="connsiteY4-40" fmla="*/ 464709 h 644729"/>
              <a:gd name="connsiteX0-41" fmla="*/ 0 w 9144000"/>
              <a:gd name="connsiteY0-42" fmla="*/ 464709 h 644729"/>
              <a:gd name="connsiteX1-43" fmla="*/ 9144000 w 9144000"/>
              <a:gd name="connsiteY1-44" fmla="*/ 464709 h 644729"/>
              <a:gd name="connsiteX2-45" fmla="*/ 9144000 w 9144000"/>
              <a:gd name="connsiteY2-46" fmla="*/ 599724 h 644729"/>
              <a:gd name="connsiteX3-47" fmla="*/ 0 w 9144000"/>
              <a:gd name="connsiteY3-48" fmla="*/ 644729 h 644729"/>
              <a:gd name="connsiteX4-49" fmla="*/ 0 w 9144000"/>
              <a:gd name="connsiteY4-50" fmla="*/ 464709 h 644729"/>
              <a:gd name="connsiteX0-51" fmla="*/ 0 w 9144000"/>
              <a:gd name="connsiteY0-52" fmla="*/ 269637 h 449657"/>
              <a:gd name="connsiteX1-53" fmla="*/ 9144000 w 9144000"/>
              <a:gd name="connsiteY1-54" fmla="*/ 269637 h 449657"/>
              <a:gd name="connsiteX2-55" fmla="*/ 9144000 w 9144000"/>
              <a:gd name="connsiteY2-56" fmla="*/ 404652 h 449657"/>
              <a:gd name="connsiteX3-57" fmla="*/ 0 w 9144000"/>
              <a:gd name="connsiteY3-58" fmla="*/ 449657 h 449657"/>
              <a:gd name="connsiteX4-59" fmla="*/ 0 w 9144000"/>
              <a:gd name="connsiteY4-60" fmla="*/ 269637 h 449657"/>
              <a:gd name="connsiteX0-61" fmla="*/ 0 w 9144000"/>
              <a:gd name="connsiteY0-62" fmla="*/ 269637 h 449657"/>
              <a:gd name="connsiteX1-63" fmla="*/ 9144000 w 9144000"/>
              <a:gd name="connsiteY1-64" fmla="*/ 269637 h 449657"/>
              <a:gd name="connsiteX2-65" fmla="*/ 9144000 w 9144000"/>
              <a:gd name="connsiteY2-66" fmla="*/ 404652 h 449657"/>
              <a:gd name="connsiteX3-67" fmla="*/ 0 w 9144000"/>
              <a:gd name="connsiteY3-68" fmla="*/ 449657 h 449657"/>
              <a:gd name="connsiteX4-69" fmla="*/ 0 w 9144000"/>
              <a:gd name="connsiteY4-70" fmla="*/ 269637 h 449657"/>
              <a:gd name="connsiteX0-71" fmla="*/ 0 w 9144000"/>
              <a:gd name="connsiteY0-72" fmla="*/ 269637 h 449657"/>
              <a:gd name="connsiteX1-73" fmla="*/ 9144000 w 9144000"/>
              <a:gd name="connsiteY1-74" fmla="*/ 269637 h 449657"/>
              <a:gd name="connsiteX2-75" fmla="*/ 9144000 w 9144000"/>
              <a:gd name="connsiteY2-76" fmla="*/ 404652 h 449657"/>
              <a:gd name="connsiteX3-77" fmla="*/ 0 w 9144000"/>
              <a:gd name="connsiteY3-78" fmla="*/ 449657 h 449657"/>
              <a:gd name="connsiteX4-79" fmla="*/ 0 w 9144000"/>
              <a:gd name="connsiteY4-80" fmla="*/ 269637 h 449657"/>
              <a:gd name="connsiteX0-81" fmla="*/ 0 w 9144000"/>
              <a:gd name="connsiteY0-82" fmla="*/ 269637 h 449657"/>
              <a:gd name="connsiteX1-83" fmla="*/ 9144000 w 9144000"/>
              <a:gd name="connsiteY1-84" fmla="*/ 269637 h 449657"/>
              <a:gd name="connsiteX2-85" fmla="*/ 9144000 w 9144000"/>
              <a:gd name="connsiteY2-86" fmla="*/ 404652 h 449657"/>
              <a:gd name="connsiteX3-87" fmla="*/ 0 w 9144000"/>
              <a:gd name="connsiteY3-88" fmla="*/ 449657 h 449657"/>
              <a:gd name="connsiteX4-89" fmla="*/ 0 w 9144000"/>
              <a:gd name="connsiteY4-90" fmla="*/ 269637 h 449657"/>
              <a:gd name="connsiteX0-91" fmla="*/ 0 w 9144000"/>
              <a:gd name="connsiteY0-92" fmla="*/ 269637 h 449657"/>
              <a:gd name="connsiteX1-93" fmla="*/ 9144000 w 9144000"/>
              <a:gd name="connsiteY1-94" fmla="*/ 269637 h 449657"/>
              <a:gd name="connsiteX2-95" fmla="*/ 9144000 w 9144000"/>
              <a:gd name="connsiteY2-96" fmla="*/ 404652 h 449657"/>
              <a:gd name="connsiteX3-97" fmla="*/ 0 w 9144000"/>
              <a:gd name="connsiteY3-98" fmla="*/ 449657 h 449657"/>
              <a:gd name="connsiteX4-99" fmla="*/ 0 w 9144000"/>
              <a:gd name="connsiteY4-100" fmla="*/ 269637 h 449657"/>
              <a:gd name="connsiteX0-101" fmla="*/ 0 w 9144000"/>
              <a:gd name="connsiteY0-102" fmla="*/ 269637 h 540060"/>
              <a:gd name="connsiteX1-103" fmla="*/ 9144000 w 9144000"/>
              <a:gd name="connsiteY1-104" fmla="*/ 269637 h 540060"/>
              <a:gd name="connsiteX2-105" fmla="*/ 9144000 w 9144000"/>
              <a:gd name="connsiteY2-106" fmla="*/ 540060 h 540060"/>
              <a:gd name="connsiteX3-107" fmla="*/ 0 w 9144000"/>
              <a:gd name="connsiteY3-108" fmla="*/ 449657 h 540060"/>
              <a:gd name="connsiteX4-109" fmla="*/ 0 w 9144000"/>
              <a:gd name="connsiteY4-110" fmla="*/ 269637 h 540060"/>
              <a:gd name="connsiteX0-111" fmla="*/ 0 w 9144000"/>
              <a:gd name="connsiteY0-112" fmla="*/ 269637 h 540060"/>
              <a:gd name="connsiteX1-113" fmla="*/ 9144000 w 9144000"/>
              <a:gd name="connsiteY1-114" fmla="*/ 450049 h 540060"/>
              <a:gd name="connsiteX2-115" fmla="*/ 9144000 w 9144000"/>
              <a:gd name="connsiteY2-116" fmla="*/ 540060 h 540060"/>
              <a:gd name="connsiteX3-117" fmla="*/ 0 w 9144000"/>
              <a:gd name="connsiteY3-118" fmla="*/ 449657 h 540060"/>
              <a:gd name="connsiteX4-119" fmla="*/ 0 w 9144000"/>
              <a:gd name="connsiteY4-120" fmla="*/ 269637 h 540060"/>
              <a:gd name="connsiteX0-121" fmla="*/ 0 w 9144000"/>
              <a:gd name="connsiteY0-122" fmla="*/ 269637 h 675074"/>
              <a:gd name="connsiteX1-123" fmla="*/ 9144000 w 9144000"/>
              <a:gd name="connsiteY1-124" fmla="*/ 450049 h 675074"/>
              <a:gd name="connsiteX2-125" fmla="*/ 9144000 w 9144000"/>
              <a:gd name="connsiteY2-126" fmla="*/ 675074 h 675074"/>
              <a:gd name="connsiteX3-127" fmla="*/ 0 w 9144000"/>
              <a:gd name="connsiteY3-128" fmla="*/ 449657 h 675074"/>
              <a:gd name="connsiteX4-129" fmla="*/ 0 w 9144000"/>
              <a:gd name="connsiteY4-130" fmla="*/ 269637 h 675074"/>
              <a:gd name="connsiteX0-131" fmla="*/ 0 w 9144000"/>
              <a:gd name="connsiteY0-132" fmla="*/ 269637 h 675074"/>
              <a:gd name="connsiteX1-133" fmla="*/ 9144000 w 9144000"/>
              <a:gd name="connsiteY1-134" fmla="*/ 450049 h 675074"/>
              <a:gd name="connsiteX2-135" fmla="*/ 9144000 w 9144000"/>
              <a:gd name="connsiteY2-136" fmla="*/ 675074 h 675074"/>
              <a:gd name="connsiteX3-137" fmla="*/ 0 w 9144000"/>
              <a:gd name="connsiteY3-138" fmla="*/ 449657 h 675074"/>
              <a:gd name="connsiteX4-139" fmla="*/ 0 w 9144000"/>
              <a:gd name="connsiteY4-140" fmla="*/ 269637 h 675074"/>
              <a:gd name="connsiteX0-141" fmla="*/ 0 w 9144000"/>
              <a:gd name="connsiteY0-142" fmla="*/ 269637 h 832275"/>
              <a:gd name="connsiteX1-143" fmla="*/ 9144000 w 9144000"/>
              <a:gd name="connsiteY1-144" fmla="*/ 450049 h 832275"/>
              <a:gd name="connsiteX2-145" fmla="*/ 9144000 w 9144000"/>
              <a:gd name="connsiteY2-146" fmla="*/ 832275 h 832275"/>
              <a:gd name="connsiteX3-147" fmla="*/ 0 w 9144000"/>
              <a:gd name="connsiteY3-148" fmla="*/ 449657 h 832275"/>
              <a:gd name="connsiteX4-149" fmla="*/ 0 w 9144000"/>
              <a:gd name="connsiteY4-150" fmla="*/ 269637 h 832275"/>
              <a:gd name="connsiteX0-151" fmla="*/ 0 w 9144000"/>
              <a:gd name="connsiteY0-152" fmla="*/ 269637 h 832275"/>
              <a:gd name="connsiteX1-153" fmla="*/ 9144000 w 9144000"/>
              <a:gd name="connsiteY1-154" fmla="*/ 652255 h 832275"/>
              <a:gd name="connsiteX2-155" fmla="*/ 9144000 w 9144000"/>
              <a:gd name="connsiteY2-156" fmla="*/ 832275 h 832275"/>
              <a:gd name="connsiteX3-157" fmla="*/ 0 w 9144000"/>
              <a:gd name="connsiteY3-158" fmla="*/ 449657 h 832275"/>
              <a:gd name="connsiteX4-159" fmla="*/ 0 w 9144000"/>
              <a:gd name="connsiteY4-160" fmla="*/ 269637 h 832275"/>
              <a:gd name="connsiteX0-161" fmla="*/ 0 w 9144000"/>
              <a:gd name="connsiteY0-162" fmla="*/ 269637 h 832275"/>
              <a:gd name="connsiteX1-163" fmla="*/ 9144000 w 9144000"/>
              <a:gd name="connsiteY1-164" fmla="*/ 652255 h 832275"/>
              <a:gd name="connsiteX2-165" fmla="*/ 9144000 w 9144000"/>
              <a:gd name="connsiteY2-166" fmla="*/ 832275 h 832275"/>
              <a:gd name="connsiteX3-167" fmla="*/ 0 w 9144000"/>
              <a:gd name="connsiteY3-168" fmla="*/ 630070 h 832275"/>
              <a:gd name="connsiteX4-169" fmla="*/ 0 w 9144000"/>
              <a:gd name="connsiteY4-170" fmla="*/ 269637 h 832275"/>
              <a:gd name="connsiteX0-171" fmla="*/ 0 w 9144000"/>
              <a:gd name="connsiteY0-172" fmla="*/ 269637 h 561852"/>
              <a:gd name="connsiteX1-173" fmla="*/ 9144000 w 9144000"/>
              <a:gd name="connsiteY1-174" fmla="*/ 381832 h 561852"/>
              <a:gd name="connsiteX2-175" fmla="*/ 9144000 w 9144000"/>
              <a:gd name="connsiteY2-176" fmla="*/ 561852 h 561852"/>
              <a:gd name="connsiteX3-177" fmla="*/ 0 w 9144000"/>
              <a:gd name="connsiteY3-178" fmla="*/ 359647 h 561852"/>
              <a:gd name="connsiteX4-179" fmla="*/ 0 w 9144000"/>
              <a:gd name="connsiteY4-180" fmla="*/ 269637 h 561852"/>
              <a:gd name="connsiteX0-181" fmla="*/ 0 w 9144000"/>
              <a:gd name="connsiteY0-182" fmla="*/ 269637 h 651863"/>
              <a:gd name="connsiteX1-183" fmla="*/ 9144000 w 9144000"/>
              <a:gd name="connsiteY1-184" fmla="*/ 471843 h 651863"/>
              <a:gd name="connsiteX2-185" fmla="*/ 9144000 w 9144000"/>
              <a:gd name="connsiteY2-186" fmla="*/ 651863 h 651863"/>
              <a:gd name="connsiteX3-187" fmla="*/ 0 w 9144000"/>
              <a:gd name="connsiteY3-188" fmla="*/ 449658 h 651863"/>
              <a:gd name="connsiteX4-189" fmla="*/ 0 w 9144000"/>
              <a:gd name="connsiteY4-190" fmla="*/ 269637 h 651863"/>
              <a:gd name="connsiteX0-191" fmla="*/ 0 w 9144000"/>
              <a:gd name="connsiteY0-192" fmla="*/ 269637 h 651863"/>
              <a:gd name="connsiteX1-193" fmla="*/ 9144000 w 9144000"/>
              <a:gd name="connsiteY1-194" fmla="*/ 471843 h 651863"/>
              <a:gd name="connsiteX2-195" fmla="*/ 9144000 w 9144000"/>
              <a:gd name="connsiteY2-196" fmla="*/ 651863 h 651863"/>
              <a:gd name="connsiteX3-197" fmla="*/ 0 w 9144000"/>
              <a:gd name="connsiteY3-198" fmla="*/ 449658 h 651863"/>
              <a:gd name="connsiteX4-199" fmla="*/ 0 w 9144000"/>
              <a:gd name="connsiteY4-200" fmla="*/ 269637 h 651863"/>
              <a:gd name="connsiteX0-201" fmla="*/ 0 w 9144000"/>
              <a:gd name="connsiteY0-202" fmla="*/ 208677 h 590903"/>
              <a:gd name="connsiteX1-203" fmla="*/ 9144000 w 9144000"/>
              <a:gd name="connsiteY1-204" fmla="*/ 410883 h 590903"/>
              <a:gd name="connsiteX2-205" fmla="*/ 9144000 w 9144000"/>
              <a:gd name="connsiteY2-206" fmla="*/ 590903 h 590903"/>
              <a:gd name="connsiteX3-207" fmla="*/ 0 w 9144000"/>
              <a:gd name="connsiteY3-208" fmla="*/ 388698 h 590903"/>
              <a:gd name="connsiteX4-209" fmla="*/ 0 w 9144000"/>
              <a:gd name="connsiteY4-210" fmla="*/ 208677 h 590903"/>
              <a:gd name="connsiteX0-211" fmla="*/ 0 w 9144000"/>
              <a:gd name="connsiteY0-212" fmla="*/ 208677 h 590903"/>
              <a:gd name="connsiteX1-213" fmla="*/ 9144000 w 9144000"/>
              <a:gd name="connsiteY1-214" fmla="*/ 410883 h 590903"/>
              <a:gd name="connsiteX2-215" fmla="*/ 9144000 w 9144000"/>
              <a:gd name="connsiteY2-216" fmla="*/ 590903 h 590903"/>
              <a:gd name="connsiteX3-217" fmla="*/ 0 w 9144000"/>
              <a:gd name="connsiteY3-218" fmla="*/ 388698 h 590903"/>
              <a:gd name="connsiteX4-219" fmla="*/ 0 w 9144000"/>
              <a:gd name="connsiteY4-220" fmla="*/ 208677 h 590903"/>
              <a:gd name="connsiteX0-221" fmla="*/ 0 w 9144000"/>
              <a:gd name="connsiteY0-222" fmla="*/ 415941 h 798167"/>
              <a:gd name="connsiteX1-223" fmla="*/ 9144000 w 9144000"/>
              <a:gd name="connsiteY1-224" fmla="*/ 618147 h 798167"/>
              <a:gd name="connsiteX2-225" fmla="*/ 9144000 w 9144000"/>
              <a:gd name="connsiteY2-226" fmla="*/ 798167 h 798167"/>
              <a:gd name="connsiteX3-227" fmla="*/ 0 w 9144000"/>
              <a:gd name="connsiteY3-228" fmla="*/ 595962 h 798167"/>
              <a:gd name="connsiteX4-229" fmla="*/ 0 w 9144000"/>
              <a:gd name="connsiteY4-230" fmla="*/ 415941 h 798167"/>
              <a:gd name="connsiteX0-231" fmla="*/ 0 w 9144000"/>
              <a:gd name="connsiteY0-232" fmla="*/ 415941 h 798167"/>
              <a:gd name="connsiteX1-233" fmla="*/ 9144000 w 9144000"/>
              <a:gd name="connsiteY1-234" fmla="*/ 618147 h 798167"/>
              <a:gd name="connsiteX2-235" fmla="*/ 9144000 w 9144000"/>
              <a:gd name="connsiteY2-236" fmla="*/ 798167 h 798167"/>
              <a:gd name="connsiteX3-237" fmla="*/ 0 w 9144000"/>
              <a:gd name="connsiteY3-238" fmla="*/ 595962 h 798167"/>
              <a:gd name="connsiteX4-239" fmla="*/ 0 w 9144000"/>
              <a:gd name="connsiteY4-240" fmla="*/ 415941 h 798167"/>
              <a:gd name="connsiteX0-241" fmla="*/ 0 w 9144000"/>
              <a:gd name="connsiteY0-242" fmla="*/ 415941 h 798167"/>
              <a:gd name="connsiteX1-243" fmla="*/ 9144000 w 9144000"/>
              <a:gd name="connsiteY1-244" fmla="*/ 618147 h 798167"/>
              <a:gd name="connsiteX2-245" fmla="*/ 9144000 w 9144000"/>
              <a:gd name="connsiteY2-246" fmla="*/ 798167 h 798167"/>
              <a:gd name="connsiteX3-247" fmla="*/ 0 w 9144000"/>
              <a:gd name="connsiteY3-248" fmla="*/ 595962 h 798167"/>
              <a:gd name="connsiteX4-249" fmla="*/ 0 w 9144000"/>
              <a:gd name="connsiteY4-250" fmla="*/ 415941 h 798167"/>
              <a:gd name="connsiteX0-251" fmla="*/ 0 w 9144000"/>
              <a:gd name="connsiteY0-252" fmla="*/ 415941 h 798167"/>
              <a:gd name="connsiteX1-253" fmla="*/ 9144000 w 9144000"/>
              <a:gd name="connsiteY1-254" fmla="*/ 618147 h 798167"/>
              <a:gd name="connsiteX2-255" fmla="*/ 9144000 w 9144000"/>
              <a:gd name="connsiteY2-256" fmla="*/ 798167 h 798167"/>
              <a:gd name="connsiteX3-257" fmla="*/ 0 w 9144000"/>
              <a:gd name="connsiteY3-258" fmla="*/ 595962 h 798167"/>
              <a:gd name="connsiteX4-259" fmla="*/ 0 w 9144000"/>
              <a:gd name="connsiteY4-260" fmla="*/ 415941 h 798167"/>
              <a:gd name="connsiteX0-261" fmla="*/ 0 w 9144000"/>
              <a:gd name="connsiteY0-262" fmla="*/ 415941 h 865992"/>
              <a:gd name="connsiteX1-263" fmla="*/ 9144000 w 9144000"/>
              <a:gd name="connsiteY1-264" fmla="*/ 618147 h 865992"/>
              <a:gd name="connsiteX2-265" fmla="*/ 9144000 w 9144000"/>
              <a:gd name="connsiteY2-266" fmla="*/ 865992 h 865992"/>
              <a:gd name="connsiteX3-267" fmla="*/ 0 w 9144000"/>
              <a:gd name="connsiteY3-268" fmla="*/ 595962 h 865992"/>
              <a:gd name="connsiteX4-269" fmla="*/ 0 w 9144000"/>
              <a:gd name="connsiteY4-270" fmla="*/ 415941 h 865992"/>
              <a:gd name="connsiteX0-271" fmla="*/ 0 w 9144000"/>
              <a:gd name="connsiteY0-272" fmla="*/ 415941 h 865992"/>
              <a:gd name="connsiteX1-273" fmla="*/ 9144000 w 9144000"/>
              <a:gd name="connsiteY1-274" fmla="*/ 618147 h 865992"/>
              <a:gd name="connsiteX2-275" fmla="*/ 9144000 w 9144000"/>
              <a:gd name="connsiteY2-276" fmla="*/ 865992 h 865992"/>
              <a:gd name="connsiteX3-277" fmla="*/ 0 w 9144000"/>
              <a:gd name="connsiteY3-278" fmla="*/ 595962 h 865992"/>
              <a:gd name="connsiteX4-279" fmla="*/ 0 w 9144000"/>
              <a:gd name="connsiteY4-280" fmla="*/ 415941 h 865992"/>
              <a:gd name="connsiteX0-281" fmla="*/ 0 w 9144000"/>
              <a:gd name="connsiteY0-282" fmla="*/ 415941 h 865992"/>
              <a:gd name="connsiteX1-283" fmla="*/ 9144000 w 9144000"/>
              <a:gd name="connsiteY1-284" fmla="*/ 618147 h 865992"/>
              <a:gd name="connsiteX2-285" fmla="*/ 9144000 w 9144000"/>
              <a:gd name="connsiteY2-286" fmla="*/ 865992 h 865992"/>
              <a:gd name="connsiteX3-287" fmla="*/ 0 w 9144000"/>
              <a:gd name="connsiteY3-288" fmla="*/ 595962 h 865992"/>
              <a:gd name="connsiteX4-289" fmla="*/ 0 w 9144000"/>
              <a:gd name="connsiteY4-290" fmla="*/ 415941 h 865992"/>
              <a:gd name="connsiteX0-291" fmla="*/ 0 w 9144000"/>
              <a:gd name="connsiteY0-292" fmla="*/ 415941 h 865992"/>
              <a:gd name="connsiteX1-293" fmla="*/ 9144000 w 9144000"/>
              <a:gd name="connsiteY1-294" fmla="*/ 618147 h 865992"/>
              <a:gd name="connsiteX2-295" fmla="*/ 9144000 w 9144000"/>
              <a:gd name="connsiteY2-296" fmla="*/ 865992 h 865992"/>
              <a:gd name="connsiteX3-297" fmla="*/ 0 w 9144000"/>
              <a:gd name="connsiteY3-298" fmla="*/ 509715 h 865992"/>
              <a:gd name="connsiteX4-299" fmla="*/ 0 w 9144000"/>
              <a:gd name="connsiteY4-300" fmla="*/ 415941 h 865992"/>
              <a:gd name="connsiteX0-301" fmla="*/ 0 w 9144000"/>
              <a:gd name="connsiteY0-302" fmla="*/ 415941 h 865992"/>
              <a:gd name="connsiteX1-303" fmla="*/ 9144000 w 9144000"/>
              <a:gd name="connsiteY1-304" fmla="*/ 618147 h 865992"/>
              <a:gd name="connsiteX2-305" fmla="*/ 9144000 w 9144000"/>
              <a:gd name="connsiteY2-306" fmla="*/ 865992 h 865992"/>
              <a:gd name="connsiteX3-307" fmla="*/ 0 w 9144000"/>
              <a:gd name="connsiteY3-308" fmla="*/ 509715 h 865992"/>
              <a:gd name="connsiteX4-309" fmla="*/ 0 w 9144000"/>
              <a:gd name="connsiteY4-310" fmla="*/ 415941 h 865992"/>
              <a:gd name="connsiteX0-311" fmla="*/ 0 w 9144000"/>
              <a:gd name="connsiteY0-312" fmla="*/ 415941 h 865992"/>
              <a:gd name="connsiteX1-313" fmla="*/ 9144000 w 9144000"/>
              <a:gd name="connsiteY1-314" fmla="*/ 618147 h 865992"/>
              <a:gd name="connsiteX2-315" fmla="*/ 9144000 w 9144000"/>
              <a:gd name="connsiteY2-316" fmla="*/ 865992 h 865992"/>
              <a:gd name="connsiteX3-317" fmla="*/ 0 w 9144000"/>
              <a:gd name="connsiteY3-318" fmla="*/ 509715 h 865992"/>
              <a:gd name="connsiteX4-319" fmla="*/ 0 w 9144000"/>
              <a:gd name="connsiteY4-320" fmla="*/ 415941 h 865992"/>
              <a:gd name="connsiteX0-321" fmla="*/ 0 w 9144000"/>
              <a:gd name="connsiteY0-322" fmla="*/ 415941 h 865992"/>
              <a:gd name="connsiteX1-323" fmla="*/ 9144000 w 9144000"/>
              <a:gd name="connsiteY1-324" fmla="*/ 618147 h 865992"/>
              <a:gd name="connsiteX2-325" fmla="*/ 9144000 w 9144000"/>
              <a:gd name="connsiteY2-326" fmla="*/ 865992 h 865992"/>
              <a:gd name="connsiteX3-327" fmla="*/ 0 w 9144000"/>
              <a:gd name="connsiteY3-328" fmla="*/ 509715 h 865992"/>
              <a:gd name="connsiteX4-329" fmla="*/ 0 w 9144000"/>
              <a:gd name="connsiteY4-330" fmla="*/ 415941 h 865992"/>
              <a:gd name="connsiteX0-331" fmla="*/ 0 w 9144000"/>
              <a:gd name="connsiteY0-332" fmla="*/ 415941 h 865992"/>
              <a:gd name="connsiteX1-333" fmla="*/ 9144000 w 9144000"/>
              <a:gd name="connsiteY1-334" fmla="*/ 618147 h 865992"/>
              <a:gd name="connsiteX2-335" fmla="*/ 9144000 w 9144000"/>
              <a:gd name="connsiteY2-336" fmla="*/ 865992 h 865992"/>
              <a:gd name="connsiteX3-337" fmla="*/ 0 w 9144000"/>
              <a:gd name="connsiteY3-338" fmla="*/ 566912 h 865992"/>
              <a:gd name="connsiteX4-339" fmla="*/ 0 w 9144000"/>
              <a:gd name="connsiteY4-340" fmla="*/ 415941 h 865992"/>
              <a:gd name="connsiteX0-341" fmla="*/ 0 w 9144000"/>
              <a:gd name="connsiteY0-342" fmla="*/ 415941 h 760026"/>
              <a:gd name="connsiteX1-343" fmla="*/ 9144000 w 9144000"/>
              <a:gd name="connsiteY1-344" fmla="*/ 512181 h 760026"/>
              <a:gd name="connsiteX2-345" fmla="*/ 9144000 w 9144000"/>
              <a:gd name="connsiteY2-346" fmla="*/ 760026 h 760026"/>
              <a:gd name="connsiteX3-347" fmla="*/ 0 w 9144000"/>
              <a:gd name="connsiteY3-348" fmla="*/ 460946 h 760026"/>
              <a:gd name="connsiteX4-349" fmla="*/ 0 w 9144000"/>
              <a:gd name="connsiteY4-350" fmla="*/ 415941 h 760026"/>
              <a:gd name="connsiteX0-351" fmla="*/ 0 w 9144000"/>
              <a:gd name="connsiteY0-352" fmla="*/ 415941 h 850036"/>
              <a:gd name="connsiteX1-353" fmla="*/ 9144000 w 9144000"/>
              <a:gd name="connsiteY1-354" fmla="*/ 602191 h 850036"/>
              <a:gd name="connsiteX2-355" fmla="*/ 9144000 w 9144000"/>
              <a:gd name="connsiteY2-356" fmla="*/ 850036 h 850036"/>
              <a:gd name="connsiteX3-357" fmla="*/ 0 w 9144000"/>
              <a:gd name="connsiteY3-358" fmla="*/ 550956 h 850036"/>
              <a:gd name="connsiteX4-359" fmla="*/ 0 w 9144000"/>
              <a:gd name="connsiteY4-360" fmla="*/ 415941 h 850036"/>
              <a:gd name="connsiteX0-361" fmla="*/ 0 w 9144000"/>
              <a:gd name="connsiteY0-362" fmla="*/ 428133 h 862228"/>
              <a:gd name="connsiteX1-363" fmla="*/ 9144000 w 9144000"/>
              <a:gd name="connsiteY1-364" fmla="*/ 614383 h 862228"/>
              <a:gd name="connsiteX2-365" fmla="*/ 9144000 w 9144000"/>
              <a:gd name="connsiteY2-366" fmla="*/ 862228 h 862228"/>
              <a:gd name="connsiteX3-367" fmla="*/ 0 w 9144000"/>
              <a:gd name="connsiteY3-368" fmla="*/ 563148 h 862228"/>
              <a:gd name="connsiteX4-369" fmla="*/ 0 w 9144000"/>
              <a:gd name="connsiteY4-370" fmla="*/ 428133 h 862228"/>
              <a:gd name="connsiteX0-371" fmla="*/ 0 w 9144000"/>
              <a:gd name="connsiteY0-372" fmla="*/ 354981 h 789076"/>
              <a:gd name="connsiteX1-373" fmla="*/ 9144000 w 9144000"/>
              <a:gd name="connsiteY1-374" fmla="*/ 541231 h 789076"/>
              <a:gd name="connsiteX2-375" fmla="*/ 9144000 w 9144000"/>
              <a:gd name="connsiteY2-376" fmla="*/ 789076 h 789076"/>
              <a:gd name="connsiteX3-377" fmla="*/ 0 w 9144000"/>
              <a:gd name="connsiteY3-378" fmla="*/ 489996 h 789076"/>
              <a:gd name="connsiteX4-379" fmla="*/ 0 w 9144000"/>
              <a:gd name="connsiteY4-380" fmla="*/ 354981 h 789076"/>
              <a:gd name="connsiteX0-381" fmla="*/ 0 w 9144000"/>
              <a:gd name="connsiteY0-382" fmla="*/ 452517 h 886612"/>
              <a:gd name="connsiteX1-383" fmla="*/ 9144000 w 9144000"/>
              <a:gd name="connsiteY1-384" fmla="*/ 638767 h 886612"/>
              <a:gd name="connsiteX2-385" fmla="*/ 9144000 w 9144000"/>
              <a:gd name="connsiteY2-386" fmla="*/ 886612 h 886612"/>
              <a:gd name="connsiteX3-387" fmla="*/ 0 w 9144000"/>
              <a:gd name="connsiteY3-388" fmla="*/ 587532 h 886612"/>
              <a:gd name="connsiteX4-389" fmla="*/ 0 w 9144000"/>
              <a:gd name="connsiteY4-390" fmla="*/ 452517 h 886612"/>
              <a:gd name="connsiteX0-391" fmla="*/ 0 w 9144000"/>
              <a:gd name="connsiteY0-392" fmla="*/ 452517 h 886612"/>
              <a:gd name="connsiteX1-393" fmla="*/ 9144000 w 9144000"/>
              <a:gd name="connsiteY1-394" fmla="*/ 638767 h 886612"/>
              <a:gd name="connsiteX2-395" fmla="*/ 9144000 w 9144000"/>
              <a:gd name="connsiteY2-396" fmla="*/ 886612 h 886612"/>
              <a:gd name="connsiteX3-397" fmla="*/ 0 w 9144000"/>
              <a:gd name="connsiteY3-398" fmla="*/ 587532 h 886612"/>
              <a:gd name="connsiteX4-399" fmla="*/ 0 w 9144000"/>
              <a:gd name="connsiteY4-400" fmla="*/ 452517 h 886612"/>
              <a:gd name="connsiteX0-401" fmla="*/ 0 w 9144000"/>
              <a:gd name="connsiteY0-402" fmla="*/ 452517 h 886612"/>
              <a:gd name="connsiteX1-403" fmla="*/ 9144000 w 9144000"/>
              <a:gd name="connsiteY1-404" fmla="*/ 638767 h 886612"/>
              <a:gd name="connsiteX2-405" fmla="*/ 9144000 w 9144000"/>
              <a:gd name="connsiteY2-406" fmla="*/ 886612 h 886612"/>
              <a:gd name="connsiteX3-407" fmla="*/ 0 w 9144000"/>
              <a:gd name="connsiteY3-408" fmla="*/ 587532 h 886612"/>
              <a:gd name="connsiteX4-409" fmla="*/ 0 w 9144000"/>
              <a:gd name="connsiteY4-410" fmla="*/ 452517 h 886612"/>
              <a:gd name="connsiteX0-411" fmla="*/ 0 w 9144000"/>
              <a:gd name="connsiteY0-412" fmla="*/ 347213 h 781308"/>
              <a:gd name="connsiteX1-413" fmla="*/ 9144000 w 9144000"/>
              <a:gd name="connsiteY1-414" fmla="*/ 533463 h 781308"/>
              <a:gd name="connsiteX2-415" fmla="*/ 9144000 w 9144000"/>
              <a:gd name="connsiteY2-416" fmla="*/ 781308 h 781308"/>
              <a:gd name="connsiteX3-417" fmla="*/ 0 w 9144000"/>
              <a:gd name="connsiteY3-418" fmla="*/ 482228 h 781308"/>
              <a:gd name="connsiteX4-419" fmla="*/ 0 w 9144000"/>
              <a:gd name="connsiteY4-420" fmla="*/ 347213 h 781308"/>
              <a:gd name="connsiteX0-421" fmla="*/ 0 w 9144000"/>
              <a:gd name="connsiteY0-422" fmla="*/ 530093 h 964188"/>
              <a:gd name="connsiteX1-423" fmla="*/ 9144000 w 9144000"/>
              <a:gd name="connsiteY1-424" fmla="*/ 716343 h 964188"/>
              <a:gd name="connsiteX2-425" fmla="*/ 9144000 w 9144000"/>
              <a:gd name="connsiteY2-426" fmla="*/ 964188 h 964188"/>
              <a:gd name="connsiteX3-427" fmla="*/ 0 w 9144000"/>
              <a:gd name="connsiteY3-428" fmla="*/ 665108 h 964188"/>
              <a:gd name="connsiteX4-429" fmla="*/ 0 w 9144000"/>
              <a:gd name="connsiteY4-430" fmla="*/ 530093 h 964188"/>
              <a:gd name="connsiteX0-431" fmla="*/ 0 w 9144000"/>
              <a:gd name="connsiteY0-432" fmla="*/ 465128 h 899223"/>
              <a:gd name="connsiteX1-433" fmla="*/ 9144000 w 9144000"/>
              <a:gd name="connsiteY1-434" fmla="*/ 651378 h 899223"/>
              <a:gd name="connsiteX2-435" fmla="*/ 9144000 w 9144000"/>
              <a:gd name="connsiteY2-436" fmla="*/ 899223 h 899223"/>
              <a:gd name="connsiteX3-437" fmla="*/ 0 w 9144000"/>
              <a:gd name="connsiteY3-438" fmla="*/ 600143 h 899223"/>
              <a:gd name="connsiteX4-439" fmla="*/ 0 w 9144000"/>
              <a:gd name="connsiteY4-440" fmla="*/ 465128 h 899223"/>
              <a:gd name="connsiteX0-441" fmla="*/ 0 w 9144000"/>
              <a:gd name="connsiteY0-442" fmla="*/ 384208 h 818303"/>
              <a:gd name="connsiteX1-443" fmla="*/ 9144000 w 9144000"/>
              <a:gd name="connsiteY1-444" fmla="*/ 570458 h 818303"/>
              <a:gd name="connsiteX2-445" fmla="*/ 9144000 w 9144000"/>
              <a:gd name="connsiteY2-446" fmla="*/ 818303 h 818303"/>
              <a:gd name="connsiteX3-447" fmla="*/ 0 w 9144000"/>
              <a:gd name="connsiteY3-448" fmla="*/ 519223 h 818303"/>
              <a:gd name="connsiteX4-449" fmla="*/ 0 w 9144000"/>
              <a:gd name="connsiteY4-450" fmla="*/ 384208 h 818303"/>
              <a:gd name="connsiteX0-451" fmla="*/ 0 w 9144000"/>
              <a:gd name="connsiteY0-452" fmla="*/ 542704 h 976799"/>
              <a:gd name="connsiteX1-453" fmla="*/ 9144000 w 9144000"/>
              <a:gd name="connsiteY1-454" fmla="*/ 728954 h 976799"/>
              <a:gd name="connsiteX2-455" fmla="*/ 9144000 w 9144000"/>
              <a:gd name="connsiteY2-456" fmla="*/ 976799 h 976799"/>
              <a:gd name="connsiteX3-457" fmla="*/ 0 w 9144000"/>
              <a:gd name="connsiteY3-458" fmla="*/ 677719 h 976799"/>
              <a:gd name="connsiteX4-459" fmla="*/ 0 w 9144000"/>
              <a:gd name="connsiteY4-460" fmla="*/ 542704 h 976799"/>
              <a:gd name="connsiteX0-461" fmla="*/ 0 w 9144000"/>
              <a:gd name="connsiteY0-462" fmla="*/ 477739 h 911834"/>
              <a:gd name="connsiteX1-463" fmla="*/ 9144000 w 9144000"/>
              <a:gd name="connsiteY1-464" fmla="*/ 663989 h 911834"/>
              <a:gd name="connsiteX2-465" fmla="*/ 9144000 w 9144000"/>
              <a:gd name="connsiteY2-466" fmla="*/ 911834 h 911834"/>
              <a:gd name="connsiteX3-467" fmla="*/ 0 w 9144000"/>
              <a:gd name="connsiteY3-468" fmla="*/ 612754 h 911834"/>
              <a:gd name="connsiteX4-469" fmla="*/ 0 w 9144000"/>
              <a:gd name="connsiteY4-470" fmla="*/ 477739 h 911834"/>
              <a:gd name="connsiteX0-471" fmla="*/ 0 w 9144000"/>
              <a:gd name="connsiteY0-472" fmla="*/ 396819 h 830914"/>
              <a:gd name="connsiteX1-473" fmla="*/ 9144000 w 9144000"/>
              <a:gd name="connsiteY1-474" fmla="*/ 583069 h 830914"/>
              <a:gd name="connsiteX2-475" fmla="*/ 9144000 w 9144000"/>
              <a:gd name="connsiteY2-476" fmla="*/ 830914 h 830914"/>
              <a:gd name="connsiteX3-477" fmla="*/ 0 w 9144000"/>
              <a:gd name="connsiteY3-478" fmla="*/ 531834 h 830914"/>
              <a:gd name="connsiteX4-479" fmla="*/ 0 w 9144000"/>
              <a:gd name="connsiteY4-480" fmla="*/ 396819 h 830914"/>
              <a:gd name="connsiteX0-481" fmla="*/ 0 w 9144000"/>
              <a:gd name="connsiteY0-482" fmla="*/ 591891 h 1025986"/>
              <a:gd name="connsiteX1-483" fmla="*/ 9144000 w 9144000"/>
              <a:gd name="connsiteY1-484" fmla="*/ 778141 h 1025986"/>
              <a:gd name="connsiteX2-485" fmla="*/ 9144000 w 9144000"/>
              <a:gd name="connsiteY2-486" fmla="*/ 1025986 h 1025986"/>
              <a:gd name="connsiteX3-487" fmla="*/ 0 w 9144000"/>
              <a:gd name="connsiteY3-488" fmla="*/ 726906 h 1025986"/>
              <a:gd name="connsiteX4-489" fmla="*/ 0 w 9144000"/>
              <a:gd name="connsiteY4-490" fmla="*/ 591891 h 1025986"/>
              <a:gd name="connsiteX0-491" fmla="*/ 0 w 9144000"/>
              <a:gd name="connsiteY0-492" fmla="*/ 506305 h 940400"/>
              <a:gd name="connsiteX1-493" fmla="*/ 9144000 w 9144000"/>
              <a:gd name="connsiteY1-494" fmla="*/ 692555 h 940400"/>
              <a:gd name="connsiteX2-495" fmla="*/ 9144000 w 9144000"/>
              <a:gd name="connsiteY2-496" fmla="*/ 940400 h 940400"/>
              <a:gd name="connsiteX3-497" fmla="*/ 0 w 9144000"/>
              <a:gd name="connsiteY3-498" fmla="*/ 641320 h 940400"/>
              <a:gd name="connsiteX4-499" fmla="*/ 0 w 9144000"/>
              <a:gd name="connsiteY4-500" fmla="*/ 506305 h 940400"/>
              <a:gd name="connsiteX0-501" fmla="*/ 0 w 9144000"/>
              <a:gd name="connsiteY0-502" fmla="*/ 458198 h 892293"/>
              <a:gd name="connsiteX1-503" fmla="*/ 9144000 w 9144000"/>
              <a:gd name="connsiteY1-504" fmla="*/ 644448 h 892293"/>
              <a:gd name="connsiteX2-505" fmla="*/ 9144000 w 9144000"/>
              <a:gd name="connsiteY2-506" fmla="*/ 892293 h 892293"/>
              <a:gd name="connsiteX3-507" fmla="*/ 0 w 9144000"/>
              <a:gd name="connsiteY3-508" fmla="*/ 593213 h 892293"/>
              <a:gd name="connsiteX4-509" fmla="*/ 0 w 9144000"/>
              <a:gd name="connsiteY4-510" fmla="*/ 458198 h 892293"/>
              <a:gd name="connsiteX0-511" fmla="*/ 0 w 9144000"/>
              <a:gd name="connsiteY0-512" fmla="*/ 377278 h 811373"/>
              <a:gd name="connsiteX1-513" fmla="*/ 9144000 w 9144000"/>
              <a:gd name="connsiteY1-514" fmla="*/ 563528 h 811373"/>
              <a:gd name="connsiteX2-515" fmla="*/ 9144000 w 9144000"/>
              <a:gd name="connsiteY2-516" fmla="*/ 811373 h 811373"/>
              <a:gd name="connsiteX3-517" fmla="*/ 0 w 9144000"/>
              <a:gd name="connsiteY3-518" fmla="*/ 512293 h 811373"/>
              <a:gd name="connsiteX4-519" fmla="*/ 0 w 9144000"/>
              <a:gd name="connsiteY4-520" fmla="*/ 377278 h 811373"/>
              <a:gd name="connsiteX0-521" fmla="*/ 0 w 9144000"/>
              <a:gd name="connsiteY0-522" fmla="*/ 438238 h 872333"/>
              <a:gd name="connsiteX1-523" fmla="*/ 9144000 w 9144000"/>
              <a:gd name="connsiteY1-524" fmla="*/ 624488 h 872333"/>
              <a:gd name="connsiteX2-525" fmla="*/ 9144000 w 9144000"/>
              <a:gd name="connsiteY2-526" fmla="*/ 872333 h 872333"/>
              <a:gd name="connsiteX3-527" fmla="*/ 0 w 9144000"/>
              <a:gd name="connsiteY3-528" fmla="*/ 573253 h 872333"/>
              <a:gd name="connsiteX4-529" fmla="*/ 0 w 9144000"/>
              <a:gd name="connsiteY4-530" fmla="*/ 438238 h 872333"/>
              <a:gd name="connsiteX0-531" fmla="*/ 0 w 9144000"/>
              <a:gd name="connsiteY0-532" fmla="*/ 280358 h 714453"/>
              <a:gd name="connsiteX1-533" fmla="*/ 9144000 w 9144000"/>
              <a:gd name="connsiteY1-534" fmla="*/ 466608 h 714453"/>
              <a:gd name="connsiteX2-535" fmla="*/ 9144000 w 9144000"/>
              <a:gd name="connsiteY2-536" fmla="*/ 714453 h 714453"/>
              <a:gd name="connsiteX3-537" fmla="*/ 0 w 9144000"/>
              <a:gd name="connsiteY3-538" fmla="*/ 415373 h 714453"/>
              <a:gd name="connsiteX4-539" fmla="*/ 0 w 9144000"/>
              <a:gd name="connsiteY4-540" fmla="*/ 280358 h 714453"/>
              <a:gd name="connsiteX0-541" fmla="*/ 0 w 9144000"/>
              <a:gd name="connsiteY0-542" fmla="*/ 377278 h 811373"/>
              <a:gd name="connsiteX1-543" fmla="*/ 9144000 w 9144000"/>
              <a:gd name="connsiteY1-544" fmla="*/ 563528 h 811373"/>
              <a:gd name="connsiteX2-545" fmla="*/ 9144000 w 9144000"/>
              <a:gd name="connsiteY2-546" fmla="*/ 811373 h 811373"/>
              <a:gd name="connsiteX3-547" fmla="*/ 0 w 9144000"/>
              <a:gd name="connsiteY3-548" fmla="*/ 512293 h 811373"/>
              <a:gd name="connsiteX4-549" fmla="*/ 0 w 9144000"/>
              <a:gd name="connsiteY4-550" fmla="*/ 377278 h 811373"/>
              <a:gd name="connsiteX0-551" fmla="*/ 0 w 9144000"/>
              <a:gd name="connsiteY0-552" fmla="*/ 450430 h 884525"/>
              <a:gd name="connsiteX1-553" fmla="*/ 9144000 w 9144000"/>
              <a:gd name="connsiteY1-554" fmla="*/ 636680 h 884525"/>
              <a:gd name="connsiteX2-555" fmla="*/ 9144000 w 9144000"/>
              <a:gd name="connsiteY2-556" fmla="*/ 884525 h 884525"/>
              <a:gd name="connsiteX3-557" fmla="*/ 0 w 9144000"/>
              <a:gd name="connsiteY3-558" fmla="*/ 585445 h 884525"/>
              <a:gd name="connsiteX4-559" fmla="*/ 0 w 9144000"/>
              <a:gd name="connsiteY4-560" fmla="*/ 450430 h 884525"/>
              <a:gd name="connsiteX0-561" fmla="*/ 0 w 9144000"/>
              <a:gd name="connsiteY0-562" fmla="*/ 365747 h 799842"/>
              <a:gd name="connsiteX1-563" fmla="*/ 9144000 w 9144000"/>
              <a:gd name="connsiteY1-564" fmla="*/ 551997 h 799842"/>
              <a:gd name="connsiteX2-565" fmla="*/ 9144000 w 9144000"/>
              <a:gd name="connsiteY2-566" fmla="*/ 799842 h 799842"/>
              <a:gd name="connsiteX3-567" fmla="*/ 0 w 9144000"/>
              <a:gd name="connsiteY3-568" fmla="*/ 500762 h 799842"/>
              <a:gd name="connsiteX4-569" fmla="*/ 0 w 9144000"/>
              <a:gd name="connsiteY4-570" fmla="*/ 365747 h 799842"/>
              <a:gd name="connsiteX0-571" fmla="*/ 0 w 9144000"/>
              <a:gd name="connsiteY0-572" fmla="*/ 463283 h 897378"/>
              <a:gd name="connsiteX1-573" fmla="*/ 9144000 w 9144000"/>
              <a:gd name="connsiteY1-574" fmla="*/ 649533 h 897378"/>
              <a:gd name="connsiteX2-575" fmla="*/ 9144000 w 9144000"/>
              <a:gd name="connsiteY2-576" fmla="*/ 897378 h 897378"/>
              <a:gd name="connsiteX3-577" fmla="*/ 0 w 9144000"/>
              <a:gd name="connsiteY3-578" fmla="*/ 598298 h 897378"/>
              <a:gd name="connsiteX4-579" fmla="*/ 0 w 9144000"/>
              <a:gd name="connsiteY4-580" fmla="*/ 463283 h 897378"/>
              <a:gd name="connsiteX0-581" fmla="*/ 0 w 9144000"/>
              <a:gd name="connsiteY0-582" fmla="*/ 536435 h 970530"/>
              <a:gd name="connsiteX1-583" fmla="*/ 9144000 w 9144000"/>
              <a:gd name="connsiteY1-584" fmla="*/ 722685 h 970530"/>
              <a:gd name="connsiteX2-585" fmla="*/ 9144000 w 9144000"/>
              <a:gd name="connsiteY2-586" fmla="*/ 970530 h 970530"/>
              <a:gd name="connsiteX3-587" fmla="*/ 0 w 9144000"/>
              <a:gd name="connsiteY3-588" fmla="*/ 671450 h 970530"/>
              <a:gd name="connsiteX4-589" fmla="*/ 0 w 9144000"/>
              <a:gd name="connsiteY4-590" fmla="*/ 536435 h 970530"/>
              <a:gd name="connsiteX0-591" fmla="*/ 0 w 9144000"/>
              <a:gd name="connsiteY0-592" fmla="*/ 434894 h 868989"/>
              <a:gd name="connsiteX1-593" fmla="*/ 9144000 w 9144000"/>
              <a:gd name="connsiteY1-594" fmla="*/ 621144 h 868989"/>
              <a:gd name="connsiteX2-595" fmla="*/ 9144000 w 9144000"/>
              <a:gd name="connsiteY2-596" fmla="*/ 868989 h 868989"/>
              <a:gd name="connsiteX3-597" fmla="*/ 0 w 9144000"/>
              <a:gd name="connsiteY3-598" fmla="*/ 569909 h 868989"/>
              <a:gd name="connsiteX4-599" fmla="*/ 0 w 9144000"/>
              <a:gd name="connsiteY4-600" fmla="*/ 434894 h 868989"/>
              <a:gd name="connsiteX0-601" fmla="*/ 0 w 9144000"/>
              <a:gd name="connsiteY0-602" fmla="*/ 373934 h 808029"/>
              <a:gd name="connsiteX1-603" fmla="*/ 9144000 w 9144000"/>
              <a:gd name="connsiteY1-604" fmla="*/ 560184 h 808029"/>
              <a:gd name="connsiteX2-605" fmla="*/ 9144000 w 9144000"/>
              <a:gd name="connsiteY2-606" fmla="*/ 808029 h 808029"/>
              <a:gd name="connsiteX3-607" fmla="*/ 0 w 9144000"/>
              <a:gd name="connsiteY3-608" fmla="*/ 508949 h 808029"/>
              <a:gd name="connsiteX4-609" fmla="*/ 0 w 9144000"/>
              <a:gd name="connsiteY4-610" fmla="*/ 373934 h 808029"/>
              <a:gd name="connsiteX0-611" fmla="*/ 0 w 9144000"/>
              <a:gd name="connsiteY0-612" fmla="*/ 434894 h 868989"/>
              <a:gd name="connsiteX1-613" fmla="*/ 9144000 w 9144000"/>
              <a:gd name="connsiteY1-614" fmla="*/ 621144 h 868989"/>
              <a:gd name="connsiteX2-615" fmla="*/ 9144000 w 9144000"/>
              <a:gd name="connsiteY2-616" fmla="*/ 868989 h 868989"/>
              <a:gd name="connsiteX3-617" fmla="*/ 0 w 9144000"/>
              <a:gd name="connsiteY3-618" fmla="*/ 569909 h 868989"/>
              <a:gd name="connsiteX4-619" fmla="*/ 0 w 9144000"/>
              <a:gd name="connsiteY4-620" fmla="*/ 434894 h 868989"/>
              <a:gd name="connsiteX0-621" fmla="*/ 0 w 9144000"/>
              <a:gd name="connsiteY0-622" fmla="*/ 434894 h 803361"/>
              <a:gd name="connsiteX1-623" fmla="*/ 9144000 w 9144000"/>
              <a:gd name="connsiteY1-624" fmla="*/ 621144 h 803361"/>
              <a:gd name="connsiteX2-625" fmla="*/ 9144000 w 9144000"/>
              <a:gd name="connsiteY2-626" fmla="*/ 803361 h 803361"/>
              <a:gd name="connsiteX3-627" fmla="*/ 0 w 9144000"/>
              <a:gd name="connsiteY3-628" fmla="*/ 569909 h 803361"/>
              <a:gd name="connsiteX4-629" fmla="*/ 0 w 9144000"/>
              <a:gd name="connsiteY4-630" fmla="*/ 434894 h 8033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803361">
                <a:moveTo>
                  <a:pt x="0" y="434894"/>
                </a:moveTo>
                <a:cubicBezTo>
                  <a:pt x="3687973" y="0"/>
                  <a:pt x="5961894" y="231276"/>
                  <a:pt x="9144000" y="621144"/>
                </a:cubicBezTo>
                <a:lnTo>
                  <a:pt x="9144000" y="803361"/>
                </a:lnTo>
                <a:cubicBezTo>
                  <a:pt x="5530958" y="225931"/>
                  <a:pt x="2442302" y="154536"/>
                  <a:pt x="0" y="569909"/>
                </a:cubicBezTo>
                <a:lnTo>
                  <a:pt x="0" y="434894"/>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descr="background1.jpg"/>
          <p:cNvPicPr>
            <a:picLocks noChangeAspect="1"/>
          </p:cNvPicPr>
          <p:nvPr userDrawn="1"/>
        </p:nvPicPr>
        <p:blipFill>
          <a:blip r:embed="rId2" cstate="print"/>
          <a:stretch>
            <a:fillRect/>
          </a:stretch>
        </p:blipFill>
        <p:spPr>
          <a:xfrm>
            <a:off x="0" y="0"/>
            <a:ext cx="9144000" cy="5715000"/>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8"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9"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4" descr="Header WM"/>
          <p:cNvPicPr>
            <a:picLocks noChangeAspect="1" noChangeArrowheads="1"/>
          </p:cNvPicPr>
          <p:nvPr userDrawn="1"/>
        </p:nvPicPr>
        <p:blipFill>
          <a:blip r:embed="rId2" cstate="print"/>
          <a:srcRect/>
          <a:stretch>
            <a:fillRect/>
          </a:stretch>
        </p:blipFill>
        <p:spPr bwMode="auto">
          <a:xfrm>
            <a:off x="0" y="0"/>
            <a:ext cx="9144000" cy="5715000"/>
          </a:xfrm>
          <a:prstGeom prst="rect">
            <a:avLst/>
          </a:prstGeom>
          <a:noFill/>
        </p:spPr>
      </p:pic>
      <p:sp>
        <p:nvSpPr>
          <p:cNvPr id="2" name="标题 1"/>
          <p:cNvSpPr>
            <a:spLocks noGrp="1"/>
          </p:cNvSpPr>
          <p:nvPr>
            <p:ph type="title"/>
          </p:nvPr>
        </p:nvSpPr>
        <p:spPr>
          <a:xfrm>
            <a:off x="457200" y="0"/>
            <a:ext cx="8229600" cy="723900"/>
          </a:xfrm>
        </p:spPr>
        <p:txBody>
          <a:bodyPr>
            <a:normAutofit/>
          </a:bodyPr>
          <a:lstStyle>
            <a:lvl1pPr algn="l">
              <a:defRPr sz="3200" b="1"/>
            </a:lvl1p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7" name="Rectangle 9"/>
          <p:cNvSpPr>
            <a:spLocks noChangeArrowheads="1"/>
          </p:cNvSpPr>
          <p:nvPr userDrawn="1"/>
        </p:nvSpPr>
        <p:spPr bwMode="gray">
          <a:xfrm>
            <a:off x="7061200" y="5257800"/>
            <a:ext cx="1646237" cy="377825"/>
          </a:xfrm>
          <a:prstGeom prst="round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algn="ctr" eaLnBrk="0" hangingPunct="0">
              <a:defRPr/>
            </a:pPr>
            <a:r>
              <a:rPr lang="de-DE" sz="1600" b="1" dirty="0">
                <a:solidFill>
                  <a:prstClr val="black"/>
                </a:solidFill>
              </a:rPr>
              <a:t>YOUR </a:t>
            </a:r>
            <a:r>
              <a:rPr lang="de-DE" sz="1600" b="1" dirty="0">
                <a:solidFill>
                  <a:srgbClr val="C00000"/>
                </a:solidFill>
              </a:rPr>
              <a:t>LOGO</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灯片编号占位符 5"/>
          <p:cNvSpPr txBox="1"/>
          <p:nvPr/>
        </p:nvSpPr>
        <p:spPr>
          <a:xfrm>
            <a:off x="476545" y="5296959"/>
            <a:ext cx="2133600" cy="304271"/>
          </a:xfrm>
          <a:prstGeom prst="rect">
            <a:avLst/>
          </a:prstGeom>
        </p:spPr>
        <p:txBody>
          <a:bodyPr/>
          <a:lstStyle>
            <a:lvl1pPr algn="l">
              <a:defRPr b="1">
                <a:solidFill>
                  <a:srgbClr val="C00000"/>
                </a:solidFill>
              </a:defRPr>
            </a:lvl1pPr>
          </a:lstStyle>
          <a:p>
            <a:pPr>
              <a:defRPr/>
            </a:pPr>
            <a:fld id="{3AD2822F-7577-4079-9AD2-51F19AC5FD8F}"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2530" name="Picture 2"/>
          <p:cNvPicPr>
            <a:picLocks noChangeAspect="1" noChangeArrowheads="1"/>
          </p:cNvPicPr>
          <p:nvPr/>
        </p:nvPicPr>
        <p:blipFill>
          <a:blip r:embed="rId2" cstate="print"/>
          <a:srcRect/>
          <a:stretch>
            <a:fillRect/>
          </a:stretch>
        </p:blipFill>
        <p:spPr bwMode="auto">
          <a:xfrm>
            <a:off x="0" y="0"/>
            <a:ext cx="9252520" cy="5715000"/>
          </a:xfrm>
          <a:prstGeom prst="rect">
            <a:avLst/>
          </a:prstGeom>
          <a:noFill/>
          <a:ln w="9525">
            <a:noFill/>
            <a:miter lim="800000"/>
            <a:headEnd/>
            <a:tailEnd/>
          </a:ln>
        </p:spPr>
      </p:pic>
      <p:sp>
        <p:nvSpPr>
          <p:cNvPr id="5" name="矩形 4"/>
          <p:cNvSpPr/>
          <p:nvPr/>
        </p:nvSpPr>
        <p:spPr>
          <a:xfrm>
            <a:off x="3131840" y="1561356"/>
            <a:ext cx="6120680" cy="1584176"/>
          </a:xfrm>
          <a:prstGeom prst="rect">
            <a:avLst/>
          </a:prstGeom>
          <a:gradFill>
            <a:gsLst>
              <a:gs pos="0">
                <a:srgbClr val="0070C0"/>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latin typeface="宋体" pitchFamily="2" charset="-122"/>
                <a:ea typeface="宋体" pitchFamily="2" charset="-122"/>
              </a:rPr>
              <a:t>物流运输组织管理</a:t>
            </a:r>
            <a:endParaRPr lang="en-US" altLang="zh-CN" sz="5400" b="1" dirty="0" smtClean="0">
              <a:latin typeface="宋体" pitchFamily="2" charset="-122"/>
              <a:ea typeface="宋体" pitchFamily="2" charset="-122"/>
            </a:endParaRPr>
          </a:p>
          <a:p>
            <a:pPr algn="ctr"/>
            <a:r>
              <a:rPr lang="zh-CN" altLang="en-US" dirty="0" smtClean="0">
                <a:latin typeface="宋体" pitchFamily="2" charset="-122"/>
                <a:ea typeface="宋体" pitchFamily="2" charset="-122"/>
              </a:rPr>
              <a:t>主讲人</a:t>
            </a: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、联合运输的运行机制</a:t>
            </a:r>
          </a:p>
        </p:txBody>
      </p:sp>
      <p:sp>
        <p:nvSpPr>
          <p:cNvPr id="5" name="Rectangle 3"/>
          <p:cNvSpPr txBox="1">
            <a:spLocks noChangeArrowheads="1"/>
          </p:cNvSpPr>
          <p:nvPr/>
        </p:nvSpPr>
        <p:spPr>
          <a:xfrm>
            <a:off x="251520" y="1214438"/>
            <a:ext cx="8352928" cy="3949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zh-CN" altLang="en-US" sz="2400" b="1" i="0" u="none" strike="noStrike" kern="1200" cap="none" spc="0" normalizeH="0" baseline="0" noProof="0" dirty="0" smtClean="0">
                <a:ln>
                  <a:noFill/>
                </a:ln>
                <a:solidFill>
                  <a:srgbClr val="FF0000"/>
                </a:solidFill>
                <a:effectLst/>
                <a:uLnTx/>
                <a:uFillTx/>
                <a:latin typeface="宋体" pitchFamily="2" charset="-122"/>
                <a:ea typeface="宋体" pitchFamily="2" charset="-122"/>
              </a:rPr>
              <a:t>   （</a:t>
            </a:r>
            <a:r>
              <a:rPr kumimoji="0" lang="en-US" altLang="zh-CN" sz="2400" b="1" i="0" u="none" strike="noStrike" kern="1200" cap="none" spc="0" normalizeH="0" baseline="0" noProof="0" dirty="0" smtClean="0">
                <a:ln>
                  <a:noFill/>
                </a:ln>
                <a:solidFill>
                  <a:srgbClr val="FF0000"/>
                </a:solidFill>
                <a:effectLst/>
                <a:uLnTx/>
                <a:uFillTx/>
                <a:latin typeface="宋体" pitchFamily="2" charset="-122"/>
                <a:ea typeface="宋体" pitchFamily="2" charset="-122"/>
              </a:rPr>
              <a:t>1</a:t>
            </a:r>
            <a:r>
              <a:rPr kumimoji="0" lang="zh-CN" altLang="en-US" sz="2400" b="1" i="0" u="none" strike="noStrike" kern="1200" cap="none" spc="0" normalizeH="0" baseline="0" noProof="0" dirty="0" smtClean="0">
                <a:ln>
                  <a:noFill/>
                </a:ln>
                <a:solidFill>
                  <a:srgbClr val="FF0000"/>
                </a:solidFill>
                <a:effectLst/>
                <a:uLnTx/>
                <a:uFillTx/>
                <a:latin typeface="宋体" pitchFamily="2" charset="-122"/>
                <a:ea typeface="宋体" pitchFamily="2" charset="-122"/>
              </a:rPr>
              <a:t>）运输代理制</a:t>
            </a:r>
          </a:p>
          <a:p>
            <a:pPr marL="536575" marR="0" lvl="1" indent="534988" algn="l" defTabSz="914400" rtl="0" eaLnBrk="1" fontAlgn="auto" latinLnBrk="0" hangingPunct="1">
              <a:lnSpc>
                <a:spcPts val="3200"/>
              </a:lnSpc>
              <a:spcBef>
                <a:spcPct val="20000"/>
              </a:spcBef>
              <a:spcAft>
                <a:spcPts val="0"/>
              </a:spcAft>
              <a:buClrTx/>
              <a:buSzTx/>
              <a:buFontTx/>
              <a:buNone/>
              <a:tabLst/>
              <a:defRPr/>
            </a:pPr>
            <a:r>
              <a:rPr kumimoji="0" lang="zh-CN" altLang="en-US" sz="2400" b="0" i="0" u="none" strike="noStrike" kern="1200" cap="none" spc="0" normalizeH="0" baseline="0" noProof="0" dirty="0" smtClean="0">
                <a:ln>
                  <a:noFill/>
                </a:ln>
                <a:solidFill>
                  <a:schemeClr val="tx1"/>
                </a:solidFill>
                <a:effectLst/>
                <a:uLnTx/>
                <a:uFillTx/>
                <a:latin typeface="宋体" pitchFamily="2" charset="-122"/>
                <a:ea typeface="宋体" pitchFamily="2" charset="-122"/>
              </a:rPr>
              <a:t> 运输代理制是指在运输经营过程中</a:t>
            </a:r>
            <a:r>
              <a:rPr kumimoji="0" lang="en-US" altLang="zh-CN" sz="2400" b="0" i="0" u="none" strike="noStrike" kern="1200" cap="none" spc="0" normalizeH="0" baseline="0" noProof="0" dirty="0" smtClean="0">
                <a:ln>
                  <a:noFill/>
                </a:ln>
                <a:solidFill>
                  <a:schemeClr val="tx1"/>
                </a:solidFill>
                <a:effectLst/>
                <a:uLnTx/>
                <a:uFillTx/>
                <a:latin typeface="宋体" pitchFamily="2" charset="-122"/>
                <a:ea typeface="宋体" pitchFamily="2" charset="-122"/>
              </a:rPr>
              <a:t>(</a:t>
            </a:r>
            <a:r>
              <a:rPr kumimoji="0" lang="zh-CN" altLang="en-US" sz="2400" b="0" i="0" u="none" strike="noStrike" kern="1200" cap="none" spc="0" normalizeH="0" baseline="0" noProof="0" dirty="0" smtClean="0">
                <a:ln>
                  <a:noFill/>
                </a:ln>
                <a:solidFill>
                  <a:schemeClr val="tx1"/>
                </a:solidFill>
                <a:effectLst/>
                <a:uLnTx/>
                <a:uFillTx/>
                <a:latin typeface="宋体" pitchFamily="2" charset="-122"/>
                <a:ea typeface="宋体" pitchFamily="2" charset="-122"/>
              </a:rPr>
              <a:t>包括单一方式的分段运输和联合运输</a:t>
            </a:r>
            <a:r>
              <a:rPr kumimoji="0" lang="en-US" altLang="zh-CN" sz="2400" b="0" i="0" u="none" strike="noStrike" kern="1200" cap="none" spc="0" normalizeH="0" baseline="0" noProof="0" dirty="0" smtClean="0">
                <a:ln>
                  <a:noFill/>
                </a:ln>
                <a:solidFill>
                  <a:schemeClr val="tx1"/>
                </a:solidFill>
                <a:effectLst/>
                <a:uLnTx/>
                <a:uFillTx/>
                <a:latin typeface="宋体" pitchFamily="2" charset="-122"/>
                <a:ea typeface="宋体" pitchFamily="2" charset="-122"/>
              </a:rPr>
              <a:t>)</a:t>
            </a:r>
            <a:r>
              <a:rPr kumimoji="0" lang="zh-CN" altLang="en-US" sz="2400" b="0" i="0" u="none" strike="noStrike" kern="1200" cap="none" spc="0" normalizeH="0" baseline="0" noProof="0" dirty="0" smtClean="0">
                <a:ln>
                  <a:noFill/>
                </a:ln>
                <a:solidFill>
                  <a:schemeClr val="tx1"/>
                </a:solidFill>
                <a:effectLst/>
                <a:uLnTx/>
                <a:uFillTx/>
                <a:latin typeface="宋体" pitchFamily="2" charset="-122"/>
                <a:ea typeface="宋体" pitchFamily="2" charset="-122"/>
              </a:rPr>
              <a:t>，作为货物拥有者的实际发货人同拥有各种运输工具的实际承运人之间不直接见面，而以各种不同的形式分别通过其代理人进行各种业务活动的经营方式。</a:t>
            </a:r>
            <a:endParaRPr kumimoji="0" lang="en-US" altLang="zh-CN" sz="2400" b="0" i="0" u="none" strike="noStrike" kern="1200" cap="none" spc="0" normalizeH="0" baseline="0" noProof="0" dirty="0" smtClean="0">
              <a:ln>
                <a:noFill/>
              </a:ln>
              <a:solidFill>
                <a:schemeClr val="tx1"/>
              </a:solidFill>
              <a:effectLst/>
              <a:uLnTx/>
              <a:uFillTx/>
              <a:latin typeface="宋体" pitchFamily="2" charset="-122"/>
              <a:ea typeface="宋体" pitchFamily="2" charset="-122"/>
            </a:endParaRPr>
          </a:p>
          <a:p>
            <a:pPr marL="536575" marR="0" lvl="1" indent="534988" algn="l" defTabSz="914400" rtl="0" eaLnBrk="1" fontAlgn="auto" latinLnBrk="0" hangingPunct="1">
              <a:lnSpc>
                <a:spcPts val="3200"/>
              </a:lnSpc>
              <a:spcBef>
                <a:spcPct val="20000"/>
              </a:spcBef>
              <a:spcAft>
                <a:spcPts val="0"/>
              </a:spcAft>
              <a:buClrTx/>
              <a:buSzTx/>
              <a:buFontTx/>
              <a:buNone/>
              <a:tabLst/>
              <a:defRPr/>
            </a:pPr>
            <a:r>
              <a:rPr kumimoji="0" lang="zh-CN" altLang="en-US" sz="2400" b="0" i="0" u="none" strike="noStrike" kern="1200" cap="none" spc="0" normalizeH="0" baseline="0" noProof="0" dirty="0" smtClean="0">
                <a:ln>
                  <a:noFill/>
                </a:ln>
                <a:solidFill>
                  <a:schemeClr val="tx1"/>
                </a:solidFill>
                <a:effectLst/>
                <a:uLnTx/>
                <a:uFillTx/>
                <a:latin typeface="宋体" pitchFamily="2" charset="-122"/>
                <a:ea typeface="宋体" pitchFamily="2" charset="-122"/>
              </a:rPr>
              <a:t>根据业务内容及所处的法律地位的变化，运输代理人的发展一般可分为两个阶段，即</a:t>
            </a:r>
            <a:r>
              <a:rPr kumimoji="0" lang="zh-CN" altLang="en-US" sz="2400" b="0" i="0" u="none" strike="noStrike" kern="1200" cap="none" spc="0" normalizeH="0" baseline="0" noProof="0" dirty="0" smtClean="0">
                <a:ln>
                  <a:noFill/>
                </a:ln>
                <a:solidFill>
                  <a:srgbClr val="FF0000"/>
                </a:solidFill>
                <a:effectLst/>
                <a:uLnTx/>
                <a:uFillTx/>
                <a:latin typeface="宋体" pitchFamily="2" charset="-122"/>
                <a:ea typeface="宋体" pitchFamily="2" charset="-122"/>
              </a:rPr>
              <a:t>以被代理人的名义从事业务活动的阶段和以本人名义独立从事运输经营活动阶段</a:t>
            </a:r>
            <a:r>
              <a:rPr kumimoji="0" lang="zh-CN" altLang="en-US" sz="2400" b="0" i="0" u="none" strike="noStrike" kern="1200" cap="none" spc="0" normalizeH="0" baseline="0" noProof="0" dirty="0" smtClean="0">
                <a:ln>
                  <a:noFill/>
                </a:ln>
                <a:solidFill>
                  <a:schemeClr val="tx1"/>
                </a:solidFill>
                <a:effectLst/>
                <a:uLnTx/>
                <a:uFillTx/>
                <a:latin typeface="宋体" pitchFamily="2" charset="-122"/>
                <a:ea typeface="宋体" pitchFamily="2" charset="-122"/>
              </a:rPr>
              <a:t>。</a:t>
            </a:r>
          </a:p>
        </p:txBody>
      </p:sp>
      <p:pic>
        <p:nvPicPr>
          <p:cNvPr id="4" name="图片 3">
            <a:extLst>
              <a:ext uri="{FF2B5EF4-FFF2-40B4-BE49-F238E27FC236}">
                <a16:creationId xmlns:a16="http://schemas.microsoft.com/office/drawing/2014/main" xmlns="" id="{44627354-FD0D-4F1B-98AF-63F5FF87039C}"/>
              </a:ext>
            </a:extLst>
          </p:cNvPr>
          <p:cNvPicPr>
            <a:picLocks noChangeAspect="1"/>
          </p:cNvPicPr>
          <p:nvPr/>
        </p:nvPicPr>
        <p:blipFill>
          <a:blip r:embed="rId2" cstate="print"/>
          <a:stretch>
            <a:fillRect/>
          </a:stretch>
        </p:blipFill>
        <p:spPr>
          <a:xfrm>
            <a:off x="0" y="337220"/>
            <a:ext cx="917827" cy="93840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、联合运输的运行机制</a:t>
            </a:r>
          </a:p>
        </p:txBody>
      </p:sp>
      <p:sp>
        <p:nvSpPr>
          <p:cNvPr id="4" name="Rectangle 3"/>
          <p:cNvSpPr txBox="1">
            <a:spLocks noChangeArrowheads="1"/>
          </p:cNvSpPr>
          <p:nvPr/>
        </p:nvSpPr>
        <p:spPr bwMode="auto">
          <a:xfrm>
            <a:off x="323528" y="1145282"/>
            <a:ext cx="8496944" cy="2000250"/>
          </a:xfrm>
          <a:prstGeom prst="rect">
            <a:avLst/>
          </a:prstGeom>
          <a:noFill/>
          <a:ln w="9525">
            <a:noFill/>
            <a:miter lim="800000"/>
            <a:headEnd/>
            <a:tailEnd/>
          </a:ln>
        </p:spPr>
        <p:txBody>
          <a:bodyPr/>
          <a:lstStyle/>
          <a:p>
            <a:pPr marL="342900" indent="-342900" eaLnBrk="0" hangingPunct="0">
              <a:lnSpc>
                <a:spcPct val="150000"/>
              </a:lnSpc>
              <a:defRPr/>
            </a:pPr>
            <a:r>
              <a:rPr lang="zh-CN" altLang="en-US" sz="2400" kern="0" dirty="0" smtClean="0">
                <a:latin typeface="宋体" pitchFamily="2" charset="-122"/>
                <a:ea typeface="宋体" pitchFamily="2" charset="-122"/>
              </a:rPr>
              <a:t>  </a:t>
            </a:r>
            <a:r>
              <a:rPr lang="zh-CN" altLang="en-US" sz="2400" kern="0" dirty="0" smtClean="0">
                <a:solidFill>
                  <a:srgbClr val="FF0000"/>
                </a:solidFill>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2</a:t>
            </a:r>
            <a:r>
              <a:rPr lang="zh-CN" altLang="en-US" sz="2400" b="1" kern="0" dirty="0" smtClean="0">
                <a:solidFill>
                  <a:srgbClr val="FF0000"/>
                </a:solidFill>
                <a:latin typeface="宋体" pitchFamily="2" charset="-122"/>
                <a:ea typeface="宋体" pitchFamily="2" charset="-122"/>
              </a:rPr>
              <a:t>）承</a:t>
            </a:r>
            <a:r>
              <a:rPr lang="zh-CN" altLang="en-US" sz="2400" b="1" kern="0" dirty="0">
                <a:solidFill>
                  <a:srgbClr val="FF0000"/>
                </a:solidFill>
                <a:latin typeface="宋体" pitchFamily="2" charset="-122"/>
                <a:ea typeface="宋体" pitchFamily="2" charset="-122"/>
              </a:rPr>
              <a:t>包发运制</a:t>
            </a:r>
          </a:p>
          <a:p>
            <a:pPr marL="536575" lvl="1" indent="534988" eaLnBrk="0" hangingPunct="0">
              <a:lnSpc>
                <a:spcPct val="150000"/>
              </a:lnSpc>
              <a:defRPr/>
            </a:pPr>
            <a:r>
              <a:rPr lang="zh-CN" altLang="en-US" sz="2400" kern="0" dirty="0">
                <a:latin typeface="宋体" pitchFamily="2" charset="-122"/>
                <a:ea typeface="宋体" pitchFamily="2" charset="-122"/>
              </a:rPr>
              <a:t>作为联运经营人接受货主有关货运工作的委托，负责办理货物运输全过程中所发生的与运输有关的事务，并与掌握运输工具的运输企业发生托运与承运关系。主要承担</a:t>
            </a:r>
            <a:r>
              <a:rPr lang="zh-CN" altLang="en-US" sz="2400" kern="0" dirty="0">
                <a:solidFill>
                  <a:srgbClr val="FF0000"/>
                </a:solidFill>
                <a:latin typeface="宋体" pitchFamily="2" charset="-122"/>
                <a:ea typeface="宋体" pitchFamily="2" charset="-122"/>
              </a:rPr>
              <a:t>零担货物运输</a:t>
            </a:r>
            <a:r>
              <a:rPr lang="zh-CN" altLang="en-US" sz="2400" kern="0" dirty="0">
                <a:latin typeface="宋体" pitchFamily="2" charset="-122"/>
                <a:ea typeface="宋体" pitchFamily="2" charset="-122"/>
              </a:rPr>
              <a:t>。</a:t>
            </a:r>
            <a:endParaRPr lang="en-US" altLang="zh-CN" sz="2400" kern="0" dirty="0">
              <a:latin typeface="宋体" pitchFamily="2" charset="-122"/>
              <a:ea typeface="宋体" pitchFamily="2" charset="-122"/>
            </a:endParaRPr>
          </a:p>
          <a:p>
            <a:pPr marL="536575" lvl="1" indent="534988" eaLnBrk="0" hangingPunct="0">
              <a:lnSpc>
                <a:spcPct val="150000"/>
              </a:lnSpc>
              <a:defRPr/>
            </a:pPr>
            <a:endParaRPr lang="en-US" altLang="zh-CN" sz="2400" kern="0" dirty="0">
              <a:latin typeface="宋体" pitchFamily="2" charset="-122"/>
              <a:ea typeface="宋体" pitchFamily="2" charset="-122"/>
            </a:endParaRPr>
          </a:p>
          <a:p>
            <a:pPr marL="536575" lvl="1" indent="534988" eaLnBrk="0" hangingPunct="0">
              <a:lnSpc>
                <a:spcPct val="150000"/>
              </a:lnSpc>
              <a:defRPr/>
            </a:pPr>
            <a:endParaRPr lang="zh-CN" altLang="en-US" sz="2400" kern="0" dirty="0">
              <a:latin typeface="宋体" pitchFamily="2" charset="-122"/>
              <a:ea typeface="宋体" pitchFamily="2" charset="-122"/>
            </a:endParaRPr>
          </a:p>
        </p:txBody>
      </p:sp>
      <p:pic>
        <p:nvPicPr>
          <p:cNvPr id="5" name="图片 4">
            <a:extLst>
              <a:ext uri="{FF2B5EF4-FFF2-40B4-BE49-F238E27FC236}">
                <a16:creationId xmlns:a16="http://schemas.microsoft.com/office/drawing/2014/main" xmlns="" id="{44627354-FD0D-4F1B-98AF-63F5FF87039C}"/>
              </a:ext>
            </a:extLst>
          </p:cNvPr>
          <p:cNvPicPr>
            <a:picLocks noChangeAspect="1"/>
          </p:cNvPicPr>
          <p:nvPr/>
        </p:nvPicPr>
        <p:blipFill>
          <a:blip r:embed="rId2" cstate="print"/>
          <a:stretch>
            <a:fillRect/>
          </a:stretch>
        </p:blipFill>
        <p:spPr>
          <a:xfrm>
            <a:off x="0" y="337220"/>
            <a:ext cx="917827" cy="938406"/>
          </a:xfrm>
          <a:prstGeom prst="rect">
            <a:avLst/>
          </a:prstGeom>
        </p:spPr>
      </p:pic>
      <p:pic>
        <p:nvPicPr>
          <p:cNvPr id="5122" name="Picture 2"/>
          <p:cNvPicPr>
            <a:picLocks noChangeAspect="1" noChangeArrowheads="1"/>
          </p:cNvPicPr>
          <p:nvPr/>
        </p:nvPicPr>
        <p:blipFill>
          <a:blip r:embed="rId3" cstate="print"/>
          <a:srcRect/>
          <a:stretch>
            <a:fillRect/>
          </a:stretch>
        </p:blipFill>
        <p:spPr bwMode="auto">
          <a:xfrm>
            <a:off x="6156176" y="3649588"/>
            <a:ext cx="2016224" cy="163004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59632" y="553244"/>
            <a:ext cx="1415772" cy="476669"/>
          </a:xfrm>
          <a:prstGeom prst="rect">
            <a:avLst/>
          </a:prstGeom>
        </p:spPr>
        <p:txBody>
          <a:bodyPr wrap="none">
            <a:spAutoFit/>
          </a:bodyPr>
          <a:lstStyle/>
          <a:p>
            <a:pPr marL="342900" lvl="1" indent="-342900" eaLnBrk="0" hangingPunct="0">
              <a:lnSpc>
                <a:spcPct val="120000"/>
              </a:lnSpc>
              <a:spcBef>
                <a:spcPct val="20000"/>
              </a:spcBef>
              <a:defRPr/>
            </a:pPr>
            <a:r>
              <a:rPr lang="zh-CN" altLang="en-US" sz="2400" b="1" dirty="0" smtClean="0">
                <a:solidFill>
                  <a:srgbClr val="FF0000"/>
                </a:solidFill>
                <a:latin typeface="宋体" pitchFamily="2" charset="-122"/>
                <a:ea typeface="宋体" pitchFamily="2" charset="-122"/>
              </a:rPr>
              <a:t>主要业务</a:t>
            </a:r>
            <a:endParaRPr lang="en-US" altLang="zh-CN" sz="2400" b="1" dirty="0">
              <a:solidFill>
                <a:srgbClr val="FF0000"/>
              </a:solidFill>
              <a:latin typeface="宋体" pitchFamily="2" charset="-122"/>
              <a:ea typeface="宋体" pitchFamily="2" charset="-122"/>
            </a:endParaRPr>
          </a:p>
        </p:txBody>
      </p:sp>
      <p:graphicFrame>
        <p:nvGraphicFramePr>
          <p:cNvPr id="5" name="Group 2"/>
          <p:cNvGraphicFramePr>
            <a:graphicFrameLocks noGrp="1"/>
          </p:cNvGraphicFramePr>
          <p:nvPr>
            <p:ph/>
          </p:nvPr>
        </p:nvGraphicFramePr>
        <p:xfrm>
          <a:off x="539551" y="1561356"/>
          <a:ext cx="7992889" cy="2349600"/>
        </p:xfrm>
        <a:graphic>
          <a:graphicData uri="http://schemas.openxmlformats.org/drawingml/2006/table">
            <a:tbl>
              <a:tblPr/>
              <a:tblGrid>
                <a:gridCol w="574162"/>
                <a:gridCol w="1104264"/>
                <a:gridCol w="6314463"/>
              </a:tblGrid>
              <a:tr h="515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dirty="0" smtClean="0">
                          <a:ln>
                            <a:noFill/>
                          </a:ln>
                          <a:solidFill>
                            <a:schemeClr val="tx2"/>
                          </a:solidFill>
                          <a:effectLst/>
                          <a:latin typeface="宋体" pitchFamily="2" charset="-122"/>
                          <a:ea typeface="宋体" pitchFamily="2" charset="-122"/>
                          <a:cs typeface="Times New Roman" pitchFamily="18" charset="0"/>
                        </a:rPr>
                        <a:t>序号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dirty="0" smtClean="0">
                          <a:ln>
                            <a:noFill/>
                          </a:ln>
                          <a:solidFill>
                            <a:schemeClr val="tx2"/>
                          </a:solidFill>
                          <a:effectLst/>
                          <a:latin typeface="宋体" pitchFamily="2" charset="-122"/>
                          <a:ea typeface="宋体" pitchFamily="2" charset="-122"/>
                          <a:cs typeface="Times New Roman" pitchFamily="18" charset="0"/>
                        </a:rPr>
                        <a:t>业务名称</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dirty="0" smtClean="0">
                          <a:ln>
                            <a:noFill/>
                          </a:ln>
                          <a:solidFill>
                            <a:schemeClr val="tx2"/>
                          </a:solidFill>
                          <a:effectLst/>
                          <a:latin typeface="宋体" pitchFamily="2" charset="-122"/>
                          <a:ea typeface="宋体" pitchFamily="2" charset="-122"/>
                          <a:cs typeface="Times New Roman" pitchFamily="18" charset="0"/>
                        </a:rPr>
                        <a:t>业务含义</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2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零担货物的集结运输</a:t>
                      </a:r>
                      <a:r>
                        <a:rPr kumimoji="1" lang="en-US" altLang="zh-CN" sz="2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r>
                        <a:rPr kumimoji="1" lang="zh-CN" altLang="en-US" sz="2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指联运货物</a:t>
                      </a:r>
                      <a:r>
                        <a:rPr kumimoji="1" lang="en-US" altLang="zh-CN" sz="2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a:t>
                      </a:r>
                      <a:r>
                        <a:rPr kumimoji="1" lang="zh-CN" altLang="en-US" sz="2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零担货物具有批数多、重量小、发到地分散、品种复杂、形状各异、包装不统一等特点。因而，零担货物运输是一种要求运输条件较高、货运业务手续较为繁杂、且面向千家万户的运输。</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
          <p:cNvGraphicFramePr>
            <a:graphicFrameLocks noGrp="1"/>
          </p:cNvGraphicFramePr>
          <p:nvPr>
            <p:ph/>
          </p:nvPr>
        </p:nvGraphicFramePr>
        <p:xfrm>
          <a:off x="469131" y="928140"/>
          <a:ext cx="8279333" cy="4089600"/>
        </p:xfrm>
        <a:graphic>
          <a:graphicData uri="http://schemas.openxmlformats.org/drawingml/2006/table">
            <a:tbl>
              <a:tblPr/>
              <a:tblGrid>
                <a:gridCol w="594742"/>
                <a:gridCol w="1143846"/>
                <a:gridCol w="6540745"/>
              </a:tblGrid>
              <a:tr h="515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2"/>
                          </a:solidFill>
                          <a:effectLst/>
                          <a:latin typeface="宋体" pitchFamily="2" charset="-122"/>
                          <a:ea typeface="宋体" pitchFamily="2" charset="-122"/>
                          <a:cs typeface="Times New Roman" pitchFamily="18" charset="0"/>
                        </a:rPr>
                        <a:t>序号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2"/>
                          </a:solidFill>
                          <a:effectLst/>
                          <a:latin typeface="宋体" pitchFamily="2" charset="-122"/>
                          <a:ea typeface="宋体" pitchFamily="2" charset="-122"/>
                          <a:cs typeface="Times New Roman" pitchFamily="18" charset="0"/>
                        </a:rPr>
                        <a:t>业务名称</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dirty="0" smtClean="0">
                          <a:ln>
                            <a:noFill/>
                          </a:ln>
                          <a:solidFill>
                            <a:schemeClr val="tx2"/>
                          </a:solidFill>
                          <a:effectLst/>
                          <a:latin typeface="宋体" pitchFamily="2" charset="-122"/>
                          <a:ea typeface="宋体" pitchFamily="2" charset="-122"/>
                          <a:cs typeface="Times New Roman" pitchFamily="18" charset="0"/>
                        </a:rPr>
                        <a:t>业务含义</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2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2</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代办货物中转</a:t>
                      </a:r>
                      <a:r>
                        <a:rPr kumimoji="1" lang="en-US" altLang="zh-CN"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r>
                        <a:rPr kumimoji="1"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指非联运货物</a:t>
                      </a:r>
                      <a:r>
                        <a:rPr kumimoji="1" lang="en-US" altLang="zh-CN"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r>
                        <a:rPr kumimoji="1"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代办货物中转业务是在采用货主直接托运制条件下，联运服务公司作为货主的代理人，为货主办理在不同运输工具间的货物转运业务。</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3</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笨重货物运输</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r>
                        <a:rPr kumimoji="1"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笨重货物、家具和搬家货物的运输由于对运送条件、装运工具等都有特殊要求，需要作为特种货物运输办理。</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2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4</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工厂或成套设备承包运输</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a:t>
                      </a:r>
                      <a:r>
                        <a:rPr kumimoji="1" lang="zh-CN" altLang="en-US" sz="2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开发工厂或成套设备承包运输是指联运服务公司对由各地区供应的新建工广全部设备或改建、扩建工厂的某方面成套设备的系统承包运输。开发工厂或成套设备承包运输应具备一定的条件。</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
          <p:cNvGraphicFramePr>
            <a:graphicFrameLocks noGrp="1"/>
          </p:cNvGraphicFramePr>
          <p:nvPr>
            <p:ph/>
          </p:nvPr>
        </p:nvGraphicFramePr>
        <p:xfrm>
          <a:off x="395536" y="767356"/>
          <a:ext cx="8352928" cy="4394400"/>
        </p:xfrm>
        <a:graphic>
          <a:graphicData uri="http://schemas.openxmlformats.org/drawingml/2006/table">
            <a:tbl>
              <a:tblPr/>
              <a:tblGrid>
                <a:gridCol w="600025"/>
                <a:gridCol w="1154005"/>
                <a:gridCol w="6598898"/>
              </a:tblGrid>
              <a:tr h="515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dirty="0" smtClean="0">
                          <a:ln>
                            <a:noFill/>
                          </a:ln>
                          <a:solidFill>
                            <a:schemeClr val="tx2"/>
                          </a:solidFill>
                          <a:effectLst/>
                          <a:latin typeface="宋体" pitchFamily="2" charset="-122"/>
                          <a:ea typeface="宋体" pitchFamily="2" charset="-122"/>
                          <a:cs typeface="Times New Roman" pitchFamily="18" charset="0"/>
                        </a:rPr>
                        <a:t>序号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2"/>
                          </a:solidFill>
                          <a:effectLst/>
                          <a:latin typeface="宋体" pitchFamily="2" charset="-122"/>
                          <a:ea typeface="宋体" pitchFamily="2" charset="-122"/>
                          <a:cs typeface="Times New Roman" pitchFamily="18" charset="0"/>
                        </a:rPr>
                        <a:t>业务名称</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dirty="0" smtClean="0">
                          <a:ln>
                            <a:noFill/>
                          </a:ln>
                          <a:solidFill>
                            <a:schemeClr val="tx2"/>
                          </a:solidFill>
                          <a:effectLst/>
                          <a:latin typeface="宋体" pitchFamily="2" charset="-122"/>
                          <a:ea typeface="宋体" pitchFamily="2" charset="-122"/>
                          <a:cs typeface="Times New Roman" pitchFamily="18" charset="0"/>
                        </a:rPr>
                        <a:t>业务含义</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2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5</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仓库保管</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r>
                        <a:rPr kumimoji="1"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联运服务公司的仓库保管业务相当于仓储公司或储运公司的业务，也是联运服务公司</a:t>
                      </a:r>
                      <a:r>
                        <a:rPr kumimoji="1" lang="en-US" altLang="zh-CN"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r>
                        <a:rPr kumimoji="1"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尤其是地处仓储或储运设施还不发达的地区的联运服务公司</a:t>
                      </a:r>
                      <a:r>
                        <a:rPr kumimoji="1" lang="en-US" altLang="zh-CN"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r>
                        <a:rPr kumimoji="1"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可以开展、且大有发展前途的业务。</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2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6</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货物包装</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r>
                        <a:rPr kumimoji="1"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货物包装在这里是指货物的运输包装，它应根据货物特征、运输条件、运输工具和运输距离进行设计</a:t>
                      </a:r>
                      <a:r>
                        <a:rPr kumimoji="1" lang="en-US" altLang="zh-CN"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r>
                        <a:rPr kumimoji="1"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包括外形、包装材料、加固等</a:t>
                      </a:r>
                      <a:r>
                        <a:rPr kumimoji="1" lang="en-US" altLang="zh-CN"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r>
                        <a:rPr kumimoji="1"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。因此，货物包装也是一项专业性很强的工作。</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7</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家具和搬家货物运输</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a:t>
                      </a:r>
                      <a:r>
                        <a:rPr kumimoji="1" lang="zh-CN" altLang="en-US" sz="2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当前，联运服务公司的业务以办理零担货物的集结运输和代办货物中转等项业务为主，而其他几项都是可以进一步开发的业务。</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、联合运输的运行机制</a:t>
            </a:r>
          </a:p>
        </p:txBody>
      </p:sp>
      <p:sp>
        <p:nvSpPr>
          <p:cNvPr id="4" name="Rectangle 3"/>
          <p:cNvSpPr txBox="1">
            <a:spLocks noChangeArrowheads="1"/>
          </p:cNvSpPr>
          <p:nvPr/>
        </p:nvSpPr>
        <p:spPr bwMode="auto">
          <a:xfrm>
            <a:off x="323528" y="1145282"/>
            <a:ext cx="8496944" cy="704106"/>
          </a:xfrm>
          <a:prstGeom prst="rect">
            <a:avLst/>
          </a:prstGeom>
          <a:noFill/>
          <a:ln w="9525">
            <a:noFill/>
            <a:miter lim="800000"/>
            <a:headEnd/>
            <a:tailEnd/>
          </a:ln>
        </p:spPr>
        <p:txBody>
          <a:bodyPr/>
          <a:lstStyle/>
          <a:p>
            <a:pPr marL="342900" indent="-342900" eaLnBrk="0" hangingPunct="0">
              <a:lnSpc>
                <a:spcPct val="150000"/>
              </a:lnSpc>
              <a:defRPr/>
            </a:pPr>
            <a:r>
              <a:rPr lang="zh-CN" altLang="en-US" sz="2400" b="1" kern="0" dirty="0" smtClean="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 （</a:t>
            </a:r>
            <a:r>
              <a:rPr lang="en-US" altLang="zh-CN" sz="2400" b="1" kern="0" dirty="0" smtClean="0">
                <a:solidFill>
                  <a:srgbClr val="FF0000"/>
                </a:solidFill>
                <a:latin typeface="宋体" pitchFamily="2" charset="-122"/>
                <a:ea typeface="宋体" pitchFamily="2" charset="-122"/>
              </a:rPr>
              <a:t>2</a:t>
            </a:r>
            <a:r>
              <a:rPr lang="zh-CN" altLang="en-US" sz="2400" b="1" kern="0" dirty="0" smtClean="0">
                <a:solidFill>
                  <a:srgbClr val="FF0000"/>
                </a:solidFill>
                <a:latin typeface="宋体" pitchFamily="2" charset="-122"/>
                <a:ea typeface="宋体" pitchFamily="2" charset="-122"/>
              </a:rPr>
              <a:t>）承</a:t>
            </a:r>
            <a:r>
              <a:rPr lang="zh-CN" altLang="en-US" sz="2400" b="1" kern="0" dirty="0">
                <a:solidFill>
                  <a:srgbClr val="FF0000"/>
                </a:solidFill>
                <a:latin typeface="宋体" pitchFamily="2" charset="-122"/>
                <a:ea typeface="宋体" pitchFamily="2" charset="-122"/>
              </a:rPr>
              <a:t>包发运制</a:t>
            </a:r>
          </a:p>
          <a:p>
            <a:pPr marL="536575" lvl="1" indent="534988" eaLnBrk="0" hangingPunct="0">
              <a:lnSpc>
                <a:spcPct val="150000"/>
              </a:lnSpc>
              <a:defRPr/>
            </a:pPr>
            <a:endParaRPr lang="zh-CN" altLang="en-US" sz="2400" kern="0" dirty="0">
              <a:latin typeface="宋体" pitchFamily="2" charset="-122"/>
              <a:ea typeface="宋体" pitchFamily="2" charset="-122"/>
            </a:endParaRPr>
          </a:p>
        </p:txBody>
      </p:sp>
      <p:sp>
        <p:nvSpPr>
          <p:cNvPr id="5" name="Rectangle 3"/>
          <p:cNvSpPr txBox="1">
            <a:spLocks noChangeArrowheads="1"/>
          </p:cNvSpPr>
          <p:nvPr/>
        </p:nvSpPr>
        <p:spPr bwMode="auto">
          <a:xfrm>
            <a:off x="395536" y="1741884"/>
            <a:ext cx="7920880" cy="4572000"/>
          </a:xfrm>
          <a:prstGeom prst="rect">
            <a:avLst/>
          </a:prstGeom>
          <a:noFill/>
          <a:ln w="9525">
            <a:noFill/>
            <a:miter lim="800000"/>
            <a:headEnd/>
            <a:tailEnd/>
          </a:ln>
        </p:spPr>
        <p:txBody>
          <a:bodyPr/>
          <a:lstStyle/>
          <a:p>
            <a:pPr marL="342900" indent="-342900" eaLnBrk="0" hangingPunct="0">
              <a:lnSpc>
                <a:spcPct val="150000"/>
              </a:lnSpc>
              <a:defRPr/>
            </a:pPr>
            <a:r>
              <a:rPr lang="zh-CN" altLang="en-US" sz="2400" kern="0" dirty="0" smtClean="0">
                <a:latin typeface="宋体" pitchFamily="2" charset="-122"/>
                <a:ea typeface="宋体" pitchFamily="2" charset="-122"/>
              </a:rPr>
              <a:t>     </a:t>
            </a:r>
            <a:r>
              <a:rPr lang="zh-CN" altLang="en-US" sz="2400" kern="0" dirty="0" smtClean="0">
                <a:solidFill>
                  <a:srgbClr val="FF0000"/>
                </a:solidFill>
                <a:latin typeface="宋体" pitchFamily="2" charset="-122"/>
                <a:ea typeface="宋体" pitchFamily="2" charset="-122"/>
              </a:rPr>
              <a:t>主</a:t>
            </a:r>
            <a:r>
              <a:rPr lang="zh-CN" altLang="en-US" sz="2400" kern="0" dirty="0">
                <a:solidFill>
                  <a:srgbClr val="FF0000"/>
                </a:solidFill>
                <a:latin typeface="宋体" pitchFamily="2" charset="-122"/>
                <a:ea typeface="宋体" pitchFamily="2" charset="-122"/>
              </a:rPr>
              <a:t>要业务程序</a:t>
            </a:r>
            <a:endParaRPr lang="en-US" altLang="zh-CN" sz="2400" kern="0" dirty="0">
              <a:solidFill>
                <a:srgbClr val="FF0000"/>
              </a:solidFill>
              <a:latin typeface="宋体" pitchFamily="2" charset="-122"/>
              <a:ea typeface="宋体" pitchFamily="2" charset="-122"/>
            </a:endParaRPr>
          </a:p>
          <a:p>
            <a:pPr marL="342900" indent="-342900" eaLnBrk="0" hangingPunct="0">
              <a:lnSpc>
                <a:spcPct val="150000"/>
              </a:lnSpc>
              <a:defRPr/>
            </a:pPr>
            <a:r>
              <a:rPr lang="zh-CN" altLang="en-US" sz="2400" kern="0" dirty="0" smtClean="0">
                <a:latin typeface="宋体" pitchFamily="2" charset="-122"/>
                <a:ea typeface="宋体" pitchFamily="2" charset="-122"/>
              </a:rPr>
              <a:t>     联</a:t>
            </a:r>
            <a:r>
              <a:rPr lang="zh-CN" altLang="en-US" sz="2400" kern="0" dirty="0">
                <a:latin typeface="宋体" pitchFamily="2" charset="-122"/>
                <a:ea typeface="宋体" pitchFamily="2" charset="-122"/>
              </a:rPr>
              <a:t>运服务公司办理货物联运业务程序的主要作业：</a:t>
            </a:r>
            <a:endParaRPr lang="en-US" altLang="zh-CN" sz="2400" kern="0" dirty="0">
              <a:latin typeface="宋体" pitchFamily="2" charset="-122"/>
              <a:ea typeface="宋体" pitchFamily="2" charset="-122"/>
            </a:endParaRPr>
          </a:p>
          <a:p>
            <a:pPr marL="342900" indent="-342900" eaLnBrk="0" hangingPunct="0">
              <a:lnSpc>
                <a:spcPct val="150000"/>
              </a:lnSpc>
              <a:defRPr/>
            </a:pPr>
            <a:r>
              <a:rPr lang="en-US" altLang="zh-CN" sz="2400" kern="0" dirty="0">
                <a:latin typeface="宋体" pitchFamily="2" charset="-122"/>
                <a:ea typeface="宋体" pitchFamily="2" charset="-122"/>
              </a:rPr>
              <a:t>     1</a:t>
            </a:r>
            <a:r>
              <a:rPr lang="zh-CN" altLang="en-US" sz="2400" kern="0" dirty="0">
                <a:latin typeface="宋体" pitchFamily="2" charset="-122"/>
                <a:ea typeface="宋体" pitchFamily="2" charset="-122"/>
              </a:rPr>
              <a:t>）货主（发货人）提出</a:t>
            </a:r>
            <a:r>
              <a:rPr lang="zh-CN" altLang="en-US" sz="2400" kern="0" dirty="0">
                <a:solidFill>
                  <a:srgbClr val="FF0000"/>
                </a:solidFill>
                <a:latin typeface="宋体" pitchFamily="2" charset="-122"/>
                <a:ea typeface="宋体" pitchFamily="2" charset="-122"/>
              </a:rPr>
              <a:t>发货委托书</a:t>
            </a:r>
            <a:r>
              <a:rPr lang="zh-CN" altLang="en-US" sz="2400" kern="0" dirty="0">
                <a:latin typeface="宋体" pitchFamily="2" charset="-122"/>
                <a:ea typeface="宋体" pitchFamily="2" charset="-122"/>
              </a:rPr>
              <a:t>（通过电话委托或通过邮件书面委托）或</a:t>
            </a:r>
            <a:r>
              <a:rPr lang="zh-CN" altLang="en-US" sz="2400" kern="0" dirty="0">
                <a:solidFill>
                  <a:srgbClr val="FF0000"/>
                </a:solidFill>
                <a:latin typeface="宋体" pitchFamily="2" charset="-122"/>
                <a:ea typeface="宋体" pitchFamily="2" charset="-122"/>
              </a:rPr>
              <a:t>亲自登门</a:t>
            </a:r>
            <a:r>
              <a:rPr lang="zh-CN" altLang="en-US" sz="2400" kern="0" dirty="0">
                <a:latin typeface="宋体" pitchFamily="2" charset="-122"/>
                <a:ea typeface="宋体" pitchFamily="2" charset="-122"/>
              </a:rPr>
              <a:t>办理货物托运手续。</a:t>
            </a:r>
            <a:endParaRPr lang="en-US" altLang="zh-CN" sz="2400" kern="0" dirty="0">
              <a:latin typeface="宋体" pitchFamily="2" charset="-122"/>
              <a:ea typeface="宋体" pitchFamily="2" charset="-122"/>
            </a:endParaRPr>
          </a:p>
          <a:p>
            <a:pPr marL="342900" indent="-342900" eaLnBrk="0" hangingPunct="0">
              <a:lnSpc>
                <a:spcPct val="150000"/>
              </a:lnSpc>
              <a:defRPr/>
            </a:pPr>
            <a:r>
              <a:rPr lang="en-US" altLang="zh-CN" sz="2400" kern="0" dirty="0">
                <a:latin typeface="宋体" pitchFamily="2" charset="-122"/>
                <a:ea typeface="宋体" pitchFamily="2" charset="-122"/>
              </a:rPr>
              <a:t>     2</a:t>
            </a:r>
            <a:r>
              <a:rPr lang="zh-CN" altLang="en-US" sz="2400" kern="0" dirty="0">
                <a:latin typeface="宋体" pitchFamily="2" charset="-122"/>
                <a:ea typeface="宋体" pitchFamily="2" charset="-122"/>
              </a:rPr>
              <a:t>）联运服务公司根据货主委托书，在规定的时间、地点派车取货或由货主亲自送货，货物在联运服务公司</a:t>
            </a:r>
            <a:r>
              <a:rPr lang="zh-CN" altLang="en-US" sz="2400" kern="0" dirty="0">
                <a:solidFill>
                  <a:srgbClr val="FF0000"/>
                </a:solidFill>
                <a:latin typeface="宋体" pitchFamily="2" charset="-122"/>
                <a:ea typeface="宋体" pitchFamily="2" charset="-122"/>
              </a:rPr>
              <a:t>仓库</a:t>
            </a:r>
            <a:r>
              <a:rPr lang="zh-CN" altLang="en-US" sz="2400" kern="0" dirty="0">
                <a:latin typeface="宋体" pitchFamily="2" charset="-122"/>
                <a:ea typeface="宋体" pitchFamily="2" charset="-122"/>
              </a:rPr>
              <a:t>集结。</a:t>
            </a:r>
            <a:endParaRPr lang="en-US" altLang="zh-CN" sz="2400" kern="0" dirty="0">
              <a:latin typeface="宋体" pitchFamily="2" charset="-122"/>
              <a:ea typeface="宋体" pitchFamily="2" charset="-122"/>
            </a:endParaRPr>
          </a:p>
          <a:p>
            <a:pPr marL="342900" indent="-342900" eaLnBrk="0" hangingPunct="0">
              <a:lnSpc>
                <a:spcPct val="150000"/>
              </a:lnSpc>
              <a:defRPr/>
            </a:pPr>
            <a:r>
              <a:rPr lang="en-US" altLang="zh-CN" sz="2400" kern="0" dirty="0">
                <a:latin typeface="宋体" pitchFamily="2" charset="-122"/>
                <a:ea typeface="宋体" pitchFamily="2" charset="-122"/>
              </a:rPr>
              <a:t>     </a:t>
            </a:r>
            <a:endParaRPr lang="zh-CN" altLang="en-US" sz="2400" kern="0" dirty="0">
              <a:latin typeface="宋体" pitchFamily="2" charset="-122"/>
              <a:ea typeface="宋体" pitchFamily="2" charset="-122"/>
            </a:endParaRPr>
          </a:p>
        </p:txBody>
      </p:sp>
      <p:pic>
        <p:nvPicPr>
          <p:cNvPr id="6" name="图片 5">
            <a:extLst>
              <a:ext uri="{FF2B5EF4-FFF2-40B4-BE49-F238E27FC236}">
                <a16:creationId xmlns:a16="http://schemas.microsoft.com/office/drawing/2014/main" xmlns="" id="{44627354-FD0D-4F1B-98AF-63F5FF87039C}"/>
              </a:ext>
            </a:extLst>
          </p:cNvPr>
          <p:cNvPicPr>
            <a:picLocks noChangeAspect="1"/>
          </p:cNvPicPr>
          <p:nvPr/>
        </p:nvPicPr>
        <p:blipFill>
          <a:blip r:embed="rId2" cstate="print"/>
          <a:stretch>
            <a:fillRect/>
          </a:stretch>
        </p:blipFill>
        <p:spPr>
          <a:xfrm>
            <a:off x="0" y="337220"/>
            <a:ext cx="917827" cy="93840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、联合运输的运行机制</a:t>
            </a:r>
          </a:p>
        </p:txBody>
      </p:sp>
      <p:sp>
        <p:nvSpPr>
          <p:cNvPr id="5" name="Rectangle 3"/>
          <p:cNvSpPr txBox="1">
            <a:spLocks noChangeArrowheads="1"/>
          </p:cNvSpPr>
          <p:nvPr/>
        </p:nvSpPr>
        <p:spPr bwMode="auto">
          <a:xfrm>
            <a:off x="395536" y="1129308"/>
            <a:ext cx="8424936" cy="4572000"/>
          </a:xfrm>
          <a:prstGeom prst="rect">
            <a:avLst/>
          </a:prstGeom>
          <a:noFill/>
          <a:ln w="9525">
            <a:noFill/>
            <a:miter lim="800000"/>
            <a:headEnd/>
            <a:tailEnd/>
          </a:ln>
        </p:spPr>
        <p:txBody>
          <a:bodyPr/>
          <a:lstStyle/>
          <a:p>
            <a:pPr marL="342900" indent="-432000" eaLnBrk="0" hangingPunct="0">
              <a:lnSpc>
                <a:spcPct val="150000"/>
              </a:lnSpc>
              <a:defRPr/>
            </a:pPr>
            <a:r>
              <a:rPr lang="en-US" altLang="zh-CN" sz="2400" kern="0" dirty="0" smtClean="0">
                <a:latin typeface="宋体" pitchFamily="2" charset="-122"/>
                <a:ea typeface="宋体" pitchFamily="2" charset="-122"/>
              </a:rPr>
              <a:t>     3</a:t>
            </a:r>
            <a:r>
              <a:rPr lang="zh-CN" altLang="en-US" sz="2400" kern="0" dirty="0">
                <a:latin typeface="宋体" pitchFamily="2" charset="-122"/>
                <a:ea typeface="宋体" pitchFamily="2" charset="-122"/>
              </a:rPr>
              <a:t>）联运服务公司办理</a:t>
            </a:r>
            <a:r>
              <a:rPr lang="zh-CN" altLang="en-US" sz="2400" kern="0" dirty="0">
                <a:solidFill>
                  <a:srgbClr val="FF0000"/>
                </a:solidFill>
                <a:latin typeface="宋体" pitchFamily="2" charset="-122"/>
                <a:ea typeface="宋体" pitchFamily="2" charset="-122"/>
              </a:rPr>
              <a:t>货物票据手续及核收运杂费</a:t>
            </a:r>
            <a:r>
              <a:rPr lang="zh-CN" altLang="en-US" sz="2400" kern="0" dirty="0">
                <a:latin typeface="宋体" pitchFamily="2" charset="-122"/>
                <a:ea typeface="宋体" pitchFamily="2" charset="-122"/>
              </a:rPr>
              <a:t>。</a:t>
            </a:r>
            <a:endParaRPr lang="en-US" altLang="zh-CN" sz="2400" kern="0" dirty="0">
              <a:latin typeface="宋体" pitchFamily="2" charset="-122"/>
              <a:ea typeface="宋体" pitchFamily="2" charset="-122"/>
            </a:endParaRPr>
          </a:p>
          <a:p>
            <a:pPr marL="342900" indent="-432000" eaLnBrk="0" hangingPunct="0">
              <a:lnSpc>
                <a:spcPct val="150000"/>
              </a:lnSpc>
              <a:defRPr/>
            </a:pPr>
            <a:r>
              <a:rPr lang="en-US" altLang="zh-CN" sz="2400" kern="0" dirty="0">
                <a:latin typeface="宋体" pitchFamily="2" charset="-122"/>
                <a:ea typeface="宋体" pitchFamily="2" charset="-122"/>
              </a:rPr>
              <a:t>     4</a:t>
            </a:r>
            <a:r>
              <a:rPr lang="zh-CN" altLang="en-US" sz="2400" kern="0" dirty="0">
                <a:latin typeface="宋体" pitchFamily="2" charset="-122"/>
                <a:ea typeface="宋体" pitchFamily="2" charset="-122"/>
              </a:rPr>
              <a:t>）根据货主规定的发货日期或对到货日期的要求向运输企业托运，组织货物始发装运，运输工具的选择和运输线路的安排由</a:t>
            </a:r>
            <a:r>
              <a:rPr lang="zh-CN" altLang="en-US" sz="2400" kern="0" dirty="0">
                <a:solidFill>
                  <a:srgbClr val="FF0000"/>
                </a:solidFill>
                <a:latin typeface="宋体" pitchFamily="2" charset="-122"/>
                <a:ea typeface="宋体" pitchFamily="2" charset="-122"/>
              </a:rPr>
              <a:t>联运服务公司</a:t>
            </a:r>
            <a:r>
              <a:rPr lang="zh-CN" altLang="en-US" sz="2400" kern="0" dirty="0">
                <a:latin typeface="宋体" pitchFamily="2" charset="-122"/>
                <a:ea typeface="宋体" pitchFamily="2" charset="-122"/>
              </a:rPr>
              <a:t>负责</a:t>
            </a:r>
            <a:r>
              <a:rPr lang="zh-CN" altLang="en-US" sz="2400" kern="0" dirty="0" smtClean="0">
                <a:latin typeface="宋体" pitchFamily="2" charset="-122"/>
                <a:ea typeface="宋体" pitchFamily="2" charset="-122"/>
              </a:rPr>
              <a:t>。</a:t>
            </a:r>
            <a:endParaRPr lang="en-US" altLang="zh-CN" sz="2400" kern="0" dirty="0" smtClean="0">
              <a:latin typeface="宋体" pitchFamily="2" charset="-122"/>
              <a:ea typeface="宋体" pitchFamily="2" charset="-122"/>
            </a:endParaRPr>
          </a:p>
          <a:p>
            <a:pPr marL="342900" indent="-432000" eaLnBrk="0" hangingPunct="0">
              <a:lnSpc>
                <a:spcPct val="150000"/>
              </a:lnSpc>
              <a:defRPr/>
            </a:pPr>
            <a:r>
              <a:rPr lang="zh-CN" altLang="en-US" sz="2400" kern="0" dirty="0" smtClean="0">
                <a:latin typeface="宋体" pitchFamily="2" charset="-122"/>
                <a:ea typeface="宋体" pitchFamily="2" charset="-122"/>
              </a:rPr>
              <a:t>     </a:t>
            </a:r>
            <a:r>
              <a:rPr lang="en-US" altLang="zh-CN" sz="2400" kern="0" dirty="0" smtClean="0">
                <a:latin typeface="宋体" pitchFamily="2" charset="-122"/>
                <a:ea typeface="宋体" pitchFamily="2" charset="-122"/>
              </a:rPr>
              <a:t>5</a:t>
            </a:r>
            <a:r>
              <a:rPr lang="zh-CN" altLang="en-US" sz="2400" kern="0" dirty="0" smtClean="0">
                <a:latin typeface="宋体" pitchFamily="2" charset="-122"/>
                <a:ea typeface="宋体" pitchFamily="2" charset="-122"/>
              </a:rPr>
              <a:t>）在不同运输工具的衔接点办理货物</a:t>
            </a:r>
            <a:r>
              <a:rPr lang="zh-CN" altLang="en-US" sz="2400" kern="0" dirty="0" smtClean="0">
                <a:solidFill>
                  <a:srgbClr val="FF0000"/>
                </a:solidFill>
                <a:latin typeface="宋体" pitchFamily="2" charset="-122"/>
                <a:ea typeface="宋体" pitchFamily="2" charset="-122"/>
              </a:rPr>
              <a:t>中转</a:t>
            </a:r>
            <a:r>
              <a:rPr lang="zh-CN" altLang="en-US" sz="2400" kern="0" dirty="0" smtClean="0">
                <a:latin typeface="宋体" pitchFamily="2" charset="-122"/>
                <a:ea typeface="宋体" pitchFamily="2" charset="-122"/>
              </a:rPr>
              <a:t>业务。</a:t>
            </a:r>
          </a:p>
          <a:p>
            <a:pPr marL="342900" indent="-432000" eaLnBrk="0" hangingPunct="0">
              <a:lnSpc>
                <a:spcPct val="150000"/>
              </a:lnSpc>
              <a:defRPr/>
            </a:pPr>
            <a:r>
              <a:rPr lang="zh-CN" altLang="en-US" sz="2400" kern="0" dirty="0" smtClean="0">
                <a:latin typeface="宋体" pitchFamily="2" charset="-122"/>
                <a:ea typeface="宋体" pitchFamily="2" charset="-122"/>
              </a:rPr>
              <a:t>     </a:t>
            </a:r>
            <a:r>
              <a:rPr lang="en-US" altLang="zh-CN" sz="2400" kern="0" dirty="0" smtClean="0">
                <a:latin typeface="宋体" pitchFamily="2" charset="-122"/>
                <a:ea typeface="宋体" pitchFamily="2" charset="-122"/>
              </a:rPr>
              <a:t>6</a:t>
            </a:r>
            <a:r>
              <a:rPr lang="zh-CN" altLang="en-US" sz="2400" kern="0" dirty="0" smtClean="0">
                <a:latin typeface="宋体" pitchFamily="2" charset="-122"/>
                <a:ea typeface="宋体" pitchFamily="2" charset="-122"/>
              </a:rPr>
              <a:t>）办理货物到达票据手续和到达</a:t>
            </a:r>
            <a:r>
              <a:rPr lang="zh-CN" altLang="en-US" sz="2400" kern="0" dirty="0" smtClean="0">
                <a:solidFill>
                  <a:srgbClr val="FF0000"/>
                </a:solidFill>
                <a:latin typeface="宋体" pitchFamily="2" charset="-122"/>
                <a:ea typeface="宋体" pitchFamily="2" charset="-122"/>
              </a:rPr>
              <a:t>杂费</a:t>
            </a:r>
            <a:r>
              <a:rPr lang="zh-CN" altLang="en-US" sz="2400" kern="0" dirty="0" smtClean="0">
                <a:latin typeface="宋体" pitchFamily="2" charset="-122"/>
                <a:ea typeface="宋体" pitchFamily="2" charset="-122"/>
              </a:rPr>
              <a:t>结算。</a:t>
            </a:r>
            <a:endParaRPr lang="en-US" altLang="zh-CN" sz="2400" kern="0" dirty="0" smtClean="0">
              <a:latin typeface="宋体" pitchFamily="2" charset="-122"/>
              <a:ea typeface="宋体" pitchFamily="2" charset="-122"/>
            </a:endParaRPr>
          </a:p>
          <a:p>
            <a:pPr marL="342900" indent="-432000" eaLnBrk="0" hangingPunct="0">
              <a:lnSpc>
                <a:spcPct val="150000"/>
              </a:lnSpc>
              <a:defRPr/>
            </a:pPr>
            <a:r>
              <a:rPr lang="en-US" altLang="zh-CN" sz="2400" kern="0" dirty="0" smtClean="0">
                <a:latin typeface="宋体" pitchFamily="2" charset="-122"/>
                <a:ea typeface="宋体" pitchFamily="2" charset="-122"/>
              </a:rPr>
              <a:t>     7</a:t>
            </a:r>
            <a:r>
              <a:rPr lang="zh-CN" altLang="en-US" sz="2400" kern="0" dirty="0" smtClean="0">
                <a:latin typeface="宋体" pitchFamily="2" charset="-122"/>
                <a:ea typeface="宋体" pitchFamily="2" charset="-122"/>
              </a:rPr>
              <a:t>）联运服务公司根据货主（收货人）指定的时间、地点</a:t>
            </a:r>
            <a:r>
              <a:rPr lang="zh-CN" altLang="en-US" sz="2400" kern="0" dirty="0" smtClean="0">
                <a:solidFill>
                  <a:srgbClr val="FF0000"/>
                </a:solidFill>
                <a:latin typeface="宋体" pitchFamily="2" charset="-122"/>
                <a:ea typeface="宋体" pitchFamily="2" charset="-122"/>
              </a:rPr>
              <a:t>派车送货</a:t>
            </a:r>
            <a:r>
              <a:rPr lang="zh-CN" altLang="en-US" sz="2400" kern="0" dirty="0" smtClean="0">
                <a:latin typeface="宋体" pitchFamily="2" charset="-122"/>
                <a:ea typeface="宋体" pitchFamily="2" charset="-122"/>
              </a:rPr>
              <a:t>或由</a:t>
            </a:r>
            <a:r>
              <a:rPr lang="zh-CN" altLang="en-US" sz="2400" kern="0" dirty="0" smtClean="0">
                <a:solidFill>
                  <a:srgbClr val="FF0000"/>
                </a:solidFill>
                <a:latin typeface="宋体" pitchFamily="2" charset="-122"/>
                <a:ea typeface="宋体" pitchFamily="2" charset="-122"/>
              </a:rPr>
              <a:t>货主亲自取货</a:t>
            </a:r>
            <a:r>
              <a:rPr lang="zh-CN" altLang="en-US" sz="2400" kern="0" dirty="0" smtClean="0">
                <a:latin typeface="宋体" pitchFamily="2" charset="-122"/>
                <a:ea typeface="宋体" pitchFamily="2" charset="-122"/>
              </a:rPr>
              <a:t>。</a:t>
            </a:r>
            <a:endParaRPr lang="en-US" altLang="zh-CN" sz="2400" kern="0" dirty="0">
              <a:latin typeface="宋体" pitchFamily="2" charset="-122"/>
              <a:ea typeface="宋体" pitchFamily="2" charset="-122"/>
            </a:endParaRPr>
          </a:p>
          <a:p>
            <a:pPr marL="536575" lvl="1" indent="-432000" eaLnBrk="0" hangingPunct="0">
              <a:lnSpc>
                <a:spcPct val="150000"/>
              </a:lnSpc>
              <a:defRPr/>
            </a:pPr>
            <a:endParaRPr lang="zh-CN" altLang="en-US" sz="2400" kern="0" dirty="0">
              <a:latin typeface="宋体" pitchFamily="2" charset="-122"/>
              <a:ea typeface="宋体" pitchFamily="2" charset="-122"/>
            </a:endParaRPr>
          </a:p>
        </p:txBody>
      </p:sp>
      <p:pic>
        <p:nvPicPr>
          <p:cNvPr id="4" name="图片 3">
            <a:extLst>
              <a:ext uri="{FF2B5EF4-FFF2-40B4-BE49-F238E27FC236}">
                <a16:creationId xmlns:a16="http://schemas.microsoft.com/office/drawing/2014/main" xmlns="" id="{44627354-FD0D-4F1B-98AF-63F5FF87039C}"/>
              </a:ext>
            </a:extLst>
          </p:cNvPr>
          <p:cNvPicPr>
            <a:picLocks noChangeAspect="1"/>
          </p:cNvPicPr>
          <p:nvPr/>
        </p:nvPicPr>
        <p:blipFill>
          <a:blip r:embed="rId2" cstate="print"/>
          <a:stretch>
            <a:fillRect/>
          </a:stretch>
        </p:blipFill>
        <p:spPr>
          <a:xfrm>
            <a:off x="0" y="337220"/>
            <a:ext cx="917827" cy="93840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、联合运输的运行机制</a:t>
            </a:r>
          </a:p>
        </p:txBody>
      </p:sp>
      <p:sp>
        <p:nvSpPr>
          <p:cNvPr id="5" name="Rectangle 3"/>
          <p:cNvSpPr txBox="1">
            <a:spLocks noChangeArrowheads="1"/>
          </p:cNvSpPr>
          <p:nvPr/>
        </p:nvSpPr>
        <p:spPr bwMode="auto">
          <a:xfrm>
            <a:off x="395536" y="1417340"/>
            <a:ext cx="8424936" cy="2592288"/>
          </a:xfrm>
          <a:prstGeom prst="rect">
            <a:avLst/>
          </a:prstGeom>
          <a:noFill/>
          <a:ln w="9525">
            <a:noFill/>
            <a:miter lim="800000"/>
            <a:headEnd/>
            <a:tailEnd/>
          </a:ln>
        </p:spPr>
        <p:txBody>
          <a:bodyPr/>
          <a:lstStyle/>
          <a:p>
            <a:pPr marL="342900" indent="-432000" eaLnBrk="0" hangingPunct="0">
              <a:lnSpc>
                <a:spcPct val="150000"/>
              </a:lnSpc>
              <a:defRPr/>
            </a:pPr>
            <a:r>
              <a:rPr lang="en-US" altLang="zh-CN" sz="2400" kern="0" dirty="0" smtClean="0">
                <a:latin typeface="宋体" pitchFamily="2" charset="-122"/>
                <a:ea typeface="宋体" pitchFamily="2" charset="-122"/>
              </a:rPr>
              <a:t>     </a:t>
            </a:r>
            <a:r>
              <a:rPr lang="zh-CN" altLang="en-US" sz="2400" kern="0" dirty="0" smtClean="0">
                <a:latin typeface="宋体" pitchFamily="2" charset="-122"/>
                <a:ea typeface="宋体" pitchFamily="2" charset="-122"/>
              </a:rPr>
              <a:t> 由此可见，办理货物联运业务的作业程序主要由三个业务环节组成，即：</a:t>
            </a:r>
            <a:r>
              <a:rPr lang="zh-CN" altLang="en-US" sz="2400" kern="0" dirty="0" smtClean="0">
                <a:solidFill>
                  <a:srgbClr val="FF0000"/>
                </a:solidFill>
                <a:latin typeface="宋体" pitchFamily="2" charset="-122"/>
                <a:ea typeface="宋体" pitchFamily="2" charset="-122"/>
              </a:rPr>
              <a:t>货物在发运地的承运业务；货物在不同运输工具运输过程衔接点的中转业务；货物在收货地的交付业务</a:t>
            </a:r>
            <a:r>
              <a:rPr lang="zh-CN" altLang="en-US" sz="2400" kern="0" dirty="0" smtClean="0">
                <a:latin typeface="宋体" pitchFamily="2" charset="-122"/>
                <a:ea typeface="宋体" pitchFamily="2" charset="-122"/>
              </a:rPr>
              <a:t>。</a:t>
            </a:r>
          </a:p>
          <a:p>
            <a:pPr marL="536575" lvl="1" indent="-432000" eaLnBrk="0" hangingPunct="0">
              <a:lnSpc>
                <a:spcPct val="150000"/>
              </a:lnSpc>
              <a:defRPr/>
            </a:pPr>
            <a:endParaRPr lang="zh-CN" altLang="en-US" sz="2400" kern="0" dirty="0">
              <a:latin typeface="宋体" pitchFamily="2" charset="-122"/>
              <a:ea typeface="宋体" pitchFamily="2" charset="-122"/>
            </a:endParaRPr>
          </a:p>
        </p:txBody>
      </p:sp>
      <p:pic>
        <p:nvPicPr>
          <p:cNvPr id="4" name="图片 3">
            <a:extLst>
              <a:ext uri="{FF2B5EF4-FFF2-40B4-BE49-F238E27FC236}">
                <a16:creationId xmlns:a16="http://schemas.microsoft.com/office/drawing/2014/main" xmlns="" id="{44627354-FD0D-4F1B-98AF-63F5FF87039C}"/>
              </a:ext>
            </a:extLst>
          </p:cNvPr>
          <p:cNvPicPr>
            <a:picLocks noChangeAspect="1"/>
          </p:cNvPicPr>
          <p:nvPr/>
        </p:nvPicPr>
        <p:blipFill>
          <a:blip r:embed="rId2" cstate="print"/>
          <a:stretch>
            <a:fillRect/>
          </a:stretch>
        </p:blipFill>
        <p:spPr>
          <a:xfrm>
            <a:off x="0" y="337220"/>
            <a:ext cx="917827" cy="938406"/>
          </a:xfrm>
          <a:prstGeom prst="rect">
            <a:avLst/>
          </a:prstGeom>
        </p:spPr>
      </p:pic>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87843" y="613106"/>
            <a:ext cx="8228793" cy="4692666"/>
          </a:xfrm>
          <a:prstGeom prst="rect">
            <a:avLst/>
          </a:prstGeom>
          <a:solidFill>
            <a:srgbClr val="FFFFFF"/>
          </a:solidFill>
          <a:ln w="9525">
            <a:noFill/>
            <a:miter lim="800000"/>
            <a:headEnd/>
            <a:tailEnd/>
          </a:ln>
        </p:spPr>
        <p:txBody>
          <a:bodyPr lIns="76932" tIns="38466" rIns="76932" bIns="38466"/>
          <a:lstStyle/>
          <a:p>
            <a:pPr marL="288493" marR="0" lvl="0" indent="288493" defTabSz="914400" eaLnBrk="0" fontAlgn="base" latinLnBrk="0" hangingPunct="0">
              <a:lnSpc>
                <a:spcPct val="150000"/>
              </a:lnSpc>
              <a:spcBef>
                <a:spcPct val="20000"/>
              </a:spcBef>
              <a:spcAft>
                <a:spcPct val="0"/>
              </a:spcAft>
              <a:buClrTx/>
              <a:buSzTx/>
              <a:buFontTx/>
              <a:buNone/>
              <a:tabLst/>
              <a:defRPr/>
            </a:pPr>
            <a:r>
              <a:rPr kumimoji="0" lang="en-US" altLang="zh-CN" sz="2000" b="0" i="0" u="none" strike="noStrike" kern="0" cap="none" spc="0" normalizeH="0" baseline="0" noProof="0" dirty="0">
                <a:ln>
                  <a:noFill/>
                </a:ln>
                <a:solidFill>
                  <a:srgbClr val="000000"/>
                </a:solidFill>
                <a:effectLst/>
                <a:uLnTx/>
                <a:uFillTx/>
                <a:latin typeface="宋体" pitchFamily="2" charset="-122"/>
                <a:ea typeface="宋体" pitchFamily="2" charset="-122"/>
              </a:rPr>
              <a:t> </a:t>
            </a:r>
            <a:r>
              <a:rPr kumimoji="0" lang="en-US" altLang="zh-CN" sz="2000" b="0" i="0" u="none" strike="noStrike" kern="0" cap="none" spc="0" normalizeH="0" baseline="0" noProof="0" dirty="0" smtClean="0">
                <a:ln>
                  <a:noFill/>
                </a:ln>
                <a:solidFill>
                  <a:srgbClr val="000000"/>
                </a:solidFill>
                <a:effectLst/>
                <a:uLnTx/>
                <a:uFillTx/>
                <a:latin typeface="宋体" pitchFamily="2" charset="-122"/>
                <a:ea typeface="宋体" pitchFamily="2" charset="-122"/>
              </a:rPr>
              <a:t>2016</a:t>
            </a:r>
            <a:r>
              <a:rPr kumimoji="0" lang="zh-CN" altLang="en-US" sz="2000" b="0" i="0" u="none" strike="noStrike" kern="0" cap="none" spc="0" normalizeH="0" baseline="0" noProof="0" dirty="0" smtClean="0">
                <a:ln>
                  <a:noFill/>
                </a:ln>
                <a:solidFill>
                  <a:srgbClr val="000000"/>
                </a:solidFill>
                <a:effectLst/>
                <a:uLnTx/>
                <a:uFillTx/>
                <a:latin typeface="宋体" pitchFamily="2" charset="-122"/>
                <a:ea typeface="宋体" pitchFamily="2" charset="-122"/>
              </a:rPr>
              <a:t>年</a:t>
            </a:r>
            <a:r>
              <a:rPr kumimoji="0" lang="en-US" altLang="zh-CN" sz="2000" b="0" i="0" u="none" strike="noStrike" kern="0" cap="none" spc="0" normalizeH="0" baseline="0" noProof="0" dirty="0" smtClean="0">
                <a:ln>
                  <a:noFill/>
                </a:ln>
                <a:solidFill>
                  <a:srgbClr val="000000"/>
                </a:solidFill>
                <a:effectLst/>
                <a:uLnTx/>
                <a:uFillTx/>
                <a:latin typeface="宋体" pitchFamily="2" charset="-122"/>
                <a:ea typeface="宋体" pitchFamily="2" charset="-122"/>
              </a:rPr>
              <a:t>9</a:t>
            </a:r>
            <a:r>
              <a:rPr kumimoji="0" lang="zh-CN" altLang="en-US" sz="2000" b="0" i="0" u="none" strike="noStrike" kern="0" cap="none" spc="0" normalizeH="0" baseline="0" noProof="0" dirty="0">
                <a:ln>
                  <a:noFill/>
                </a:ln>
                <a:solidFill>
                  <a:srgbClr val="000000"/>
                </a:solidFill>
                <a:effectLst/>
                <a:uLnTx/>
                <a:uFillTx/>
                <a:latin typeface="宋体" pitchFamily="2" charset="-122"/>
                <a:ea typeface="宋体" pitchFamily="2" charset="-122"/>
              </a:rPr>
              <a:t>月</a:t>
            </a:r>
            <a:r>
              <a:rPr kumimoji="0" lang="en-US" altLang="zh-CN" sz="2000" b="0" i="0" u="none" strike="noStrike" kern="0" cap="none" spc="0" normalizeH="0" baseline="0" noProof="0" dirty="0">
                <a:ln>
                  <a:noFill/>
                </a:ln>
                <a:solidFill>
                  <a:srgbClr val="000000"/>
                </a:solidFill>
                <a:effectLst/>
                <a:uLnTx/>
                <a:uFillTx/>
                <a:latin typeface="宋体" pitchFamily="2" charset="-122"/>
                <a:ea typeface="宋体" pitchFamily="2" charset="-122"/>
              </a:rPr>
              <a:t>8</a:t>
            </a:r>
            <a:r>
              <a:rPr kumimoji="0" lang="zh-CN" altLang="en-US" sz="2000" b="0" i="0" u="none" strike="noStrike" kern="0" cap="none" spc="0" normalizeH="0" baseline="0" noProof="0" dirty="0">
                <a:ln>
                  <a:noFill/>
                </a:ln>
                <a:solidFill>
                  <a:srgbClr val="000000"/>
                </a:solidFill>
                <a:effectLst/>
                <a:uLnTx/>
                <a:uFillTx/>
                <a:latin typeface="宋体" pitchFamily="2" charset="-122"/>
                <a:ea typeface="宋体" pitchFamily="2" charset="-122"/>
              </a:rPr>
              <a:t>日，交通运输部部长李小鹏主持召开部务会，传达国务院第</a:t>
            </a:r>
            <a:r>
              <a:rPr kumimoji="0" lang="en-US" altLang="zh-CN" sz="2000" b="0" i="0" u="none" strike="noStrike" kern="0" cap="none" spc="0" normalizeH="0" baseline="0" noProof="0" dirty="0">
                <a:ln>
                  <a:noFill/>
                </a:ln>
                <a:solidFill>
                  <a:srgbClr val="000000"/>
                </a:solidFill>
                <a:effectLst/>
                <a:uLnTx/>
                <a:uFillTx/>
                <a:latin typeface="宋体" pitchFamily="2" charset="-122"/>
                <a:ea typeface="宋体" pitchFamily="2" charset="-122"/>
              </a:rPr>
              <a:t>147</a:t>
            </a:r>
            <a:r>
              <a:rPr kumimoji="0" lang="zh-CN" altLang="en-US" sz="2000" b="0" i="0" u="none" strike="noStrike" kern="0" cap="none" spc="0" normalizeH="0" baseline="0" noProof="0" dirty="0">
                <a:ln>
                  <a:noFill/>
                </a:ln>
                <a:solidFill>
                  <a:srgbClr val="000000"/>
                </a:solidFill>
                <a:effectLst/>
                <a:uLnTx/>
                <a:uFillTx/>
                <a:latin typeface="宋体" pitchFamily="2" charset="-122"/>
                <a:ea typeface="宋体" pitchFamily="2" charset="-122"/>
              </a:rPr>
              <a:t>次常务会议精神，审议并原则通过</a:t>
            </a:r>
            <a:r>
              <a:rPr kumimoji="0" lang="en-US" altLang="zh-CN" sz="2000" b="0" i="0" u="none" strike="noStrike" kern="0" cap="none" spc="0" normalizeH="0" baseline="0" noProof="0" dirty="0">
                <a:ln>
                  <a:noFill/>
                </a:ln>
                <a:solidFill>
                  <a:srgbClr val="000000"/>
                </a:solidFill>
                <a:effectLst/>
                <a:uLnTx/>
                <a:uFillTx/>
                <a:latin typeface="宋体" pitchFamily="2" charset="-122"/>
                <a:ea typeface="宋体" pitchFamily="2" charset="-122"/>
              </a:rPr>
              <a:t>《</a:t>
            </a:r>
            <a:r>
              <a:rPr kumimoji="0" lang="zh-CN" altLang="en-US" sz="2000" b="0" i="0" u="none" strike="noStrike" kern="0" cap="none" spc="0" normalizeH="0" baseline="0" noProof="0" dirty="0">
                <a:ln>
                  <a:noFill/>
                </a:ln>
                <a:solidFill>
                  <a:srgbClr val="000000"/>
                </a:solidFill>
                <a:effectLst/>
                <a:uLnTx/>
                <a:uFillTx/>
                <a:latin typeface="宋体" pitchFamily="2" charset="-122"/>
                <a:ea typeface="宋体" pitchFamily="2" charset="-122"/>
              </a:rPr>
              <a:t>关于促进多式联运发展的若干意见</a:t>
            </a:r>
            <a:r>
              <a:rPr kumimoji="0" lang="en-US" altLang="zh-CN" sz="2000" b="0" i="0" u="none" strike="noStrike" kern="0" cap="none" spc="0" normalizeH="0" baseline="0" noProof="0" dirty="0">
                <a:ln>
                  <a:noFill/>
                </a:ln>
                <a:solidFill>
                  <a:srgbClr val="000000"/>
                </a:solidFill>
                <a:effectLst/>
                <a:uLnTx/>
                <a:uFillTx/>
                <a:latin typeface="宋体" pitchFamily="2" charset="-122"/>
                <a:ea typeface="宋体" pitchFamily="2" charset="-122"/>
              </a:rPr>
              <a:t>》</a:t>
            </a:r>
          </a:p>
          <a:p>
            <a:pPr marL="288493" marR="0" lvl="0" indent="288493" defTabSz="914400" eaLnBrk="0" fontAlgn="base" latinLnBrk="0" hangingPunct="0">
              <a:lnSpc>
                <a:spcPct val="150000"/>
              </a:lnSpc>
              <a:spcBef>
                <a:spcPct val="20000"/>
              </a:spcBef>
              <a:spcAft>
                <a:spcPct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宋体" pitchFamily="2" charset="-122"/>
                <a:ea typeface="宋体" pitchFamily="2" charset="-122"/>
              </a:rPr>
              <a:t>发展多式联运还需解决哪些难题？</a:t>
            </a:r>
          </a:p>
          <a:p>
            <a:pPr marL="288493" marR="0" lvl="0" indent="288493" defTabSz="914400" eaLnBrk="0" fontAlgn="base" latinLnBrk="0" hangingPunct="0">
              <a:lnSpc>
                <a:spcPct val="150000"/>
              </a:lnSpc>
              <a:spcBef>
                <a:spcPct val="20000"/>
              </a:spcBef>
              <a:spcAft>
                <a:spcPct val="0"/>
              </a:spcAft>
              <a:buClrTx/>
              <a:buSzTx/>
              <a:buFontTx/>
              <a:buNone/>
              <a:tabLst/>
              <a:defRPr/>
            </a:pPr>
            <a:r>
              <a:rPr kumimoji="0" lang="zh-CN" altLang="en-US" sz="2000" b="0" i="0" u="none" strike="noStrike" kern="0" cap="none" spc="0" normalizeH="0" baseline="0" noProof="0" dirty="0">
                <a:ln>
                  <a:noFill/>
                </a:ln>
                <a:solidFill>
                  <a:srgbClr val="FF0000"/>
                </a:solidFill>
                <a:effectLst/>
                <a:uLnTx/>
                <a:uFillTx/>
                <a:latin typeface="宋体" pitchFamily="2" charset="-122"/>
                <a:ea typeface="宋体" pitchFamily="2" charset="-122"/>
              </a:rPr>
              <a:t>第一，标准需统一 </a:t>
            </a:r>
          </a:p>
          <a:p>
            <a:pPr marL="288493" marR="0" lvl="0" indent="288493" defTabSz="914400" eaLnBrk="0" fontAlgn="base" latinLnBrk="0" hangingPunct="0">
              <a:lnSpc>
                <a:spcPct val="150000"/>
              </a:lnSpc>
              <a:spcBef>
                <a:spcPct val="20000"/>
              </a:spcBef>
              <a:spcAft>
                <a:spcPct val="0"/>
              </a:spcAft>
              <a:buClrTx/>
              <a:buSzTx/>
              <a:buFontTx/>
              <a:buNone/>
              <a:tabLst/>
              <a:defRPr/>
            </a:pPr>
            <a:r>
              <a:rPr kumimoji="0" lang="en-US" altLang="zh-CN" sz="2000" b="0" i="0" u="none" strike="noStrike" kern="0" cap="none" spc="0" normalizeH="0" baseline="0" noProof="0" dirty="0">
                <a:ln>
                  <a:noFill/>
                </a:ln>
                <a:solidFill>
                  <a:srgbClr val="FF0000"/>
                </a:solidFill>
                <a:effectLst/>
                <a:uLnTx/>
                <a:uFillTx/>
                <a:latin typeface="宋体" pitchFamily="2" charset="-122"/>
                <a:ea typeface="宋体" pitchFamily="2" charset="-122"/>
              </a:rPr>
              <a:t>1</a:t>
            </a:r>
            <a:r>
              <a:rPr kumimoji="0" lang="zh-CN" altLang="en-US" sz="2000" b="0" i="0" u="none" strike="noStrike" kern="0" cap="none" spc="0" normalizeH="0" baseline="0" noProof="0" dirty="0">
                <a:ln>
                  <a:noFill/>
                </a:ln>
                <a:solidFill>
                  <a:srgbClr val="FF0000"/>
                </a:solidFill>
                <a:effectLst/>
                <a:uLnTx/>
                <a:uFillTx/>
                <a:latin typeface="宋体" pitchFamily="2" charset="-122"/>
                <a:ea typeface="宋体" pitchFamily="2" charset="-122"/>
              </a:rPr>
              <a:t>）首先是运输装备的标准要统一。</a:t>
            </a:r>
            <a:r>
              <a:rPr kumimoji="0" lang="zh-CN" altLang="en-US" sz="2000" b="0" i="0" u="none" strike="noStrike" kern="0" cap="none" spc="0" normalizeH="0" baseline="0" noProof="0" dirty="0">
                <a:ln>
                  <a:noFill/>
                </a:ln>
                <a:solidFill>
                  <a:srgbClr val="000000"/>
                </a:solidFill>
                <a:effectLst/>
                <a:uLnTx/>
                <a:uFillTx/>
                <a:latin typeface="宋体" pitchFamily="2" charset="-122"/>
                <a:ea typeface="宋体" pitchFamily="2" charset="-122"/>
              </a:rPr>
              <a:t>试想想，如果卡车的尺寸标准和铁路装载单元的标准不协调，公铁联运时进行运输方式的转换就会很麻烦，需要对货物进行倒载、换装，这样会导致成本上升。因此，公路运输使用什么样的车型，铁路的平车与它的标准要协同。</a:t>
            </a:r>
            <a:endParaRPr kumimoji="0" lang="zh-CN" altLang="en-US" b="0" i="0" u="none" strike="noStrike" kern="0" cap="none" spc="0" normalizeH="0" baseline="0" noProof="0" dirty="0">
              <a:ln>
                <a:noFill/>
              </a:ln>
              <a:solidFill>
                <a:srgbClr val="000000"/>
              </a:solidFill>
              <a:effectLst/>
              <a:uLnTx/>
              <a:uFillTx/>
              <a:latin typeface="宋体" pitchFamily="2" charset="-122"/>
              <a:ea typeface="宋体"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59851" y="1093326"/>
            <a:ext cx="7684557" cy="3276342"/>
          </a:xfrm>
          <a:prstGeom prst="rect">
            <a:avLst/>
          </a:prstGeom>
          <a:solidFill>
            <a:schemeClr val="bg1"/>
          </a:solidFill>
          <a:ln w="9525">
            <a:noFill/>
            <a:miter lim="800000"/>
            <a:headEnd/>
            <a:tailEnd/>
          </a:ln>
        </p:spPr>
        <p:txBody>
          <a:bodyPr lIns="76932" tIns="38466" rIns="76932" bIns="38466"/>
          <a:lstStyle/>
          <a:p>
            <a:pPr marL="288493" indent="288493" eaLnBrk="0" fontAlgn="base" hangingPunct="0">
              <a:lnSpc>
                <a:spcPct val="150000"/>
              </a:lnSpc>
              <a:spcBef>
                <a:spcPct val="20000"/>
              </a:spcBef>
              <a:spcAft>
                <a:spcPct val="0"/>
              </a:spcAft>
              <a:defRPr/>
            </a:pPr>
            <a:r>
              <a:rPr lang="en-US" altLang="zh-CN" sz="2000" dirty="0">
                <a:solidFill>
                  <a:srgbClr val="FF0000"/>
                </a:solidFill>
                <a:latin typeface="宋体" pitchFamily="2" charset="-122"/>
                <a:ea typeface="宋体" pitchFamily="2" charset="-122"/>
              </a:rPr>
              <a:t>2</a:t>
            </a:r>
            <a:r>
              <a:rPr lang="zh-CN" altLang="en-US" sz="2000" dirty="0">
                <a:solidFill>
                  <a:srgbClr val="FF0000"/>
                </a:solidFill>
                <a:latin typeface="宋体" pitchFamily="2" charset="-122"/>
                <a:ea typeface="宋体" pitchFamily="2" charset="-122"/>
              </a:rPr>
              <a:t>）法规标准要统一。</a:t>
            </a:r>
            <a:r>
              <a:rPr lang="zh-CN" altLang="en-US" sz="2000" dirty="0">
                <a:solidFill>
                  <a:srgbClr val="000000"/>
                </a:solidFill>
                <a:latin typeface="宋体" pitchFamily="2" charset="-122"/>
                <a:ea typeface="宋体" pitchFamily="2" charset="-122"/>
              </a:rPr>
              <a:t>目前，我国各种运输方式的法规中对承运人、托运人之间的责任边界、保险、理赔等规定都不相同。这样的话，多式联运经营人只能按照不同运输方式的规定签不同的合同，分段进行管理。不仅管理成本高，而且最后的结果也不能算是多式联运。所以，国家需要研究制定多式联运的运输规则，使承、托运人的责任、货物品类的界定、安全的管理、保险理赔等尽量一致化。</a:t>
            </a:r>
          </a:p>
          <a:p>
            <a:pPr marL="451438" lvl="1" indent="288493" eaLnBrk="0" fontAlgn="base" hangingPunct="0">
              <a:lnSpc>
                <a:spcPct val="150000"/>
              </a:lnSpc>
              <a:spcBef>
                <a:spcPct val="20000"/>
              </a:spcBef>
              <a:spcAft>
                <a:spcPct val="0"/>
              </a:spcAft>
              <a:defRPr/>
            </a:pPr>
            <a:endParaRPr lang="zh-CN" altLang="en-US" kern="0" dirty="0">
              <a:solidFill>
                <a:srgbClr val="000000"/>
              </a:solidFill>
              <a:latin typeface="宋体" pitchFamily="2" charset="-122"/>
              <a:ea typeface="宋体"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F3E6B61-C146-4AD6-ADE4-56EC001ACF9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849388"/>
            <a:ext cx="2332004" cy="2263223"/>
          </a:xfrm>
          <a:prstGeom prst="rect">
            <a:avLst/>
          </a:prstGeom>
        </p:spPr>
      </p:pic>
      <p:pic>
        <p:nvPicPr>
          <p:cNvPr id="7" name="图形 6" descr="指向右边的反手食指">
            <a:extLst>
              <a:ext uri="{FF2B5EF4-FFF2-40B4-BE49-F238E27FC236}">
                <a16:creationId xmlns="" xmlns:a16="http://schemas.microsoft.com/office/drawing/2014/main" id="{96F5D61F-9773-4DE5-8B19-11A981554027}"/>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1637400"/>
            <a:ext cx="482352" cy="482352"/>
          </a:xfrm>
          <a:prstGeom prst="rect">
            <a:avLst/>
          </a:prstGeom>
        </p:spPr>
      </p:pic>
      <p:pic>
        <p:nvPicPr>
          <p:cNvPr id="13" name="图形 12" descr="指向右边的反手食指">
            <a:extLst>
              <a:ext uri="{FF2B5EF4-FFF2-40B4-BE49-F238E27FC236}">
                <a16:creationId xmlns="" xmlns:a16="http://schemas.microsoft.com/office/drawing/2014/main" id="{CE713D77-2F54-432E-A2B0-C14C687FB496}"/>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2327248"/>
            <a:ext cx="482352" cy="482352"/>
          </a:xfrm>
          <a:prstGeom prst="rect">
            <a:avLst/>
          </a:prstGeom>
        </p:spPr>
      </p:pic>
      <p:pic>
        <p:nvPicPr>
          <p:cNvPr id="14" name="图形 13" descr="指向右边的反手食指">
            <a:extLst>
              <a:ext uri="{FF2B5EF4-FFF2-40B4-BE49-F238E27FC236}">
                <a16:creationId xmlns="" xmlns:a16="http://schemas.microsoft.com/office/drawing/2014/main" id="{57AFDE6B-3FA8-4FDD-9611-25947519A018}"/>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3068777"/>
            <a:ext cx="482352" cy="482352"/>
          </a:xfrm>
          <a:prstGeom prst="rect">
            <a:avLst/>
          </a:prstGeom>
        </p:spPr>
      </p:pic>
      <p:sp>
        <p:nvSpPr>
          <p:cNvPr id="17" name="文本框 16">
            <a:extLst>
              <a:ext uri="{FF2B5EF4-FFF2-40B4-BE49-F238E27FC236}">
                <a16:creationId xmlns="" xmlns:a16="http://schemas.microsoft.com/office/drawing/2014/main" id="{5381E62F-0644-462F-8724-5E38520EB779}"/>
              </a:ext>
            </a:extLst>
          </p:cNvPr>
          <p:cNvSpPr txBox="1"/>
          <p:nvPr/>
        </p:nvSpPr>
        <p:spPr>
          <a:xfrm>
            <a:off x="3392425" y="1595265"/>
            <a:ext cx="2952328" cy="369332"/>
          </a:xfrm>
          <a:prstGeom prst="rect">
            <a:avLst/>
          </a:prstGeom>
          <a:noFill/>
        </p:spPr>
        <p:txBody>
          <a:bodyPr wrap="square" rtlCol="0">
            <a:spAutoFit/>
          </a:bodyPr>
          <a:lstStyle/>
          <a:p>
            <a:endParaRPr lang="zh-CN" altLang="en-US" b="1" dirty="0">
              <a:latin typeface="宋体" pitchFamily="2" charset="-122"/>
              <a:ea typeface="宋体" pitchFamily="2" charset="-122"/>
            </a:endParaRPr>
          </a:p>
        </p:txBody>
      </p:sp>
      <p:sp>
        <p:nvSpPr>
          <p:cNvPr id="18" name="文本框 17">
            <a:extLst>
              <a:ext uri="{FF2B5EF4-FFF2-40B4-BE49-F238E27FC236}">
                <a16:creationId xmlns="" xmlns:a16="http://schemas.microsoft.com/office/drawing/2014/main" id="{DBE2DE14-230E-4017-9184-896A866434DD}"/>
              </a:ext>
            </a:extLst>
          </p:cNvPr>
          <p:cNvSpPr txBox="1"/>
          <p:nvPr/>
        </p:nvSpPr>
        <p:spPr>
          <a:xfrm>
            <a:off x="3491880" y="1633364"/>
            <a:ext cx="475252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任务一</a:t>
            </a:r>
            <a:r>
              <a:rPr lang="zh-CN" altLang="en-US" sz="2400" b="1" dirty="0" smtClean="0">
                <a:latin typeface="宋体" pitchFamily="2" charset="-122"/>
                <a:ea typeface="宋体" pitchFamily="2" charset="-122"/>
              </a:rPr>
              <a:t>：联合运输知识</a:t>
            </a:r>
            <a:endParaRPr lang="zh-CN" altLang="en-US" sz="2400" b="1" dirty="0">
              <a:latin typeface="宋体" pitchFamily="2" charset="-122"/>
              <a:ea typeface="宋体" pitchFamily="2" charset="-122"/>
            </a:endParaRPr>
          </a:p>
        </p:txBody>
      </p:sp>
      <p:sp>
        <p:nvSpPr>
          <p:cNvPr id="19" name="文本框 18">
            <a:extLst>
              <a:ext uri="{FF2B5EF4-FFF2-40B4-BE49-F238E27FC236}">
                <a16:creationId xmlns="" xmlns:a16="http://schemas.microsoft.com/office/drawing/2014/main" id="{7E87835C-7EB3-481B-AC73-7193C27FE7B2}"/>
              </a:ext>
            </a:extLst>
          </p:cNvPr>
          <p:cNvSpPr txBox="1"/>
          <p:nvPr/>
        </p:nvSpPr>
        <p:spPr>
          <a:xfrm>
            <a:off x="3491880" y="3073524"/>
            <a:ext cx="522995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任务三</a:t>
            </a:r>
            <a:r>
              <a:rPr lang="zh-CN" altLang="en-US" sz="2400" b="1" dirty="0" smtClean="0">
                <a:latin typeface="宋体" pitchFamily="2" charset="-122"/>
                <a:ea typeface="宋体" pitchFamily="2" charset="-122"/>
              </a:rPr>
              <a:t>：国际多式联运组织管理</a:t>
            </a:r>
          </a:p>
        </p:txBody>
      </p:sp>
      <p:sp>
        <p:nvSpPr>
          <p:cNvPr id="20" name="文本框 19">
            <a:extLst>
              <a:ext uri="{FF2B5EF4-FFF2-40B4-BE49-F238E27FC236}">
                <a16:creationId xmlns="" xmlns:a16="http://schemas.microsoft.com/office/drawing/2014/main" id="{392E543B-D2C6-4367-902E-01BEBFA9AE99}"/>
              </a:ext>
            </a:extLst>
          </p:cNvPr>
          <p:cNvSpPr txBox="1"/>
          <p:nvPr/>
        </p:nvSpPr>
        <p:spPr>
          <a:xfrm>
            <a:off x="3491880" y="2353444"/>
            <a:ext cx="475252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任务二</a:t>
            </a:r>
            <a:r>
              <a:rPr lang="zh-CN" altLang="en-US" sz="2400" b="1" dirty="0" smtClean="0">
                <a:latin typeface="宋体" pitchFamily="2" charset="-122"/>
                <a:ea typeface="宋体" pitchFamily="2" charset="-122"/>
              </a:rPr>
              <a:t>：国内联合运输组织管理</a:t>
            </a:r>
            <a:endParaRPr lang="zh-CN" altLang="en-US" sz="2400" b="1" dirty="0">
              <a:latin typeface="宋体" pitchFamily="2" charset="-122"/>
              <a:ea typeface="宋体" pitchFamily="2" charset="-122"/>
            </a:endParaRPr>
          </a:p>
        </p:txBody>
      </p:sp>
      <p:sp>
        <p:nvSpPr>
          <p:cNvPr id="26" name="矩形 25">
            <a:extLst>
              <a:ext uri="{FF2B5EF4-FFF2-40B4-BE49-F238E27FC236}">
                <a16:creationId xmlns="" xmlns:a16="http://schemas.microsoft.com/office/drawing/2014/main" id="{810FAAC4-2946-4187-AE48-B2616F293B3B}"/>
              </a:ext>
            </a:extLst>
          </p:cNvPr>
          <p:cNvSpPr/>
          <p:nvPr/>
        </p:nvSpPr>
        <p:spPr>
          <a:xfrm>
            <a:off x="539552" y="1048589"/>
            <a:ext cx="1832553" cy="584775"/>
          </a:xfrm>
          <a:prstGeom prst="rect">
            <a:avLst/>
          </a:prstGeom>
          <a:noFill/>
        </p:spPr>
        <p:txBody>
          <a:bodyPr wrap="none" lIns="91440" tIns="45720" rIns="91440" bIns="45720">
            <a:spAutoFit/>
          </a:bodyPr>
          <a:lstStyle/>
          <a:p>
            <a:pPr algn="ctr"/>
            <a:r>
              <a:rPr lang="zh-CN" altLang="en-US" sz="3200" b="1" cap="none" spc="0" dirty="0">
                <a:ln w="0"/>
                <a:solidFill>
                  <a:srgbClr val="FF0000"/>
                </a:solidFill>
                <a:effectLst>
                  <a:reflection blurRad="6350" stA="53000" endA="300" endPos="35500" dir="5400000" sy="-90000" algn="bl" rotWithShape="0"/>
                </a:effectLst>
                <a:latin typeface="宋体" pitchFamily="2" charset="-122"/>
                <a:ea typeface="宋体" pitchFamily="2" charset="-122"/>
              </a:rPr>
              <a:t>主要任务</a:t>
            </a:r>
          </a:p>
        </p:txBody>
      </p:sp>
      <p:sp>
        <p:nvSpPr>
          <p:cNvPr id="16" name="标题 1"/>
          <p:cNvSpPr>
            <a:spLocks noGrp="1"/>
          </p:cNvSpPr>
          <p:nvPr>
            <p:ph type="title"/>
          </p:nvPr>
        </p:nvSpPr>
        <p:spPr>
          <a:xfrm>
            <a:off x="457200" y="409228"/>
            <a:ext cx="8229600" cy="635265"/>
          </a:xfrm>
        </p:spPr>
        <p:txBody>
          <a:bodyPr>
            <a:noAutofit/>
          </a:bodyPr>
          <a:lstStyle/>
          <a:p>
            <a:pPr algn="ctr"/>
            <a:r>
              <a:rPr lang="zh-CN" altLang="en-US" sz="3600" dirty="0" smtClean="0">
                <a:solidFill>
                  <a:srgbClr val="FF0000"/>
                </a:solidFill>
                <a:latin typeface="宋体" pitchFamily="2" charset="-122"/>
                <a:ea typeface="宋体" pitchFamily="2" charset="-122"/>
              </a:rPr>
              <a:t>项目八   联合运输</a:t>
            </a:r>
            <a:endParaRPr lang="zh-CN" altLang="en-US" sz="3600" dirty="0">
              <a:solidFill>
                <a:srgbClr val="FF0000"/>
              </a:solidFill>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827584" y="1142115"/>
            <a:ext cx="7612549" cy="2939521"/>
          </a:xfrm>
          <a:prstGeom prst="rect">
            <a:avLst/>
          </a:prstGeom>
          <a:solidFill>
            <a:schemeClr val="bg1"/>
          </a:solidFill>
          <a:ln w="9525">
            <a:noFill/>
            <a:miter lim="800000"/>
            <a:headEnd/>
            <a:tailEnd/>
          </a:ln>
        </p:spPr>
        <p:txBody>
          <a:bodyPr lIns="76932" tIns="38466" rIns="76932" bIns="38466"/>
          <a:lstStyle/>
          <a:p>
            <a:pPr marL="288493" indent="288493" eaLnBrk="0" fontAlgn="base" hangingPunct="0">
              <a:lnSpc>
                <a:spcPct val="150000"/>
              </a:lnSpc>
              <a:spcBef>
                <a:spcPct val="20000"/>
              </a:spcBef>
              <a:spcAft>
                <a:spcPct val="0"/>
              </a:spcAft>
              <a:defRPr/>
            </a:pPr>
            <a:r>
              <a:rPr lang="en-US" altLang="zh-CN" sz="2000" dirty="0">
                <a:solidFill>
                  <a:srgbClr val="FF0000"/>
                </a:solidFill>
                <a:latin typeface="宋体" pitchFamily="2" charset="-122"/>
                <a:ea typeface="宋体" pitchFamily="2" charset="-122"/>
              </a:rPr>
              <a:t>3</a:t>
            </a:r>
            <a:r>
              <a:rPr lang="zh-CN" altLang="en-US" sz="2000" dirty="0">
                <a:solidFill>
                  <a:srgbClr val="FF0000"/>
                </a:solidFill>
                <a:latin typeface="宋体" pitchFamily="2" charset="-122"/>
                <a:ea typeface="宋体" pitchFamily="2" charset="-122"/>
              </a:rPr>
              <a:t>）信息接口标准要统一。</a:t>
            </a:r>
            <a:r>
              <a:rPr lang="zh-CN" altLang="en-US" sz="2000" dirty="0">
                <a:solidFill>
                  <a:srgbClr val="000000"/>
                </a:solidFill>
                <a:latin typeface="宋体" pitchFamily="2" charset="-122"/>
                <a:ea typeface="宋体" pitchFamily="2" charset="-122"/>
              </a:rPr>
              <a:t>目前，公路、水运、铁路运输中的信息不同，企业有自己的信息系统，不同的省市、地区也有自己的运输信息平台。相互之间基本没有对接，这样在多式联运的信息交互过程中就会出现很多问题。所以，发展多式联运，离不开数据交换共享、接口统一。</a:t>
            </a:r>
            <a:endParaRPr lang="zh-CN" altLang="en-US" kern="0" dirty="0">
              <a:solidFill>
                <a:srgbClr val="000000"/>
              </a:solidFill>
              <a:latin typeface="宋体" pitchFamily="2" charset="-122"/>
              <a:ea typeface="宋体"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05069" y="552434"/>
            <a:ext cx="8411566" cy="4969362"/>
          </a:xfrm>
          <a:prstGeom prst="rect">
            <a:avLst/>
          </a:prstGeom>
          <a:solidFill>
            <a:schemeClr val="bg1"/>
          </a:solidFill>
          <a:ln w="9525">
            <a:noFill/>
            <a:miter lim="800000"/>
            <a:headEnd/>
            <a:tailEnd/>
          </a:ln>
        </p:spPr>
        <p:txBody>
          <a:bodyPr lIns="76932" tIns="38466" rIns="76932" bIns="38466"/>
          <a:lstStyle/>
          <a:p>
            <a:pPr marL="288493" indent="288493" eaLnBrk="0" fontAlgn="base" hangingPunct="0">
              <a:lnSpc>
                <a:spcPts val="3029"/>
              </a:lnSpc>
              <a:spcBef>
                <a:spcPct val="20000"/>
              </a:spcBef>
              <a:spcAft>
                <a:spcPct val="0"/>
              </a:spcAft>
              <a:defRPr/>
            </a:pPr>
            <a:r>
              <a:rPr lang="zh-CN" altLang="en-US" sz="2000" dirty="0">
                <a:solidFill>
                  <a:srgbClr val="FF0000"/>
                </a:solidFill>
                <a:latin typeface="宋体" pitchFamily="2" charset="-122"/>
                <a:ea typeface="宋体" pitchFamily="2" charset="-122"/>
              </a:rPr>
              <a:t>第二，提高物流企业对多式联运认知度 </a:t>
            </a:r>
          </a:p>
          <a:p>
            <a:pPr marL="288493" indent="288493" eaLnBrk="0" fontAlgn="base" hangingPunct="0">
              <a:lnSpc>
                <a:spcPts val="3029"/>
              </a:lnSpc>
              <a:spcBef>
                <a:spcPct val="20000"/>
              </a:spcBef>
              <a:spcAft>
                <a:spcPct val="0"/>
              </a:spcAft>
              <a:defRPr/>
            </a:pPr>
            <a:r>
              <a:rPr lang="zh-CN" altLang="en-US" sz="2000" dirty="0">
                <a:solidFill>
                  <a:srgbClr val="000000"/>
                </a:solidFill>
                <a:latin typeface="宋体" pitchFamily="2" charset="-122"/>
                <a:ea typeface="宋体" pitchFamily="2" charset="-122"/>
              </a:rPr>
              <a:t>目前，由于对多式联运了解不足，一些只有公路运输方式的物流公司对多式联运顾虑重重，担心被铁路分流一部分货运之后，原来做长途、超长途公路货运的利润受到影响。现在大多数物流企业都各自为战，没有真正打通物流链和供应链。 </a:t>
            </a:r>
          </a:p>
          <a:p>
            <a:pPr marL="288493" indent="288493" eaLnBrk="0" fontAlgn="base" hangingPunct="0">
              <a:lnSpc>
                <a:spcPts val="3029"/>
              </a:lnSpc>
              <a:spcBef>
                <a:spcPct val="20000"/>
              </a:spcBef>
              <a:spcAft>
                <a:spcPct val="0"/>
              </a:spcAft>
              <a:defRPr/>
            </a:pPr>
            <a:r>
              <a:rPr lang="zh-CN" altLang="en-US" sz="2000" dirty="0">
                <a:solidFill>
                  <a:srgbClr val="000000"/>
                </a:solidFill>
                <a:latin typeface="宋体" pitchFamily="2" charset="-122"/>
                <a:ea typeface="宋体" pitchFamily="2" charset="-122"/>
              </a:rPr>
              <a:t>现在也有一些大型物流企业开始转变思维了，比如顺丰正在与铁路谈合作，它不认为铁路货运改革是抢它的‘饭碗’，反而是给它提供机会，使它能够获得更多的利润空间。因为它知道哪些货物需要用航空，铁路、公路联运才能为客户提供更好的体验，它的驱动因素是以客户为中心。 　</a:t>
            </a:r>
          </a:p>
          <a:p>
            <a:pPr marL="288493" indent="288493" eaLnBrk="0" fontAlgn="base" hangingPunct="0">
              <a:lnSpc>
                <a:spcPts val="3029"/>
              </a:lnSpc>
              <a:spcBef>
                <a:spcPct val="20000"/>
              </a:spcBef>
              <a:spcAft>
                <a:spcPct val="0"/>
              </a:spcAft>
              <a:defRPr/>
            </a:pPr>
            <a:r>
              <a:rPr lang="zh-CN" altLang="en-US" sz="2000" dirty="0">
                <a:solidFill>
                  <a:srgbClr val="000000"/>
                </a:solidFill>
                <a:latin typeface="宋体" pitchFamily="2" charset="-122"/>
                <a:ea typeface="宋体" pitchFamily="2" charset="-122"/>
              </a:rPr>
              <a:t>所以，接下来要加强宣传，多式联运的概念是什么、有何益处、怎么组织等。</a:t>
            </a:r>
            <a:endParaRPr lang="zh-CN" altLang="en-US" kern="0" dirty="0">
              <a:solidFill>
                <a:srgbClr val="000000"/>
              </a:solidFill>
              <a:latin typeface="宋体" pitchFamily="2" charset="-122"/>
              <a:ea typeface="宋体"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67544" y="817564"/>
            <a:ext cx="8228793" cy="3408088"/>
          </a:xfrm>
          <a:prstGeom prst="rect">
            <a:avLst/>
          </a:prstGeom>
          <a:solidFill>
            <a:schemeClr val="bg1"/>
          </a:solidFill>
          <a:ln w="9525">
            <a:noFill/>
            <a:miter lim="800000"/>
            <a:headEnd/>
            <a:tailEnd/>
          </a:ln>
        </p:spPr>
        <p:txBody>
          <a:bodyPr lIns="76932" tIns="38466" rIns="76932" bIns="38466"/>
          <a:lstStyle/>
          <a:p>
            <a:pPr marL="288493" indent="288493" eaLnBrk="0" fontAlgn="base" hangingPunct="0">
              <a:lnSpc>
                <a:spcPct val="150000"/>
              </a:lnSpc>
              <a:spcBef>
                <a:spcPct val="20000"/>
              </a:spcBef>
              <a:spcAft>
                <a:spcPct val="0"/>
              </a:spcAft>
              <a:defRPr/>
            </a:pPr>
            <a:r>
              <a:rPr lang="zh-CN" altLang="en-US" sz="2000" dirty="0">
                <a:solidFill>
                  <a:srgbClr val="FF0000"/>
                </a:solidFill>
                <a:latin typeface="宋体" pitchFamily="2" charset="-122"/>
                <a:ea typeface="宋体" pitchFamily="2" charset="-122"/>
              </a:rPr>
              <a:t>第三，多式联运组织方式需要优化 </a:t>
            </a:r>
          </a:p>
          <a:p>
            <a:pPr marL="288493" indent="288493" eaLnBrk="0" fontAlgn="base" hangingPunct="0">
              <a:lnSpc>
                <a:spcPct val="150000"/>
              </a:lnSpc>
              <a:spcBef>
                <a:spcPct val="20000"/>
              </a:spcBef>
              <a:spcAft>
                <a:spcPct val="0"/>
              </a:spcAft>
              <a:defRPr/>
            </a:pPr>
            <a:r>
              <a:rPr lang="zh-CN" altLang="en-US" sz="2000" dirty="0">
                <a:solidFill>
                  <a:srgbClr val="000000"/>
                </a:solidFill>
                <a:latin typeface="宋体" pitchFamily="2" charset="-122"/>
                <a:ea typeface="宋体" pitchFamily="2" charset="-122"/>
              </a:rPr>
              <a:t>对于多式联运经营人来说，与客户签订运输合同后要考虑铁路、公路、航空、船舶运输方式中，选择哪几个、怎么搭配，即哪一段用海运、哪一段用航空、哪一段用公路，这需要多式联运经营人做一个整体的规划。在这个过程中要充分考虑到成本、效率以及客户的需求，对运输组织方式进行优化。</a:t>
            </a:r>
            <a:endParaRPr lang="zh-CN" altLang="en-US" kern="0" dirty="0">
              <a:solidFill>
                <a:srgbClr val="000000"/>
              </a:solidFill>
              <a:latin typeface="宋体" pitchFamily="2" charset="-122"/>
              <a:ea typeface="宋体"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1115616" y="2002497"/>
            <a:ext cx="3960440" cy="2308324"/>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连接工厂和出口港的是公路，连接出口港和进口港的是海运，连接进口港和终端零售商场的是公路。</a:t>
            </a:r>
          </a:p>
        </p:txBody>
      </p:sp>
      <p:sp>
        <p:nvSpPr>
          <p:cNvPr id="7" name="文本框 1">
            <a:extLst>
              <a:ext uri="{FF2B5EF4-FFF2-40B4-BE49-F238E27FC236}">
                <a16:creationId xmlns="" xmlns:a16="http://schemas.microsoft.com/office/drawing/2014/main" id="{3A8767CE-6346-4233-8C01-3A72E4F351C9}"/>
              </a:ext>
            </a:extLst>
          </p:cNvPr>
          <p:cNvSpPr txBox="1"/>
          <p:nvPr/>
        </p:nvSpPr>
        <p:spPr>
          <a:xfrm>
            <a:off x="1115616" y="13981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任务解析</a:t>
            </a:r>
            <a:endParaRPr lang="zh-CN" altLang="en-US" sz="2800" b="1" dirty="0">
              <a:solidFill>
                <a:srgbClr val="7030A0"/>
              </a:solidFill>
              <a:latin typeface="宋体" pitchFamily="2" charset="-122"/>
              <a:ea typeface="宋体" pitchFamily="2" charset="-122"/>
            </a:endParaRPr>
          </a:p>
        </p:txBody>
      </p:sp>
      <p:pic>
        <p:nvPicPr>
          <p:cNvPr id="3074" name="Picture 2"/>
          <p:cNvPicPr>
            <a:picLocks noChangeAspect="1" noChangeArrowheads="1"/>
          </p:cNvPicPr>
          <p:nvPr/>
        </p:nvPicPr>
        <p:blipFill>
          <a:blip r:embed="rId2" cstate="print"/>
          <a:srcRect/>
          <a:stretch>
            <a:fillRect/>
          </a:stretch>
        </p:blipFill>
        <p:spPr bwMode="auto">
          <a:xfrm>
            <a:off x="5724128" y="2065412"/>
            <a:ext cx="2025774" cy="192448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2AB3F3-55BB-4F4A-8B52-9E23E7C40B9C}"/>
              </a:ext>
            </a:extLst>
          </p:cNvPr>
          <p:cNvSpPr txBox="1"/>
          <p:nvPr/>
        </p:nvSpPr>
        <p:spPr>
          <a:xfrm>
            <a:off x="1907704" y="553244"/>
            <a:ext cx="5904656"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a:t>
            </a:r>
            <a:r>
              <a:rPr lang="zh-CN" altLang="en-US" sz="3200" b="1" dirty="0" smtClean="0">
                <a:solidFill>
                  <a:srgbClr val="FFC000"/>
                </a:solidFill>
                <a:latin typeface="宋体" pitchFamily="2" charset="-122"/>
                <a:ea typeface="宋体" pitchFamily="2" charset="-122"/>
              </a:rPr>
              <a:t>务二：国内联合运输组织管理</a:t>
            </a:r>
          </a:p>
        </p:txBody>
      </p:sp>
      <p:sp>
        <p:nvSpPr>
          <p:cNvPr id="5" name="文本框 4">
            <a:extLst>
              <a:ext uri="{FF2B5EF4-FFF2-40B4-BE49-F238E27FC236}">
                <a16:creationId xmlns="" xmlns:a16="http://schemas.microsoft.com/office/drawing/2014/main" id="{32D54AE4-04A4-491F-8416-88FF9124829A}"/>
              </a:ext>
            </a:extLst>
          </p:cNvPr>
          <p:cNvSpPr txBox="1"/>
          <p:nvPr/>
        </p:nvSpPr>
        <p:spPr>
          <a:xfrm>
            <a:off x="1115616" y="2002497"/>
            <a:ext cx="5112568" cy="1754326"/>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一批货物从广州的工厂运往美国纽约的终端零售商场，期间涉及哪些运输方式呢？</a:t>
            </a:r>
          </a:p>
        </p:txBody>
      </p:sp>
      <p:sp>
        <p:nvSpPr>
          <p:cNvPr id="7" name="文本框 1">
            <a:extLst>
              <a:ext uri="{FF2B5EF4-FFF2-40B4-BE49-F238E27FC236}">
                <a16:creationId xmlns="" xmlns:a16="http://schemas.microsoft.com/office/drawing/2014/main" id="{3A8767CE-6346-4233-8C01-3A72E4F351C9}"/>
              </a:ext>
            </a:extLst>
          </p:cNvPr>
          <p:cNvSpPr txBox="1"/>
          <p:nvPr/>
        </p:nvSpPr>
        <p:spPr>
          <a:xfrm>
            <a:off x="1115616" y="13981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任务描述</a:t>
            </a:r>
            <a:endParaRPr lang="zh-CN" altLang="en-US" sz="2800" b="1" dirty="0">
              <a:solidFill>
                <a:srgbClr val="7030A0"/>
              </a:solidFill>
              <a:latin typeface="宋体" pitchFamily="2" charset="-122"/>
              <a:ea typeface="宋体" pitchFamily="2" charset="-122"/>
            </a:endParaRPr>
          </a:p>
        </p:txBody>
      </p:sp>
      <p:pic>
        <p:nvPicPr>
          <p:cNvPr id="1026" name="Picture 2"/>
          <p:cNvPicPr>
            <a:picLocks noChangeAspect="1" noChangeArrowheads="1"/>
          </p:cNvPicPr>
          <p:nvPr/>
        </p:nvPicPr>
        <p:blipFill>
          <a:blip r:embed="rId2" cstate="print"/>
          <a:srcRect/>
          <a:stretch>
            <a:fillRect/>
          </a:stretch>
        </p:blipFill>
        <p:spPr bwMode="auto">
          <a:xfrm>
            <a:off x="6732240" y="2209428"/>
            <a:ext cx="1656184" cy="1960196"/>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3">
            <a:extLst>
              <a:ext uri="{FF2B5EF4-FFF2-40B4-BE49-F238E27FC236}">
                <a16:creationId xmlns="" xmlns:a16="http://schemas.microsoft.com/office/drawing/2014/main" id="{065BA7A0-85B7-400D-8ED4-CAC8707DA835}"/>
              </a:ext>
            </a:extLst>
          </p:cNvPr>
          <p:cNvSpPr>
            <a:spLocks noChangeArrowheads="1"/>
          </p:cNvSpPr>
          <p:nvPr/>
        </p:nvSpPr>
        <p:spPr bwMode="auto">
          <a:xfrm>
            <a:off x="6804248" y="841276"/>
            <a:ext cx="1077913" cy="1065213"/>
          </a:xfrm>
          <a:prstGeom prst="rect">
            <a:avLst/>
          </a:prstGeom>
          <a:solidFill>
            <a:srgbClr val="E3661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5400" dirty="0">
                <a:solidFill>
                  <a:srgbClr val="FFFFFF"/>
                </a:solidFill>
                <a:latin typeface="微软雅黑" panose="020B0503020204020204" pitchFamily="34" charset="-122"/>
                <a:ea typeface="微软雅黑" panose="020B0503020204020204" pitchFamily="34" charset="-122"/>
              </a:rPr>
              <a:t>目</a:t>
            </a:r>
          </a:p>
        </p:txBody>
      </p:sp>
      <p:sp>
        <p:nvSpPr>
          <p:cNvPr id="14" name="矩形 34">
            <a:extLst>
              <a:ext uri="{FF2B5EF4-FFF2-40B4-BE49-F238E27FC236}">
                <a16:creationId xmlns="" xmlns:a16="http://schemas.microsoft.com/office/drawing/2014/main" id="{A49F294A-7E84-4CD5-B5C6-B1ED9A59234B}"/>
              </a:ext>
            </a:extLst>
          </p:cNvPr>
          <p:cNvSpPr>
            <a:spLocks noChangeArrowheads="1"/>
          </p:cNvSpPr>
          <p:nvPr/>
        </p:nvSpPr>
        <p:spPr bwMode="auto">
          <a:xfrm>
            <a:off x="7343204" y="1777380"/>
            <a:ext cx="762000" cy="754063"/>
          </a:xfrm>
          <a:prstGeom prst="rect">
            <a:avLst/>
          </a:prstGeom>
          <a:solidFill>
            <a:srgbClr val="FFFFFF"/>
          </a:solidFill>
          <a:ln w="12700">
            <a:solidFill>
              <a:srgbClr val="CC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dirty="0">
                <a:solidFill>
                  <a:schemeClr val="accent2"/>
                </a:solidFill>
                <a:latin typeface="微软雅黑" panose="020B0503020204020204" pitchFamily="34" charset="-122"/>
                <a:ea typeface="微软雅黑" panose="020B0503020204020204" pitchFamily="34" charset="-122"/>
              </a:rPr>
              <a:t>录</a:t>
            </a:r>
          </a:p>
        </p:txBody>
      </p:sp>
      <p:cxnSp>
        <p:nvCxnSpPr>
          <p:cNvPr id="5" name="直接连接符 4">
            <a:extLst>
              <a:ext uri="{FF2B5EF4-FFF2-40B4-BE49-F238E27FC236}">
                <a16:creationId xmlns="" xmlns:a16="http://schemas.microsoft.com/office/drawing/2014/main" id="{3E401B2C-C83B-4020-A942-524FF528151A}"/>
              </a:ext>
            </a:extLst>
          </p:cNvPr>
          <p:cNvCxnSpPr>
            <a:cxnSpLocks/>
          </p:cNvCxnSpPr>
          <p:nvPr/>
        </p:nvCxnSpPr>
        <p:spPr>
          <a:xfrm>
            <a:off x="1691680" y="193204"/>
            <a:ext cx="0" cy="1440160"/>
          </a:xfrm>
          <a:prstGeom prst="line">
            <a:avLst/>
          </a:prstGeom>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 xmlns:a16="http://schemas.microsoft.com/office/drawing/2014/main" id="{ADFF371C-9A2C-42B9-8D62-675BE4BB9494}"/>
              </a:ext>
            </a:extLst>
          </p:cNvPr>
          <p:cNvSpPr txBox="1"/>
          <p:nvPr/>
        </p:nvSpPr>
        <p:spPr>
          <a:xfrm>
            <a:off x="1368515" y="985292"/>
            <a:ext cx="553998" cy="4392488"/>
          </a:xfrm>
          <a:prstGeom prst="rect">
            <a:avLst/>
          </a:prstGeom>
          <a:solidFill>
            <a:srgbClr val="FEB602"/>
          </a:solidFill>
        </p:spPr>
        <p:txBody>
          <a:bodyPr vert="eaVert" wrap="square" rtlCol="0">
            <a:spAutoFit/>
          </a:bodyPr>
          <a:lstStyle/>
          <a:p>
            <a:r>
              <a:rPr lang="zh-CN" altLang="en-US" sz="2400" b="1" dirty="0">
                <a:solidFill>
                  <a:schemeClr val="bg1"/>
                </a:solidFill>
                <a:latin typeface="宋体" pitchFamily="2" charset="-122"/>
                <a:ea typeface="宋体" pitchFamily="2" charset="-122"/>
              </a:rPr>
              <a:t>任</a:t>
            </a:r>
            <a:r>
              <a:rPr lang="zh-CN" altLang="en-US" sz="2400" b="1" dirty="0" smtClean="0">
                <a:solidFill>
                  <a:schemeClr val="bg1"/>
                </a:solidFill>
                <a:latin typeface="宋体" pitchFamily="2" charset="-122"/>
                <a:ea typeface="宋体" pitchFamily="2" charset="-122"/>
              </a:rPr>
              <a:t>务二：国内联合运输组织管理</a:t>
            </a:r>
          </a:p>
        </p:txBody>
      </p:sp>
      <p:sp>
        <p:nvSpPr>
          <p:cNvPr id="20" name="文本框 19">
            <a:extLst>
              <a:ext uri="{FF2B5EF4-FFF2-40B4-BE49-F238E27FC236}">
                <a16:creationId xmlns="" xmlns:a16="http://schemas.microsoft.com/office/drawing/2014/main" id="{EB69F60B-D445-4E23-8025-627EC7F182D8}"/>
              </a:ext>
            </a:extLst>
          </p:cNvPr>
          <p:cNvSpPr txBox="1"/>
          <p:nvPr/>
        </p:nvSpPr>
        <p:spPr>
          <a:xfrm>
            <a:off x="3777454" y="1906489"/>
            <a:ext cx="4104456" cy="1569660"/>
          </a:xfrm>
          <a:prstGeom prst="rect">
            <a:avLst/>
          </a:prstGeom>
          <a:noFill/>
        </p:spPr>
        <p:txBody>
          <a:bodyPr wrap="square" rtlCol="0">
            <a:spAutoFit/>
          </a:bodyPr>
          <a:lstStyle/>
          <a:p>
            <a:r>
              <a:rPr lang="zh-CN" altLang="en-US" sz="2400" dirty="0" smtClean="0"/>
              <a:t>联合运输的组织体制</a:t>
            </a:r>
            <a:endParaRPr lang="en-US" altLang="zh-CN" sz="2400" dirty="0" smtClean="0"/>
          </a:p>
          <a:p>
            <a:endParaRPr lang="en-US" altLang="zh-CN" sz="2400" dirty="0"/>
          </a:p>
          <a:p>
            <a:r>
              <a:rPr lang="zh-CN" altLang="en-US" sz="2400" dirty="0" smtClean="0"/>
              <a:t>联合运输的运行机制</a:t>
            </a:r>
            <a:endParaRPr lang="en-US" altLang="zh-CN" sz="2400" dirty="0" smtClean="0"/>
          </a:p>
          <a:p>
            <a:endParaRPr lang="en-US" altLang="zh-CN" sz="2400" dirty="0"/>
          </a:p>
        </p:txBody>
      </p:sp>
      <p:pic>
        <p:nvPicPr>
          <p:cNvPr id="23" name="图形 22" descr="枞树">
            <a:extLst>
              <a:ext uri="{FF2B5EF4-FFF2-40B4-BE49-F238E27FC236}">
                <a16:creationId xmlns="" xmlns:a16="http://schemas.microsoft.com/office/drawing/2014/main" id="{41FD8185-9228-4797-8A64-014F3F6CB2B3}"/>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5628" y="1931909"/>
            <a:ext cx="341423" cy="349527"/>
          </a:xfrm>
          <a:prstGeom prst="rect">
            <a:avLst/>
          </a:prstGeom>
        </p:spPr>
      </p:pic>
      <p:pic>
        <p:nvPicPr>
          <p:cNvPr id="27" name="图形 26" descr="枞树">
            <a:extLst>
              <a:ext uri="{FF2B5EF4-FFF2-40B4-BE49-F238E27FC236}">
                <a16:creationId xmlns="" xmlns:a16="http://schemas.microsoft.com/office/drawing/2014/main" id="{66932EE6-8730-4B84-8D52-969A28D7C20F}"/>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5628" y="2728841"/>
            <a:ext cx="336691" cy="344683"/>
          </a:xfrm>
          <a:prstGeom prst="rect">
            <a:avLst/>
          </a:prstGeom>
        </p:spPr>
      </p:pic>
      <p:cxnSp>
        <p:nvCxnSpPr>
          <p:cNvPr id="21" name="直接连接符 20">
            <a:extLst>
              <a:ext uri="{FF2B5EF4-FFF2-40B4-BE49-F238E27FC236}">
                <a16:creationId xmlns="" xmlns:a16="http://schemas.microsoft.com/office/drawing/2014/main" id="{3E401B2C-C83B-4020-A942-524FF528151A}"/>
              </a:ext>
            </a:extLst>
          </p:cNvPr>
          <p:cNvCxnSpPr>
            <a:cxnSpLocks/>
          </p:cNvCxnSpPr>
          <p:nvPr/>
        </p:nvCxnSpPr>
        <p:spPr>
          <a:xfrm>
            <a:off x="1691680" y="5377780"/>
            <a:ext cx="0" cy="33722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、联合运输的组织体制</a:t>
            </a:r>
          </a:p>
        </p:txBody>
      </p:sp>
      <p:sp>
        <p:nvSpPr>
          <p:cNvPr id="5" name="Rectangle 3"/>
          <p:cNvSpPr txBox="1">
            <a:spLocks noChangeArrowheads="1"/>
          </p:cNvSpPr>
          <p:nvPr/>
        </p:nvSpPr>
        <p:spPr bwMode="auto">
          <a:xfrm>
            <a:off x="539552" y="1201316"/>
            <a:ext cx="7920880" cy="2286000"/>
          </a:xfrm>
          <a:prstGeom prst="rect">
            <a:avLst/>
          </a:prstGeom>
          <a:noFill/>
          <a:ln w="9525">
            <a:noFill/>
            <a:miter lim="800000"/>
            <a:headEnd/>
            <a:tailEnd/>
          </a:ln>
        </p:spPr>
        <p:txBody>
          <a:bodyPr/>
          <a:lstStyle/>
          <a:p>
            <a:pPr marL="342900" indent="457200" eaLnBrk="0" hangingPunct="0">
              <a:lnSpc>
                <a:spcPct val="150000"/>
              </a:lnSpc>
              <a:spcBef>
                <a:spcPct val="20000"/>
              </a:spcBef>
              <a:defRPr/>
            </a:pPr>
            <a:r>
              <a:rPr lang="zh-CN" altLang="en-US" sz="2400" kern="0" dirty="0" smtClean="0">
                <a:latin typeface="宋体" pitchFamily="2" charset="-122"/>
                <a:ea typeface="宋体" pitchFamily="2" charset="-122"/>
              </a:rPr>
              <a:t>联合运输的全过程就其工作性质的不同，可分为</a:t>
            </a:r>
            <a:r>
              <a:rPr lang="zh-CN" altLang="en-US" sz="2400" kern="0" dirty="0" smtClean="0">
                <a:solidFill>
                  <a:srgbClr val="FF0000"/>
                </a:solidFill>
                <a:latin typeface="宋体" pitchFamily="2" charset="-122"/>
                <a:ea typeface="宋体" pitchFamily="2" charset="-122"/>
              </a:rPr>
              <a:t>实际运输过程和全程运输组织业务过程两部分</a:t>
            </a:r>
            <a:r>
              <a:rPr lang="zh-CN" altLang="en-US" sz="2400" kern="0" dirty="0" smtClean="0">
                <a:latin typeface="宋体" pitchFamily="2" charset="-122"/>
                <a:ea typeface="宋体" pitchFamily="2" charset="-122"/>
              </a:rPr>
              <a:t>。实际运输过程是由参加多式联运的各种运输方式和实际承运人完成的。全程运输组织业务过程是由多式联运全程运输的组织者</a:t>
            </a:r>
            <a:r>
              <a:rPr lang="en-US" altLang="zh-CN" sz="2400" kern="0" dirty="0" smtClean="0">
                <a:latin typeface="宋体" pitchFamily="2" charset="-122"/>
                <a:ea typeface="宋体" pitchFamily="2" charset="-122"/>
              </a:rPr>
              <a:t>——</a:t>
            </a:r>
            <a:r>
              <a:rPr lang="zh-CN" altLang="en-US" sz="2400" kern="0" dirty="0" smtClean="0">
                <a:latin typeface="宋体" pitchFamily="2" charset="-122"/>
                <a:ea typeface="宋体" pitchFamily="2" charset="-122"/>
              </a:rPr>
              <a:t>多式联运企业或机构完成的。</a:t>
            </a:r>
            <a:endParaRPr lang="en-US" altLang="zh-CN" sz="2400" kern="0" dirty="0" smtClean="0">
              <a:latin typeface="宋体" pitchFamily="2" charset="-122"/>
              <a:ea typeface="宋体" pitchFamily="2" charset="-122"/>
            </a:endParaRPr>
          </a:p>
          <a:p>
            <a:pPr marL="342900" indent="457200" eaLnBrk="0" hangingPunct="0">
              <a:lnSpc>
                <a:spcPct val="150000"/>
              </a:lnSpc>
              <a:spcBef>
                <a:spcPct val="20000"/>
              </a:spcBef>
              <a:defRPr/>
            </a:pPr>
            <a:r>
              <a:rPr lang="zh-CN" altLang="en-US" sz="2400" kern="0" dirty="0" smtClean="0">
                <a:latin typeface="宋体" pitchFamily="2" charset="-122"/>
                <a:ea typeface="宋体" pitchFamily="2" charset="-122"/>
              </a:rPr>
              <a:t>组织体制基本上可分为</a:t>
            </a:r>
            <a:r>
              <a:rPr lang="zh-CN" altLang="en-US" sz="2400" kern="0" dirty="0" smtClean="0">
                <a:solidFill>
                  <a:srgbClr val="FF0000"/>
                </a:solidFill>
                <a:latin typeface="宋体" pitchFamily="2" charset="-122"/>
                <a:ea typeface="宋体" pitchFamily="2" charset="-122"/>
              </a:rPr>
              <a:t>协作式联运和衔接式联运</a:t>
            </a:r>
            <a:r>
              <a:rPr lang="zh-CN" altLang="en-US" sz="2400" kern="0" dirty="0" smtClean="0">
                <a:latin typeface="宋体" pitchFamily="2" charset="-122"/>
                <a:ea typeface="宋体" pitchFamily="2" charset="-122"/>
              </a:rPr>
              <a:t>两大类。</a:t>
            </a:r>
          </a:p>
          <a:p>
            <a:pPr marL="342900" indent="457200" eaLnBrk="0" hangingPunct="0">
              <a:lnSpc>
                <a:spcPct val="150000"/>
              </a:lnSpc>
              <a:spcBef>
                <a:spcPct val="20000"/>
              </a:spcBef>
              <a:defRPr/>
            </a:pPr>
            <a:endParaRPr lang="zh-CN" altLang="en-US" sz="2400" kern="0" dirty="0">
              <a:latin typeface="宋体" pitchFamily="2" charset="-122"/>
              <a:ea typeface="宋体" pitchFamily="2" charset="-122"/>
            </a:endParaRPr>
          </a:p>
          <a:p>
            <a:pPr marL="742950" lvl="1" indent="457200" algn="just" eaLnBrk="0" hangingPunct="0">
              <a:lnSpc>
                <a:spcPct val="150000"/>
              </a:lnSpc>
              <a:spcBef>
                <a:spcPct val="20000"/>
              </a:spcBef>
              <a:defRPr/>
            </a:pPr>
            <a:endParaRPr kumimoji="1" lang="zh-CN" altLang="en-US" sz="2400" kern="0" dirty="0">
              <a:latin typeface="宋体" pitchFamily="2" charset="-122"/>
              <a:ea typeface="宋体" pitchFamily="2" charset="-122"/>
            </a:endParaRPr>
          </a:p>
          <a:p>
            <a:pPr marL="742950" lvl="1" indent="457200" algn="just" eaLnBrk="0" hangingPunct="0">
              <a:lnSpc>
                <a:spcPct val="150000"/>
              </a:lnSpc>
              <a:spcBef>
                <a:spcPct val="20000"/>
              </a:spcBef>
              <a:defRPr/>
            </a:pPr>
            <a:endParaRPr lang="zh-CN" altLang="en-US" sz="2400" kern="0" dirty="0">
              <a:latin typeface="宋体" pitchFamily="2" charset="-122"/>
              <a:ea typeface="宋体" pitchFamily="2" charset="-122"/>
            </a:endParaRPr>
          </a:p>
        </p:txBody>
      </p:sp>
      <p:pic>
        <p:nvPicPr>
          <p:cNvPr id="4" name="图片 3">
            <a:extLst>
              <a:ext uri="{FF2B5EF4-FFF2-40B4-BE49-F238E27FC236}">
                <a16:creationId xmlns:a16="http://schemas.microsoft.com/office/drawing/2014/main" xmlns="" id="{44627354-FD0D-4F1B-98AF-63F5FF87039C}"/>
              </a:ext>
            </a:extLst>
          </p:cNvPr>
          <p:cNvPicPr>
            <a:picLocks noChangeAspect="1"/>
          </p:cNvPicPr>
          <p:nvPr/>
        </p:nvPicPr>
        <p:blipFill>
          <a:blip r:embed="rId2" cstate="print"/>
          <a:stretch>
            <a:fillRect/>
          </a:stretch>
        </p:blipFill>
        <p:spPr>
          <a:xfrm>
            <a:off x="0" y="337220"/>
            <a:ext cx="917827" cy="938406"/>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6876256" y="4558773"/>
            <a:ext cx="2160240" cy="1179047"/>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、联合运输的组织体制</a:t>
            </a:r>
          </a:p>
        </p:txBody>
      </p:sp>
      <p:sp>
        <p:nvSpPr>
          <p:cNvPr id="4" name="Rectangle 3"/>
          <p:cNvSpPr txBox="1">
            <a:spLocks noChangeArrowheads="1"/>
          </p:cNvSpPr>
          <p:nvPr/>
        </p:nvSpPr>
        <p:spPr>
          <a:xfrm>
            <a:off x="899592" y="1489348"/>
            <a:ext cx="7528471" cy="35179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50000"/>
              </a:lnSpc>
              <a:spcAft>
                <a:spcPts val="0"/>
              </a:spcAft>
              <a:buClrTx/>
              <a:buSzTx/>
              <a:buFontTx/>
              <a:buNone/>
              <a:tabLst/>
              <a:defRPr/>
            </a:pPr>
            <a:r>
              <a:rPr kumimoji="0" lang="zh-CN" altLang="en-US" sz="2400" b="1" i="0" u="none" strike="noStrike" kern="1200" cap="none" spc="0" normalizeH="0" baseline="0" noProof="0" dirty="0" smtClean="0">
                <a:ln>
                  <a:noFill/>
                </a:ln>
                <a:solidFill>
                  <a:srgbClr val="FF0000"/>
                </a:solidFill>
                <a:effectLst/>
                <a:uLnTx/>
                <a:uFillTx/>
                <a:latin typeface="宋体" pitchFamily="2" charset="-122"/>
                <a:ea typeface="宋体" pitchFamily="2" charset="-122"/>
              </a:rPr>
              <a:t>（</a:t>
            </a:r>
            <a:r>
              <a:rPr kumimoji="0" lang="en-US" altLang="zh-CN" sz="2400" b="1" i="0" u="none" strike="noStrike" kern="1200" cap="none" spc="0" normalizeH="0" baseline="0" noProof="0" dirty="0" smtClean="0">
                <a:ln>
                  <a:noFill/>
                </a:ln>
                <a:solidFill>
                  <a:srgbClr val="FF0000"/>
                </a:solidFill>
                <a:effectLst/>
                <a:uLnTx/>
                <a:uFillTx/>
                <a:latin typeface="宋体" pitchFamily="2" charset="-122"/>
                <a:ea typeface="宋体" pitchFamily="2" charset="-122"/>
              </a:rPr>
              <a:t>1</a:t>
            </a:r>
            <a:r>
              <a:rPr kumimoji="0" lang="zh-CN" altLang="en-US" sz="2400" b="1" i="0" u="none" strike="noStrike" kern="1200" cap="none" spc="0" normalizeH="0" baseline="0" noProof="0" dirty="0" smtClean="0">
                <a:ln>
                  <a:noFill/>
                </a:ln>
                <a:solidFill>
                  <a:srgbClr val="FF0000"/>
                </a:solidFill>
                <a:effectLst/>
                <a:uLnTx/>
                <a:uFillTx/>
                <a:latin typeface="宋体" pitchFamily="2" charset="-122"/>
                <a:ea typeface="宋体" pitchFamily="2" charset="-122"/>
              </a:rPr>
              <a:t>）协作式多式联运</a:t>
            </a:r>
            <a:endParaRPr kumimoji="0" lang="en-US" altLang="zh-CN" sz="2400" b="1" i="0" u="none" strike="noStrike" kern="1200" cap="none" spc="0" normalizeH="0" baseline="0" noProof="0" dirty="0" smtClean="0">
              <a:ln>
                <a:noFill/>
              </a:ln>
              <a:solidFill>
                <a:srgbClr val="FF0000"/>
              </a:solidFill>
              <a:effectLst/>
              <a:uLnTx/>
              <a:uFillTx/>
              <a:latin typeface="宋体" pitchFamily="2" charset="-122"/>
              <a:ea typeface="宋体" pitchFamily="2" charset="-122"/>
            </a:endParaRPr>
          </a:p>
          <a:p>
            <a:pPr marL="342900" marR="0" lvl="0" indent="540000" algn="l" defTabSz="914400" rtl="0" eaLnBrk="1" fontAlgn="auto" latinLnBrk="0" hangingPunct="1">
              <a:lnSpc>
                <a:spcPct val="150000"/>
              </a:lnSpc>
              <a:spcAft>
                <a:spcPts val="0"/>
              </a:spcAft>
              <a:buClrTx/>
              <a:buSzTx/>
              <a:buFontTx/>
              <a:buNone/>
              <a:tabLst/>
              <a:defRPr/>
            </a:pPr>
            <a:r>
              <a:rPr kumimoji="0" lang="zh-CN" altLang="en-US" sz="2400" i="0" u="none" strike="noStrike" kern="1200" cap="none" spc="0" normalizeH="0" baseline="0" noProof="0" dirty="0" smtClean="0">
                <a:ln>
                  <a:noFill/>
                </a:ln>
                <a:solidFill>
                  <a:schemeClr val="tx1"/>
                </a:solidFill>
                <a:effectLst/>
                <a:uLnTx/>
                <a:uFillTx/>
                <a:latin typeface="宋体" pitchFamily="2" charset="-122"/>
                <a:ea typeface="宋体" pitchFamily="2" charset="-122"/>
              </a:rPr>
              <a:t>协作式联运一般是指为保证指令性计划调拨物资、重点物资和国防、抢险、救灾等急需物资的运输而在国家计划指导下的联合合同运输。</a:t>
            </a:r>
            <a:endParaRPr kumimoji="0" lang="en-US" altLang="zh-CN" sz="2400" i="0" u="none" strike="noStrike" kern="1200" cap="none" spc="0" normalizeH="0" baseline="0" noProof="0" dirty="0" smtClean="0">
              <a:ln>
                <a:noFill/>
              </a:ln>
              <a:solidFill>
                <a:schemeClr val="tx1"/>
              </a:solidFill>
              <a:effectLst/>
              <a:uLnTx/>
              <a:uFillTx/>
              <a:latin typeface="宋体" pitchFamily="2" charset="-122"/>
              <a:ea typeface="宋体" pitchFamily="2" charset="-122"/>
            </a:endParaRPr>
          </a:p>
          <a:p>
            <a:pPr marL="342900" marR="0" lvl="0" indent="540000" algn="l" defTabSz="914400" rtl="0" eaLnBrk="1" fontAlgn="auto" latinLnBrk="0" hangingPunct="1">
              <a:lnSpc>
                <a:spcPct val="150000"/>
              </a:lnSpc>
              <a:spcAft>
                <a:spcPts val="0"/>
              </a:spcAft>
              <a:buClrTx/>
              <a:buSzTx/>
              <a:buFontTx/>
              <a:buNone/>
              <a:tabLst/>
              <a:defRPr/>
            </a:pPr>
            <a:r>
              <a:rPr kumimoji="0" lang="zh-CN" altLang="en-US" sz="2400" i="0" u="none" strike="noStrike" kern="1200" cap="none" spc="0" normalizeH="0" baseline="0" noProof="0" dirty="0" smtClean="0">
                <a:ln>
                  <a:noFill/>
                </a:ln>
                <a:solidFill>
                  <a:schemeClr val="tx1"/>
                </a:solidFill>
                <a:effectLst/>
                <a:uLnTx/>
                <a:uFillTx/>
                <a:latin typeface="宋体" pitchFamily="2" charset="-122"/>
                <a:ea typeface="宋体" pitchFamily="2" charset="-122"/>
              </a:rPr>
              <a:t>协作式多式联运的组织者是在各级政府主管部门协调下，由参加多式联运的各种方式运输企业和中转港站共同组成的联运办公室。货物全程运输计划由该办公室制定。</a:t>
            </a:r>
          </a:p>
        </p:txBody>
      </p:sp>
      <p:pic>
        <p:nvPicPr>
          <p:cNvPr id="5" name="图片 4">
            <a:extLst>
              <a:ext uri="{FF2B5EF4-FFF2-40B4-BE49-F238E27FC236}">
                <a16:creationId xmlns:a16="http://schemas.microsoft.com/office/drawing/2014/main" xmlns="" id="{44627354-FD0D-4F1B-98AF-63F5FF87039C}"/>
              </a:ext>
            </a:extLst>
          </p:cNvPr>
          <p:cNvPicPr>
            <a:picLocks noChangeAspect="1"/>
          </p:cNvPicPr>
          <p:nvPr/>
        </p:nvPicPr>
        <p:blipFill>
          <a:blip r:embed="rId2" cstate="print"/>
          <a:stretch>
            <a:fillRect/>
          </a:stretch>
        </p:blipFill>
        <p:spPr>
          <a:xfrm>
            <a:off x="0" y="337220"/>
            <a:ext cx="917827" cy="93840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、联合运输的组织体制</a:t>
            </a:r>
          </a:p>
        </p:txBody>
      </p:sp>
      <p:pic>
        <p:nvPicPr>
          <p:cNvPr id="5" name="Picture 4" descr="t7-2"/>
          <p:cNvPicPr>
            <a:picLocks noChangeAspect="1" noChangeArrowheads="1"/>
          </p:cNvPicPr>
          <p:nvPr/>
        </p:nvPicPr>
        <p:blipFill>
          <a:blip r:embed="rId2" cstate="print"/>
          <a:srcRect/>
          <a:stretch>
            <a:fillRect/>
          </a:stretch>
        </p:blipFill>
        <p:spPr bwMode="auto">
          <a:xfrm>
            <a:off x="755576" y="1442427"/>
            <a:ext cx="7841754" cy="2588179"/>
          </a:xfrm>
          <a:prstGeom prst="rect">
            <a:avLst/>
          </a:prstGeom>
          <a:solidFill>
            <a:schemeClr val="accent4"/>
          </a:solidFill>
          <a:ln w="9525">
            <a:noFill/>
            <a:miter lim="800000"/>
            <a:headEnd/>
            <a:tailEnd/>
          </a:ln>
        </p:spPr>
      </p:pic>
      <p:sp>
        <p:nvSpPr>
          <p:cNvPr id="6" name="矩形 7"/>
          <p:cNvSpPr>
            <a:spLocks noChangeArrowheads="1"/>
          </p:cNvSpPr>
          <p:nvPr/>
        </p:nvSpPr>
        <p:spPr bwMode="auto">
          <a:xfrm>
            <a:off x="251520" y="4443356"/>
            <a:ext cx="8643938" cy="862416"/>
          </a:xfrm>
          <a:prstGeom prst="rect">
            <a:avLst/>
          </a:prstGeom>
          <a:noFill/>
          <a:ln w="9525">
            <a:noFill/>
            <a:miter lim="800000"/>
            <a:headEnd/>
            <a:tailEnd/>
          </a:ln>
        </p:spPr>
        <p:txBody>
          <a:bodyPr>
            <a:spAutoFit/>
          </a:bodyPr>
          <a:lstStyle/>
          <a:p>
            <a:pPr indent="457200">
              <a:lnSpc>
                <a:spcPts val="3200"/>
              </a:lnSpc>
            </a:pPr>
            <a:r>
              <a:rPr lang="zh-CN" altLang="en-US" sz="2400" dirty="0">
                <a:latin typeface="宋体" pitchFamily="2" charset="-122"/>
                <a:ea typeface="宋体" pitchFamily="2" charset="-122"/>
              </a:rPr>
              <a:t> 对这种多式联运的组织体制，是国内过去和当前多式联运（</a:t>
            </a:r>
            <a:r>
              <a:rPr lang="zh-CN" altLang="en-US" sz="2400" dirty="0">
                <a:solidFill>
                  <a:srgbClr val="FF0000"/>
                </a:solidFill>
                <a:latin typeface="宋体" pitchFamily="2" charset="-122"/>
                <a:ea typeface="宋体" pitchFamily="2" charset="-122"/>
              </a:rPr>
              <a:t>特别是大宗</a:t>
            </a:r>
            <a:r>
              <a:rPr lang="en-US" altLang="zh-CN" sz="2400" dirty="0">
                <a:solidFill>
                  <a:srgbClr val="FF0000"/>
                </a:solidFill>
                <a:latin typeface="宋体" pitchFamily="2" charset="-122"/>
                <a:ea typeface="宋体" pitchFamily="2" charset="-122"/>
              </a:rPr>
              <a:t>\</a:t>
            </a:r>
            <a:r>
              <a:rPr lang="zh-CN" altLang="en-US" sz="2400" dirty="0">
                <a:solidFill>
                  <a:srgbClr val="FF0000"/>
                </a:solidFill>
                <a:latin typeface="宋体" pitchFamily="2" charset="-122"/>
                <a:ea typeface="宋体" pitchFamily="2" charset="-122"/>
              </a:rPr>
              <a:t>稳定重要物资运输</a:t>
            </a:r>
            <a:r>
              <a:rPr lang="zh-CN" altLang="en-US" sz="2400" dirty="0">
                <a:latin typeface="宋体" pitchFamily="2" charset="-122"/>
                <a:ea typeface="宋体" pitchFamily="2" charset="-122"/>
              </a:rPr>
              <a:t>）中主要采用的体制。</a:t>
            </a:r>
          </a:p>
        </p:txBody>
      </p:sp>
      <p:pic>
        <p:nvPicPr>
          <p:cNvPr id="7" name="图片 6">
            <a:extLst>
              <a:ext uri="{FF2B5EF4-FFF2-40B4-BE49-F238E27FC236}">
                <a16:creationId xmlns:a16="http://schemas.microsoft.com/office/drawing/2014/main" xmlns="" id="{44627354-FD0D-4F1B-98AF-63F5FF87039C}"/>
              </a:ext>
            </a:extLst>
          </p:cNvPr>
          <p:cNvPicPr>
            <a:picLocks noChangeAspect="1"/>
          </p:cNvPicPr>
          <p:nvPr/>
        </p:nvPicPr>
        <p:blipFill>
          <a:blip r:embed="rId3" cstate="print"/>
          <a:stretch>
            <a:fillRect/>
          </a:stretch>
        </p:blipFill>
        <p:spPr>
          <a:xfrm>
            <a:off x="0" y="337220"/>
            <a:ext cx="917827" cy="93840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220072" y="2857500"/>
            <a:ext cx="3222104" cy="2611247"/>
          </a:xfrm>
          <a:prstGeom prst="rect">
            <a:avLst/>
          </a:prstGeom>
          <a:noFill/>
          <a:ln w="9525">
            <a:noFill/>
            <a:miter lim="800000"/>
            <a:headEnd/>
            <a:tailEnd/>
          </a:ln>
        </p:spPr>
      </p:pic>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、联合运输的组织体制</a:t>
            </a:r>
          </a:p>
        </p:txBody>
      </p:sp>
      <p:sp>
        <p:nvSpPr>
          <p:cNvPr id="5" name="Rectangle 3"/>
          <p:cNvSpPr txBox="1">
            <a:spLocks noChangeArrowheads="1"/>
          </p:cNvSpPr>
          <p:nvPr/>
        </p:nvSpPr>
        <p:spPr bwMode="auto">
          <a:xfrm>
            <a:off x="611560" y="1346696"/>
            <a:ext cx="8176543" cy="2374900"/>
          </a:xfrm>
          <a:prstGeom prst="rect">
            <a:avLst/>
          </a:prstGeom>
          <a:noFill/>
          <a:ln w="9525">
            <a:noFill/>
            <a:miter lim="800000"/>
            <a:headEnd/>
            <a:tailEnd/>
          </a:ln>
        </p:spPr>
        <p:txBody>
          <a:bodyPr/>
          <a:lstStyle/>
          <a:p>
            <a:pPr marL="342900" indent="-342900" eaLnBrk="0" hangingPunct="0">
              <a:lnSpc>
                <a:spcPct val="150000"/>
              </a:lnSpc>
              <a:defRPr/>
            </a:pP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2</a:t>
            </a:r>
            <a:r>
              <a:rPr lang="zh-CN" altLang="en-US" sz="2400" b="1" kern="0" dirty="0" smtClean="0">
                <a:solidFill>
                  <a:srgbClr val="FF0000"/>
                </a:solidFill>
                <a:latin typeface="宋体" pitchFamily="2" charset="-122"/>
                <a:ea typeface="宋体" pitchFamily="2" charset="-122"/>
              </a:rPr>
              <a:t>）衔</a:t>
            </a:r>
            <a:r>
              <a:rPr lang="zh-CN" altLang="en-US" sz="2400" b="1" kern="0" dirty="0">
                <a:solidFill>
                  <a:srgbClr val="FF0000"/>
                </a:solidFill>
                <a:latin typeface="宋体" pitchFamily="2" charset="-122"/>
                <a:ea typeface="宋体" pitchFamily="2" charset="-122"/>
              </a:rPr>
              <a:t>接式多式联运</a:t>
            </a:r>
            <a:endParaRPr lang="en-US" altLang="zh-CN" sz="2400" b="1" kern="0" dirty="0">
              <a:solidFill>
                <a:srgbClr val="FF0000"/>
              </a:solidFill>
              <a:latin typeface="宋体" pitchFamily="2" charset="-122"/>
              <a:ea typeface="宋体" pitchFamily="2" charset="-122"/>
            </a:endParaRPr>
          </a:p>
          <a:p>
            <a:pPr marL="342900" indent="540000" eaLnBrk="0" hangingPunct="0">
              <a:lnSpc>
                <a:spcPct val="150000"/>
              </a:lnSpc>
              <a:defRPr/>
            </a:pPr>
            <a:r>
              <a:rPr lang="zh-CN" altLang="en-US" sz="2400" kern="0" dirty="0">
                <a:latin typeface="宋体" pitchFamily="2" charset="-122"/>
                <a:ea typeface="宋体" pitchFamily="2" charset="-122"/>
              </a:rPr>
              <a:t>衔接式联运一般是指由一个联运企业综合组织的两种或两种以上运输工具的连续运输，或者由一个联运企业综合组织的以同一种运输工具、但由多家经营的两程或两程以上的连续运输，是企业经营行为。</a:t>
            </a:r>
            <a:endParaRPr lang="en-US" altLang="zh-CN" sz="2400" kern="0" dirty="0">
              <a:latin typeface="宋体" pitchFamily="2" charset="-122"/>
              <a:ea typeface="宋体" pitchFamily="2" charset="-122"/>
            </a:endParaRPr>
          </a:p>
          <a:p>
            <a:pPr marL="342900" indent="540000" eaLnBrk="0" hangingPunct="0">
              <a:lnSpc>
                <a:spcPct val="150000"/>
              </a:lnSpc>
              <a:defRPr/>
            </a:pPr>
            <a:endParaRPr lang="zh-CN" altLang="en-US" sz="2400" kern="0" dirty="0">
              <a:latin typeface="宋体" pitchFamily="2" charset="-122"/>
              <a:ea typeface="宋体" pitchFamily="2" charset="-122"/>
            </a:endParaRPr>
          </a:p>
        </p:txBody>
      </p:sp>
      <p:pic>
        <p:nvPicPr>
          <p:cNvPr id="4" name="图片 3">
            <a:extLst>
              <a:ext uri="{FF2B5EF4-FFF2-40B4-BE49-F238E27FC236}">
                <a16:creationId xmlns:a16="http://schemas.microsoft.com/office/drawing/2014/main" xmlns="" id="{44627354-FD0D-4F1B-98AF-63F5FF87039C}"/>
              </a:ext>
            </a:extLst>
          </p:cNvPr>
          <p:cNvPicPr>
            <a:picLocks noChangeAspect="1"/>
          </p:cNvPicPr>
          <p:nvPr/>
        </p:nvPicPr>
        <p:blipFill>
          <a:blip r:embed="rId3" cstate="print"/>
          <a:stretch>
            <a:fillRect/>
          </a:stretch>
        </p:blipFill>
        <p:spPr>
          <a:xfrm>
            <a:off x="0" y="337220"/>
            <a:ext cx="917827" cy="93840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、联合运输的组织体制</a:t>
            </a:r>
          </a:p>
        </p:txBody>
      </p:sp>
      <p:pic>
        <p:nvPicPr>
          <p:cNvPr id="4" name="Picture 4" descr="t7-3"/>
          <p:cNvPicPr>
            <a:picLocks noChangeAspect="1" noChangeArrowheads="1"/>
          </p:cNvPicPr>
          <p:nvPr/>
        </p:nvPicPr>
        <p:blipFill>
          <a:blip r:embed="rId2" cstate="print"/>
          <a:srcRect/>
          <a:stretch>
            <a:fillRect/>
          </a:stretch>
        </p:blipFill>
        <p:spPr bwMode="auto">
          <a:xfrm>
            <a:off x="467544" y="1705372"/>
            <a:ext cx="8043853" cy="3287018"/>
          </a:xfrm>
          <a:prstGeom prst="rect">
            <a:avLst/>
          </a:prstGeom>
          <a:solidFill>
            <a:schemeClr val="accent4"/>
          </a:solid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theme/theme1.xml><?xml version="1.0" encoding="utf-8"?>
<a:theme xmlns:a="http://schemas.openxmlformats.org/drawingml/2006/main" name="uu">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2076</TotalTime>
  <Words>2904</Words>
  <Application>Microsoft Office PowerPoint</Application>
  <PresentationFormat>全屏显示(16:10)</PresentationFormat>
  <Paragraphs>97</Paragraphs>
  <Slides>23</Slides>
  <Notes>0</Notes>
  <HiddenSlides>1</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uu</vt:lpstr>
      <vt:lpstr>幻灯片 1</vt:lpstr>
      <vt:lpstr>项目八   联合运输</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幻灯片主标题替换</dc:title>
  <dc:creator>dm</dc:creator>
  <cp:lastModifiedBy>Administrator</cp:lastModifiedBy>
  <cp:revision>596</cp:revision>
  <dcterms:created xsi:type="dcterms:W3CDTF">2014-09-04T05:16:00Z</dcterms:created>
  <dcterms:modified xsi:type="dcterms:W3CDTF">2017-08-12T09:32:25Z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