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640" r:id="rId2"/>
    <p:sldId id="641" r:id="rId3"/>
    <p:sldId id="261" r:id="rId4"/>
    <p:sldId id="643" r:id="rId5"/>
    <p:sldId id="382" r:id="rId6"/>
    <p:sldId id="381" r:id="rId7"/>
    <p:sldId id="602" r:id="rId8"/>
    <p:sldId id="600" r:id="rId9"/>
    <p:sldId id="603" r:id="rId10"/>
    <p:sldId id="604" r:id="rId11"/>
    <p:sldId id="605" r:id="rId12"/>
    <p:sldId id="606" r:id="rId13"/>
    <p:sldId id="647" r:id="rId14"/>
    <p:sldId id="607" r:id="rId15"/>
    <p:sldId id="608" r:id="rId16"/>
    <p:sldId id="338" r:id="rId17"/>
    <p:sldId id="645" r:id="rId18"/>
    <p:sldId id="644" r:id="rId19"/>
    <p:sldId id="341" r:id="rId20"/>
    <p:sldId id="648" r:id="rId21"/>
    <p:sldId id="649" r:id="rId22"/>
    <p:sldId id="339" r:id="rId23"/>
    <p:sldId id="609" r:id="rId24"/>
    <p:sldId id="610" r:id="rId25"/>
    <p:sldId id="611" r:id="rId26"/>
    <p:sldId id="612" r:id="rId27"/>
    <p:sldId id="650" r:id="rId28"/>
    <p:sldId id="651" r:id="rId29"/>
    <p:sldId id="613" r:id="rId30"/>
    <p:sldId id="614" r:id="rId31"/>
    <p:sldId id="652" r:id="rId32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j" initials="q" lastIdx="1" clrIdx="0">
    <p:extLst>
      <p:ext uri="{19B8F6BF-5375-455C-9EA6-DF929625EA0E}">
        <p15:presenceInfo xmlns:p15="http://schemas.microsoft.com/office/powerpoint/2012/main" xmlns="" userId="q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BD0FF"/>
    <a:srgbClr val="19C3FF"/>
    <a:srgbClr val="B616BA"/>
    <a:srgbClr val="33CC33"/>
    <a:srgbClr val="FF5050"/>
    <a:srgbClr val="A21E89"/>
    <a:srgbClr val="70D4BC"/>
    <a:srgbClr val="0066FF"/>
    <a:srgbClr val="6883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102" y="-15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12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7275-0DF2-491F-B2F4-67D43DB05E18}" type="datetimeFigureOut">
              <a:rPr lang="zh-CN" altLang="en-US" smtClean="0"/>
              <a:pPr/>
              <a:t>2017/8/11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568-4910-4926-A35E-20147B2BD0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3705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任意多边形 7"/>
          <p:cNvSpPr/>
          <p:nvPr userDrawn="1"/>
        </p:nvSpPr>
        <p:spPr>
          <a:xfrm>
            <a:off x="0" y="2857500"/>
            <a:ext cx="9144000" cy="285750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18943"/>
              <a:gd name="connsiteX1-231" fmla="*/ 9144000 w 9144000"/>
              <a:gd name="connsiteY1-232" fmla="*/ 1171840 h 3618943"/>
              <a:gd name="connsiteX2-233" fmla="*/ 9144000 w 9144000"/>
              <a:gd name="connsiteY2-234" fmla="*/ 1498149 h 3618943"/>
              <a:gd name="connsiteX3-235" fmla="*/ 9144000 w 9144000"/>
              <a:gd name="connsiteY3-236" fmla="*/ 3618943 h 3618943"/>
              <a:gd name="connsiteX4-237" fmla="*/ 0 w 9144000"/>
              <a:gd name="connsiteY4-238" fmla="*/ 3618943 h 3618943"/>
              <a:gd name="connsiteX5-239" fmla="*/ 0 w 9144000"/>
              <a:gd name="connsiteY5-240" fmla="*/ 0 h 3618943"/>
              <a:gd name="connsiteX0-241" fmla="*/ 0 w 9144000"/>
              <a:gd name="connsiteY0-242" fmla="*/ 0 h 3618943"/>
              <a:gd name="connsiteX1-243" fmla="*/ 9144000 w 9144000"/>
              <a:gd name="connsiteY1-244" fmla="*/ 1171840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1171840 h 3618943"/>
              <a:gd name="connsiteX2-257" fmla="*/ 9144000 w 9144000"/>
              <a:gd name="connsiteY2-258" fmla="*/ 1498149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1171840 h 3618943"/>
              <a:gd name="connsiteX2-269" fmla="*/ 9144000 w 9144000"/>
              <a:gd name="connsiteY2-270" fmla="*/ 1498149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1171840 h 3618943"/>
              <a:gd name="connsiteX2-281" fmla="*/ 9144000 w 9144000"/>
              <a:gd name="connsiteY2-282" fmla="*/ 1498149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1171840 h 3618943"/>
              <a:gd name="connsiteX2-293" fmla="*/ 9144000 w 9144000"/>
              <a:gd name="connsiteY2-294" fmla="*/ 1498149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1171840 h 3618943"/>
              <a:gd name="connsiteX2-305" fmla="*/ 9144000 w 9144000"/>
              <a:gd name="connsiteY2-306" fmla="*/ 1498149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1171840 h 3618943"/>
              <a:gd name="connsiteX2-317" fmla="*/ 9144000 w 9144000"/>
              <a:gd name="connsiteY2-318" fmla="*/ 1498149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1783491" y="2055435"/>
                  <a:pt x="7842422" y="1878666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/>
          <p:nvPr userDrawn="1"/>
        </p:nvSpPr>
        <p:spPr>
          <a:xfrm>
            <a:off x="0" y="3257550"/>
            <a:ext cx="9144000" cy="2457450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618943">
                <a:moveTo>
                  <a:pt x="0" y="0"/>
                </a:moveTo>
                <a:cubicBezTo>
                  <a:pt x="2117124" y="1906711"/>
                  <a:pt x="7212227" y="1650233"/>
                  <a:pt x="9144000" y="1171840"/>
                </a:cubicBezTo>
                <a:lnTo>
                  <a:pt x="9144000" y="1498149"/>
                </a:lnTo>
                <a:lnTo>
                  <a:pt x="9144000" y="3618943"/>
                </a:lnTo>
                <a:lnTo>
                  <a:pt x="0" y="3618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alpha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dist="38100" dir="16200000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102100"/>
            <a:ext cx="6394450" cy="1225021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984750"/>
            <a:ext cx="6400800" cy="1460500"/>
          </a:xfrm>
        </p:spPr>
        <p:txBody>
          <a:bodyPr>
            <a:normAutofit/>
          </a:bodyPr>
          <a:lstStyle>
            <a:lvl1pPr marL="986155" indent="0" algn="l" defTabSz="98552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45" y="110506"/>
            <a:ext cx="731431" cy="6684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-7702"/>
            <a:ext cx="3456147" cy="859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ackground1.jpg"/>
          <p:cNvPicPr>
            <a:picLocks noChangeAspect="1"/>
          </p:cNvPicPr>
          <p:nvPr userDrawn="1"/>
        </p:nvPicPr>
        <p:blipFill>
          <a:blip r:embed="rId2" cstate="print"/>
          <a:srcRect t="12988"/>
          <a:stretch>
            <a:fillRect/>
          </a:stretch>
        </p:blipFill>
        <p:spPr>
          <a:xfrm>
            <a:off x="0" y="742265"/>
            <a:ext cx="9144000" cy="497273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3" name="任意多边形 12"/>
          <p:cNvSpPr/>
          <p:nvPr userDrawn="1"/>
        </p:nvSpPr>
        <p:spPr>
          <a:xfrm flipH="1" flipV="1">
            <a:off x="0" y="-157835"/>
            <a:ext cx="9144000" cy="597568"/>
          </a:xfrm>
          <a:custGeom>
            <a:avLst/>
            <a:gdLst>
              <a:gd name="connsiteX0" fmla="*/ 0 w 9144000"/>
              <a:gd name="connsiteY0" fmla="*/ 0 h 3618943"/>
              <a:gd name="connsiteX1" fmla="*/ 9144000 w 9144000"/>
              <a:gd name="connsiteY1" fmla="*/ 0 h 3618943"/>
              <a:gd name="connsiteX2" fmla="*/ 9144000 w 9144000"/>
              <a:gd name="connsiteY2" fmla="*/ 3618943 h 3618943"/>
              <a:gd name="connsiteX3" fmla="*/ 0 w 9144000"/>
              <a:gd name="connsiteY3" fmla="*/ 3618943 h 3618943"/>
              <a:gd name="connsiteX4" fmla="*/ 0 w 9144000"/>
              <a:gd name="connsiteY4" fmla="*/ 0 h 3618943"/>
              <a:gd name="connsiteX0-1" fmla="*/ 0 w 9144000"/>
              <a:gd name="connsiteY0-2" fmla="*/ 0 h 3618943"/>
              <a:gd name="connsiteX1-3" fmla="*/ 9144000 w 9144000"/>
              <a:gd name="connsiteY1-4" fmla="*/ 1878227 h 3618943"/>
              <a:gd name="connsiteX2-5" fmla="*/ 9144000 w 9144000"/>
              <a:gd name="connsiteY2-6" fmla="*/ 3618943 h 3618943"/>
              <a:gd name="connsiteX3-7" fmla="*/ 0 w 9144000"/>
              <a:gd name="connsiteY3-8" fmla="*/ 3618943 h 3618943"/>
              <a:gd name="connsiteX4-9" fmla="*/ 0 w 9144000"/>
              <a:gd name="connsiteY4-10" fmla="*/ 0 h 3618943"/>
              <a:gd name="connsiteX0-11" fmla="*/ 0 w 9144000"/>
              <a:gd name="connsiteY0-12" fmla="*/ 290119 h 3909062"/>
              <a:gd name="connsiteX1-13" fmla="*/ 9144000 w 9144000"/>
              <a:gd name="connsiteY1-14" fmla="*/ 2168346 h 3909062"/>
              <a:gd name="connsiteX2-15" fmla="*/ 9144000 w 9144000"/>
              <a:gd name="connsiteY2-16" fmla="*/ 3909062 h 3909062"/>
              <a:gd name="connsiteX3-17" fmla="*/ 0 w 9144000"/>
              <a:gd name="connsiteY3-18" fmla="*/ 3909062 h 3909062"/>
              <a:gd name="connsiteX4-19" fmla="*/ 0 w 9144000"/>
              <a:gd name="connsiteY4-20" fmla="*/ 290119 h 3909062"/>
              <a:gd name="connsiteX0-21" fmla="*/ 0 w 9144000"/>
              <a:gd name="connsiteY0-22" fmla="*/ 290119 h 3909062"/>
              <a:gd name="connsiteX1-23" fmla="*/ 9144000 w 9144000"/>
              <a:gd name="connsiteY1-24" fmla="*/ 1253946 h 3909062"/>
              <a:gd name="connsiteX2-25" fmla="*/ 9144000 w 9144000"/>
              <a:gd name="connsiteY2-26" fmla="*/ 3909062 h 3909062"/>
              <a:gd name="connsiteX3-27" fmla="*/ 0 w 9144000"/>
              <a:gd name="connsiteY3-28" fmla="*/ 3909062 h 3909062"/>
              <a:gd name="connsiteX4-29" fmla="*/ 0 w 9144000"/>
              <a:gd name="connsiteY4-30" fmla="*/ 290119 h 3909062"/>
              <a:gd name="connsiteX0-31" fmla="*/ 0 w 9144000"/>
              <a:gd name="connsiteY0-32" fmla="*/ 0 h 3618943"/>
              <a:gd name="connsiteX1-33" fmla="*/ 9144000 w 9144000"/>
              <a:gd name="connsiteY1-34" fmla="*/ 963827 h 3618943"/>
              <a:gd name="connsiteX2-35" fmla="*/ 9144000 w 9144000"/>
              <a:gd name="connsiteY2-36" fmla="*/ 3618943 h 3618943"/>
              <a:gd name="connsiteX3-37" fmla="*/ 0 w 9144000"/>
              <a:gd name="connsiteY3-38" fmla="*/ 3618943 h 3618943"/>
              <a:gd name="connsiteX4-39" fmla="*/ 0 w 9144000"/>
              <a:gd name="connsiteY4-40" fmla="*/ 0 h 3618943"/>
              <a:gd name="connsiteX0-41" fmla="*/ 0 w 9144000"/>
              <a:gd name="connsiteY0-42" fmla="*/ 442519 h 4061462"/>
              <a:gd name="connsiteX1-43" fmla="*/ 9144000 w 9144000"/>
              <a:gd name="connsiteY1-44" fmla="*/ 1406346 h 4061462"/>
              <a:gd name="connsiteX2-45" fmla="*/ 9144000 w 9144000"/>
              <a:gd name="connsiteY2-46" fmla="*/ 4061462 h 4061462"/>
              <a:gd name="connsiteX3-47" fmla="*/ 0 w 9144000"/>
              <a:gd name="connsiteY3-48" fmla="*/ 4061462 h 4061462"/>
              <a:gd name="connsiteX4-49" fmla="*/ 0 w 9144000"/>
              <a:gd name="connsiteY4-50" fmla="*/ 442519 h 4061462"/>
              <a:gd name="connsiteX0-51" fmla="*/ 0 w 9144000"/>
              <a:gd name="connsiteY0-52" fmla="*/ 442519 h 4061462"/>
              <a:gd name="connsiteX1-53" fmla="*/ 9144000 w 9144000"/>
              <a:gd name="connsiteY1-54" fmla="*/ 1406346 h 4061462"/>
              <a:gd name="connsiteX2-55" fmla="*/ 9144000 w 9144000"/>
              <a:gd name="connsiteY2-56" fmla="*/ 1940668 h 4061462"/>
              <a:gd name="connsiteX3-57" fmla="*/ 9144000 w 9144000"/>
              <a:gd name="connsiteY3-58" fmla="*/ 4061462 h 4061462"/>
              <a:gd name="connsiteX4-59" fmla="*/ 0 w 9144000"/>
              <a:gd name="connsiteY4-60" fmla="*/ 4061462 h 4061462"/>
              <a:gd name="connsiteX5" fmla="*/ 0 w 9144000"/>
              <a:gd name="connsiteY5" fmla="*/ 442519 h 4061462"/>
              <a:gd name="connsiteX0-61" fmla="*/ 0 w 9144000"/>
              <a:gd name="connsiteY0-62" fmla="*/ 442519 h 4061462"/>
              <a:gd name="connsiteX1-63" fmla="*/ 9144000 w 9144000"/>
              <a:gd name="connsiteY1-64" fmla="*/ 2178074 h 4061462"/>
              <a:gd name="connsiteX2-65" fmla="*/ 9144000 w 9144000"/>
              <a:gd name="connsiteY2-66" fmla="*/ 1940668 h 4061462"/>
              <a:gd name="connsiteX3-67" fmla="*/ 9144000 w 9144000"/>
              <a:gd name="connsiteY3-68" fmla="*/ 4061462 h 4061462"/>
              <a:gd name="connsiteX4-69" fmla="*/ 0 w 9144000"/>
              <a:gd name="connsiteY4-70" fmla="*/ 4061462 h 4061462"/>
              <a:gd name="connsiteX5-71" fmla="*/ 0 w 9144000"/>
              <a:gd name="connsiteY5-72" fmla="*/ 442519 h 4061462"/>
              <a:gd name="connsiteX0-73" fmla="*/ 0 w 9144000"/>
              <a:gd name="connsiteY0-74" fmla="*/ 442519 h 4061462"/>
              <a:gd name="connsiteX1-75" fmla="*/ 9144000 w 9144000"/>
              <a:gd name="connsiteY1-76" fmla="*/ 1614359 h 4061462"/>
              <a:gd name="connsiteX2-77" fmla="*/ 9144000 w 9144000"/>
              <a:gd name="connsiteY2-78" fmla="*/ 1940668 h 4061462"/>
              <a:gd name="connsiteX3-79" fmla="*/ 9144000 w 9144000"/>
              <a:gd name="connsiteY3-80" fmla="*/ 4061462 h 4061462"/>
              <a:gd name="connsiteX4-81" fmla="*/ 0 w 9144000"/>
              <a:gd name="connsiteY4-82" fmla="*/ 4061462 h 4061462"/>
              <a:gd name="connsiteX5-83" fmla="*/ 0 w 9144000"/>
              <a:gd name="connsiteY5-84" fmla="*/ 442519 h 4061462"/>
              <a:gd name="connsiteX0-85" fmla="*/ 0 w 9144000"/>
              <a:gd name="connsiteY0-86" fmla="*/ 442519 h 4061462"/>
              <a:gd name="connsiteX1-87" fmla="*/ 9144000 w 9144000"/>
              <a:gd name="connsiteY1-88" fmla="*/ 1614359 h 4061462"/>
              <a:gd name="connsiteX2-89" fmla="*/ 9144000 w 9144000"/>
              <a:gd name="connsiteY2-90" fmla="*/ 1940668 h 4061462"/>
              <a:gd name="connsiteX3-91" fmla="*/ 9144000 w 9144000"/>
              <a:gd name="connsiteY3-92" fmla="*/ 4061462 h 4061462"/>
              <a:gd name="connsiteX4-93" fmla="*/ 0 w 9144000"/>
              <a:gd name="connsiteY4-94" fmla="*/ 4061462 h 4061462"/>
              <a:gd name="connsiteX5-95" fmla="*/ 0 w 9144000"/>
              <a:gd name="connsiteY5-96" fmla="*/ 442519 h 4061462"/>
              <a:gd name="connsiteX0-97" fmla="*/ 0 w 9144000"/>
              <a:gd name="connsiteY0-98" fmla="*/ 0 h 3618943"/>
              <a:gd name="connsiteX1-99" fmla="*/ 9144000 w 9144000"/>
              <a:gd name="connsiteY1-100" fmla="*/ 1171840 h 3618943"/>
              <a:gd name="connsiteX2-101" fmla="*/ 9144000 w 9144000"/>
              <a:gd name="connsiteY2-102" fmla="*/ 1498149 h 3618943"/>
              <a:gd name="connsiteX3-103" fmla="*/ 9144000 w 9144000"/>
              <a:gd name="connsiteY3-104" fmla="*/ 3618943 h 3618943"/>
              <a:gd name="connsiteX4-105" fmla="*/ 0 w 9144000"/>
              <a:gd name="connsiteY4-106" fmla="*/ 3618943 h 3618943"/>
              <a:gd name="connsiteX5-107" fmla="*/ 0 w 9144000"/>
              <a:gd name="connsiteY5-108" fmla="*/ 0 h 3618943"/>
              <a:gd name="connsiteX0-109" fmla="*/ 0 w 9144000"/>
              <a:gd name="connsiteY0-110" fmla="*/ 0 h 3618943"/>
              <a:gd name="connsiteX1-111" fmla="*/ 9144000 w 9144000"/>
              <a:gd name="connsiteY1-112" fmla="*/ 1171840 h 3618943"/>
              <a:gd name="connsiteX2-113" fmla="*/ 9144000 w 9144000"/>
              <a:gd name="connsiteY2-114" fmla="*/ 1498149 h 3618943"/>
              <a:gd name="connsiteX3-115" fmla="*/ 9144000 w 9144000"/>
              <a:gd name="connsiteY3-116" fmla="*/ 3618943 h 3618943"/>
              <a:gd name="connsiteX4-117" fmla="*/ 0 w 9144000"/>
              <a:gd name="connsiteY4-118" fmla="*/ 3618943 h 3618943"/>
              <a:gd name="connsiteX5-119" fmla="*/ 0 w 9144000"/>
              <a:gd name="connsiteY5-120" fmla="*/ 0 h 3618943"/>
              <a:gd name="connsiteX0-121" fmla="*/ 0 w 9144000"/>
              <a:gd name="connsiteY0-122" fmla="*/ 0 h 3618943"/>
              <a:gd name="connsiteX1-123" fmla="*/ 9144000 w 9144000"/>
              <a:gd name="connsiteY1-124" fmla="*/ 1171840 h 3618943"/>
              <a:gd name="connsiteX2-125" fmla="*/ 9144000 w 9144000"/>
              <a:gd name="connsiteY2-126" fmla="*/ 1498149 h 3618943"/>
              <a:gd name="connsiteX3-127" fmla="*/ 9144000 w 9144000"/>
              <a:gd name="connsiteY3-128" fmla="*/ 3618943 h 3618943"/>
              <a:gd name="connsiteX4-129" fmla="*/ 0 w 9144000"/>
              <a:gd name="connsiteY4-130" fmla="*/ 3618943 h 3618943"/>
              <a:gd name="connsiteX5-131" fmla="*/ 0 w 9144000"/>
              <a:gd name="connsiteY5-132" fmla="*/ 0 h 3618943"/>
              <a:gd name="connsiteX0-133" fmla="*/ 0 w 9144000"/>
              <a:gd name="connsiteY0-134" fmla="*/ 0 h 3618943"/>
              <a:gd name="connsiteX1-135" fmla="*/ 9144000 w 9144000"/>
              <a:gd name="connsiteY1-136" fmla="*/ 1171840 h 3618943"/>
              <a:gd name="connsiteX2-137" fmla="*/ 9144000 w 9144000"/>
              <a:gd name="connsiteY2-138" fmla="*/ 1498149 h 3618943"/>
              <a:gd name="connsiteX3-139" fmla="*/ 9144000 w 9144000"/>
              <a:gd name="connsiteY3-140" fmla="*/ 3618943 h 3618943"/>
              <a:gd name="connsiteX4-141" fmla="*/ 0 w 9144000"/>
              <a:gd name="connsiteY4-142" fmla="*/ 3618943 h 3618943"/>
              <a:gd name="connsiteX5-143" fmla="*/ 0 w 9144000"/>
              <a:gd name="connsiteY5-144" fmla="*/ 0 h 3618943"/>
              <a:gd name="connsiteX0-145" fmla="*/ 0 w 9144000"/>
              <a:gd name="connsiteY0-146" fmla="*/ 0 h 3618943"/>
              <a:gd name="connsiteX1-147" fmla="*/ 9144000 w 9144000"/>
              <a:gd name="connsiteY1-148" fmla="*/ 1171840 h 3618943"/>
              <a:gd name="connsiteX2-149" fmla="*/ 9144000 w 9144000"/>
              <a:gd name="connsiteY2-150" fmla="*/ 1498149 h 3618943"/>
              <a:gd name="connsiteX3-151" fmla="*/ 9144000 w 9144000"/>
              <a:gd name="connsiteY3-152" fmla="*/ 3618943 h 3618943"/>
              <a:gd name="connsiteX4-153" fmla="*/ 0 w 9144000"/>
              <a:gd name="connsiteY4-154" fmla="*/ 3618943 h 3618943"/>
              <a:gd name="connsiteX5-155" fmla="*/ 0 w 9144000"/>
              <a:gd name="connsiteY5-156" fmla="*/ 0 h 3618943"/>
              <a:gd name="connsiteX0-157" fmla="*/ 0 w 9144000"/>
              <a:gd name="connsiteY0-158" fmla="*/ 0 h 3618943"/>
              <a:gd name="connsiteX1-159" fmla="*/ 9144000 w 9144000"/>
              <a:gd name="connsiteY1-160" fmla="*/ 1171840 h 3618943"/>
              <a:gd name="connsiteX2-161" fmla="*/ 9144000 w 9144000"/>
              <a:gd name="connsiteY2-162" fmla="*/ 1498149 h 3618943"/>
              <a:gd name="connsiteX3-163" fmla="*/ 9144000 w 9144000"/>
              <a:gd name="connsiteY3-164" fmla="*/ 3618943 h 3618943"/>
              <a:gd name="connsiteX4-165" fmla="*/ 0 w 9144000"/>
              <a:gd name="connsiteY4-166" fmla="*/ 3618943 h 3618943"/>
              <a:gd name="connsiteX5-167" fmla="*/ 0 w 9144000"/>
              <a:gd name="connsiteY5-168" fmla="*/ 0 h 3618943"/>
              <a:gd name="connsiteX0-169" fmla="*/ 0 w 9144000"/>
              <a:gd name="connsiteY0-170" fmla="*/ 0 h 3618943"/>
              <a:gd name="connsiteX1-171" fmla="*/ 9144000 w 9144000"/>
              <a:gd name="connsiteY1-172" fmla="*/ 1171840 h 3618943"/>
              <a:gd name="connsiteX2-173" fmla="*/ 9144000 w 9144000"/>
              <a:gd name="connsiteY2-174" fmla="*/ 1498149 h 3618943"/>
              <a:gd name="connsiteX3-175" fmla="*/ 9144000 w 9144000"/>
              <a:gd name="connsiteY3-176" fmla="*/ 3618943 h 3618943"/>
              <a:gd name="connsiteX4-177" fmla="*/ 0 w 9144000"/>
              <a:gd name="connsiteY4-178" fmla="*/ 3618943 h 3618943"/>
              <a:gd name="connsiteX5-179" fmla="*/ 0 w 9144000"/>
              <a:gd name="connsiteY5-180" fmla="*/ 0 h 3618943"/>
              <a:gd name="connsiteX0-181" fmla="*/ 0 w 9144000"/>
              <a:gd name="connsiteY0-182" fmla="*/ 0 h 3618943"/>
              <a:gd name="connsiteX1-183" fmla="*/ 9144000 w 9144000"/>
              <a:gd name="connsiteY1-184" fmla="*/ 1171840 h 3618943"/>
              <a:gd name="connsiteX2-185" fmla="*/ 9144000 w 9144000"/>
              <a:gd name="connsiteY2-186" fmla="*/ 1498149 h 3618943"/>
              <a:gd name="connsiteX3-187" fmla="*/ 9144000 w 9144000"/>
              <a:gd name="connsiteY3-188" fmla="*/ 3618943 h 3618943"/>
              <a:gd name="connsiteX4-189" fmla="*/ 0 w 9144000"/>
              <a:gd name="connsiteY4-190" fmla="*/ 3618943 h 3618943"/>
              <a:gd name="connsiteX5-191" fmla="*/ 0 w 9144000"/>
              <a:gd name="connsiteY5-192" fmla="*/ 0 h 3618943"/>
              <a:gd name="connsiteX0-193" fmla="*/ 0 w 9144000"/>
              <a:gd name="connsiteY0-194" fmla="*/ 0 h 3618943"/>
              <a:gd name="connsiteX1-195" fmla="*/ 9144000 w 9144000"/>
              <a:gd name="connsiteY1-196" fmla="*/ 1171840 h 3618943"/>
              <a:gd name="connsiteX2-197" fmla="*/ 9144000 w 9144000"/>
              <a:gd name="connsiteY2-198" fmla="*/ 1498149 h 3618943"/>
              <a:gd name="connsiteX3-199" fmla="*/ 9144000 w 9144000"/>
              <a:gd name="connsiteY3-200" fmla="*/ 3618943 h 3618943"/>
              <a:gd name="connsiteX4-201" fmla="*/ 0 w 9144000"/>
              <a:gd name="connsiteY4-202" fmla="*/ 3618943 h 3618943"/>
              <a:gd name="connsiteX5-203" fmla="*/ 0 w 9144000"/>
              <a:gd name="connsiteY5-204" fmla="*/ 0 h 3618943"/>
              <a:gd name="connsiteX0-205" fmla="*/ 0 w 9144000"/>
              <a:gd name="connsiteY0-206" fmla="*/ 0 h 3618943"/>
              <a:gd name="connsiteX1-207" fmla="*/ 9144000 w 9144000"/>
              <a:gd name="connsiteY1-208" fmla="*/ 1171840 h 3618943"/>
              <a:gd name="connsiteX2-209" fmla="*/ 9144000 w 9144000"/>
              <a:gd name="connsiteY2-210" fmla="*/ 1498149 h 3618943"/>
              <a:gd name="connsiteX3-211" fmla="*/ 9144000 w 9144000"/>
              <a:gd name="connsiteY3-212" fmla="*/ 3618943 h 3618943"/>
              <a:gd name="connsiteX4-213" fmla="*/ 0 w 9144000"/>
              <a:gd name="connsiteY4-214" fmla="*/ 3618943 h 3618943"/>
              <a:gd name="connsiteX5-215" fmla="*/ 0 w 9144000"/>
              <a:gd name="connsiteY5-216" fmla="*/ 0 h 3618943"/>
              <a:gd name="connsiteX0-217" fmla="*/ 0 w 9144000"/>
              <a:gd name="connsiteY0-218" fmla="*/ 0 h 3618943"/>
              <a:gd name="connsiteX1-219" fmla="*/ 9144000 w 9144000"/>
              <a:gd name="connsiteY1-220" fmla="*/ 1171840 h 3618943"/>
              <a:gd name="connsiteX2-221" fmla="*/ 9144000 w 9144000"/>
              <a:gd name="connsiteY2-222" fmla="*/ 1498149 h 3618943"/>
              <a:gd name="connsiteX3-223" fmla="*/ 9144000 w 9144000"/>
              <a:gd name="connsiteY3-224" fmla="*/ 3618943 h 3618943"/>
              <a:gd name="connsiteX4-225" fmla="*/ 0 w 9144000"/>
              <a:gd name="connsiteY4-226" fmla="*/ 3618943 h 3618943"/>
              <a:gd name="connsiteX5-227" fmla="*/ 0 w 9144000"/>
              <a:gd name="connsiteY5-228" fmla="*/ 0 h 3618943"/>
              <a:gd name="connsiteX0-229" fmla="*/ 0 w 9144000"/>
              <a:gd name="connsiteY0-230" fmla="*/ 0 h 3681179"/>
              <a:gd name="connsiteX1-231" fmla="*/ 9144000 w 9144000"/>
              <a:gd name="connsiteY1-232" fmla="*/ 2143012 h 3681179"/>
              <a:gd name="connsiteX2-233" fmla="*/ 9144000 w 9144000"/>
              <a:gd name="connsiteY2-234" fmla="*/ 1498149 h 3681179"/>
              <a:gd name="connsiteX3-235" fmla="*/ 9144000 w 9144000"/>
              <a:gd name="connsiteY3-236" fmla="*/ 3618943 h 3681179"/>
              <a:gd name="connsiteX4-237" fmla="*/ 0 w 9144000"/>
              <a:gd name="connsiteY4-238" fmla="*/ 3618943 h 3681179"/>
              <a:gd name="connsiteX5-239" fmla="*/ 0 w 9144000"/>
              <a:gd name="connsiteY5-240" fmla="*/ 0 h 3681179"/>
              <a:gd name="connsiteX0-241" fmla="*/ 0 w 9144000"/>
              <a:gd name="connsiteY0-242" fmla="*/ 0 h 3618943"/>
              <a:gd name="connsiteX1-243" fmla="*/ 9144000 w 9144000"/>
              <a:gd name="connsiteY1-244" fmla="*/ 2143012 h 3618943"/>
              <a:gd name="connsiteX2-245" fmla="*/ 9144000 w 9144000"/>
              <a:gd name="connsiteY2-246" fmla="*/ 1498149 h 3618943"/>
              <a:gd name="connsiteX3-247" fmla="*/ 9144000 w 9144000"/>
              <a:gd name="connsiteY3-248" fmla="*/ 3618943 h 3618943"/>
              <a:gd name="connsiteX4-249" fmla="*/ 0 w 9144000"/>
              <a:gd name="connsiteY4-250" fmla="*/ 3618943 h 3618943"/>
              <a:gd name="connsiteX5-251" fmla="*/ 0 w 9144000"/>
              <a:gd name="connsiteY5-252" fmla="*/ 0 h 3618943"/>
              <a:gd name="connsiteX0-253" fmla="*/ 0 w 9144000"/>
              <a:gd name="connsiteY0-254" fmla="*/ 0 h 3618943"/>
              <a:gd name="connsiteX1-255" fmla="*/ 9144000 w 9144000"/>
              <a:gd name="connsiteY1-256" fmla="*/ 2143012 h 3618943"/>
              <a:gd name="connsiteX2-257" fmla="*/ 9144000 w 9144000"/>
              <a:gd name="connsiteY2-258" fmla="*/ 2143012 h 3618943"/>
              <a:gd name="connsiteX3-259" fmla="*/ 9144000 w 9144000"/>
              <a:gd name="connsiteY3-260" fmla="*/ 3618943 h 3618943"/>
              <a:gd name="connsiteX4-261" fmla="*/ 0 w 9144000"/>
              <a:gd name="connsiteY4-262" fmla="*/ 3618943 h 3618943"/>
              <a:gd name="connsiteX5-263" fmla="*/ 0 w 9144000"/>
              <a:gd name="connsiteY5-264" fmla="*/ 0 h 3618943"/>
              <a:gd name="connsiteX0-265" fmla="*/ 0 w 9144000"/>
              <a:gd name="connsiteY0-266" fmla="*/ 0 h 3618943"/>
              <a:gd name="connsiteX1-267" fmla="*/ 9144000 w 9144000"/>
              <a:gd name="connsiteY1-268" fmla="*/ 2143012 h 3618943"/>
              <a:gd name="connsiteX2-269" fmla="*/ 9144000 w 9144000"/>
              <a:gd name="connsiteY2-270" fmla="*/ 2381125 h 3618943"/>
              <a:gd name="connsiteX3-271" fmla="*/ 9144000 w 9144000"/>
              <a:gd name="connsiteY3-272" fmla="*/ 3618943 h 3618943"/>
              <a:gd name="connsiteX4-273" fmla="*/ 0 w 9144000"/>
              <a:gd name="connsiteY4-274" fmla="*/ 3618943 h 3618943"/>
              <a:gd name="connsiteX5-275" fmla="*/ 0 w 9144000"/>
              <a:gd name="connsiteY5-276" fmla="*/ 0 h 3618943"/>
              <a:gd name="connsiteX0-277" fmla="*/ 0 w 9144000"/>
              <a:gd name="connsiteY0-278" fmla="*/ 0 h 3618943"/>
              <a:gd name="connsiteX1-279" fmla="*/ 9144000 w 9144000"/>
              <a:gd name="connsiteY1-280" fmla="*/ 2143012 h 3618943"/>
              <a:gd name="connsiteX2-281" fmla="*/ 9144000 w 9144000"/>
              <a:gd name="connsiteY2-282" fmla="*/ 2619238 h 3618943"/>
              <a:gd name="connsiteX3-283" fmla="*/ 9144000 w 9144000"/>
              <a:gd name="connsiteY3-284" fmla="*/ 3618943 h 3618943"/>
              <a:gd name="connsiteX4-285" fmla="*/ 0 w 9144000"/>
              <a:gd name="connsiteY4-286" fmla="*/ 3618943 h 3618943"/>
              <a:gd name="connsiteX5-287" fmla="*/ 0 w 9144000"/>
              <a:gd name="connsiteY5-288" fmla="*/ 0 h 3618943"/>
              <a:gd name="connsiteX0-289" fmla="*/ 0 w 9144000"/>
              <a:gd name="connsiteY0-290" fmla="*/ 0 h 3618943"/>
              <a:gd name="connsiteX1-291" fmla="*/ 9144000 w 9144000"/>
              <a:gd name="connsiteY1-292" fmla="*/ 2619238 h 3618943"/>
              <a:gd name="connsiteX2-293" fmla="*/ 9144000 w 9144000"/>
              <a:gd name="connsiteY2-294" fmla="*/ 2619238 h 3618943"/>
              <a:gd name="connsiteX3-295" fmla="*/ 9144000 w 9144000"/>
              <a:gd name="connsiteY3-296" fmla="*/ 3618943 h 3618943"/>
              <a:gd name="connsiteX4-297" fmla="*/ 0 w 9144000"/>
              <a:gd name="connsiteY4-298" fmla="*/ 3618943 h 3618943"/>
              <a:gd name="connsiteX5-299" fmla="*/ 0 w 9144000"/>
              <a:gd name="connsiteY5-300" fmla="*/ 0 h 3618943"/>
              <a:gd name="connsiteX0-301" fmla="*/ 0 w 9144000"/>
              <a:gd name="connsiteY0-302" fmla="*/ 0 h 3618943"/>
              <a:gd name="connsiteX1-303" fmla="*/ 9144000 w 9144000"/>
              <a:gd name="connsiteY1-304" fmla="*/ 2619238 h 3618943"/>
              <a:gd name="connsiteX2-305" fmla="*/ 9144000 w 9144000"/>
              <a:gd name="connsiteY2-306" fmla="*/ 2619238 h 3618943"/>
              <a:gd name="connsiteX3-307" fmla="*/ 9144000 w 9144000"/>
              <a:gd name="connsiteY3-308" fmla="*/ 3618943 h 3618943"/>
              <a:gd name="connsiteX4-309" fmla="*/ 0 w 9144000"/>
              <a:gd name="connsiteY4-310" fmla="*/ 3618943 h 3618943"/>
              <a:gd name="connsiteX5-311" fmla="*/ 0 w 9144000"/>
              <a:gd name="connsiteY5-312" fmla="*/ 0 h 3618943"/>
              <a:gd name="connsiteX0-313" fmla="*/ 0 w 9144000"/>
              <a:gd name="connsiteY0-314" fmla="*/ 0 h 3618943"/>
              <a:gd name="connsiteX1-315" fmla="*/ 9144000 w 9144000"/>
              <a:gd name="connsiteY1-316" fmla="*/ 2619238 h 3618943"/>
              <a:gd name="connsiteX2-317" fmla="*/ 9144000 w 9144000"/>
              <a:gd name="connsiteY2-318" fmla="*/ 2619238 h 3618943"/>
              <a:gd name="connsiteX3-319" fmla="*/ 9144000 w 9144000"/>
              <a:gd name="connsiteY3-320" fmla="*/ 3618943 h 3618943"/>
              <a:gd name="connsiteX4-321" fmla="*/ 0 w 9144000"/>
              <a:gd name="connsiteY4-322" fmla="*/ 3618943 h 3618943"/>
              <a:gd name="connsiteX5-323" fmla="*/ 0 w 9144000"/>
              <a:gd name="connsiteY5-324" fmla="*/ 0 h 3618943"/>
              <a:gd name="connsiteX0-325" fmla="*/ 0 w 9144000"/>
              <a:gd name="connsiteY0-326" fmla="*/ 0 h 3618943"/>
              <a:gd name="connsiteX1-327" fmla="*/ 9144000 w 9144000"/>
              <a:gd name="connsiteY1-328" fmla="*/ 2619238 h 3618943"/>
              <a:gd name="connsiteX2-329" fmla="*/ 9144000 w 9144000"/>
              <a:gd name="connsiteY2-330" fmla="*/ 2619238 h 3618943"/>
              <a:gd name="connsiteX3-331" fmla="*/ 9144000 w 9144000"/>
              <a:gd name="connsiteY3-332" fmla="*/ 3618943 h 3618943"/>
              <a:gd name="connsiteX4-333" fmla="*/ 0 w 9144000"/>
              <a:gd name="connsiteY4-334" fmla="*/ 3618943 h 3618943"/>
              <a:gd name="connsiteX5-335" fmla="*/ 0 w 9144000"/>
              <a:gd name="connsiteY5-336" fmla="*/ 0 h 3618943"/>
              <a:gd name="connsiteX0-337" fmla="*/ 0 w 9144000"/>
              <a:gd name="connsiteY0-338" fmla="*/ 0 h 3618943"/>
              <a:gd name="connsiteX1-339" fmla="*/ 9144000 w 9144000"/>
              <a:gd name="connsiteY1-340" fmla="*/ 2619238 h 3618943"/>
              <a:gd name="connsiteX2-341" fmla="*/ 9144000 w 9144000"/>
              <a:gd name="connsiteY2-342" fmla="*/ 2619238 h 3618943"/>
              <a:gd name="connsiteX3-343" fmla="*/ 9144000 w 9144000"/>
              <a:gd name="connsiteY3-344" fmla="*/ 3618943 h 3618943"/>
              <a:gd name="connsiteX4-345" fmla="*/ 0 w 9144000"/>
              <a:gd name="connsiteY4-346" fmla="*/ 3618943 h 3618943"/>
              <a:gd name="connsiteX5-347" fmla="*/ 0 w 9144000"/>
              <a:gd name="connsiteY5-348" fmla="*/ 0 h 3618943"/>
              <a:gd name="connsiteX0-349" fmla="*/ 0 w 9144000"/>
              <a:gd name="connsiteY0-350" fmla="*/ 0 h 3618943"/>
              <a:gd name="connsiteX1-351" fmla="*/ 9144000 w 9144000"/>
              <a:gd name="connsiteY1-352" fmla="*/ 2619238 h 3618943"/>
              <a:gd name="connsiteX2-353" fmla="*/ 9144000 w 9144000"/>
              <a:gd name="connsiteY2-354" fmla="*/ 2619238 h 3618943"/>
              <a:gd name="connsiteX3-355" fmla="*/ 9144000 w 9144000"/>
              <a:gd name="connsiteY3-356" fmla="*/ 3618943 h 3618943"/>
              <a:gd name="connsiteX4-357" fmla="*/ 0 w 9144000"/>
              <a:gd name="connsiteY4-358" fmla="*/ 3618943 h 3618943"/>
              <a:gd name="connsiteX5-359" fmla="*/ 0 w 9144000"/>
              <a:gd name="connsiteY5-360" fmla="*/ 0 h 3618943"/>
              <a:gd name="connsiteX0-361" fmla="*/ 0 w 9144000"/>
              <a:gd name="connsiteY0-362" fmla="*/ 0 h 3618943"/>
              <a:gd name="connsiteX1-363" fmla="*/ 9144000 w 9144000"/>
              <a:gd name="connsiteY1-364" fmla="*/ 2619238 h 3618943"/>
              <a:gd name="connsiteX2-365" fmla="*/ 9144000 w 9144000"/>
              <a:gd name="connsiteY2-366" fmla="*/ 2619238 h 3618943"/>
              <a:gd name="connsiteX3-367" fmla="*/ 9144000 w 9144000"/>
              <a:gd name="connsiteY3-368" fmla="*/ 3618943 h 3618943"/>
              <a:gd name="connsiteX4-369" fmla="*/ 0 w 9144000"/>
              <a:gd name="connsiteY4-370" fmla="*/ 3618943 h 3618943"/>
              <a:gd name="connsiteX5-371" fmla="*/ 0 w 9144000"/>
              <a:gd name="connsiteY5-372" fmla="*/ 0 h 3618943"/>
              <a:gd name="connsiteX0-373" fmla="*/ 0 w 9144000"/>
              <a:gd name="connsiteY0-374" fmla="*/ 0 h 3618943"/>
              <a:gd name="connsiteX1-375" fmla="*/ 9144000 w 9144000"/>
              <a:gd name="connsiteY1-376" fmla="*/ 2619238 h 3618943"/>
              <a:gd name="connsiteX2-377" fmla="*/ 9144000 w 9144000"/>
              <a:gd name="connsiteY2-378" fmla="*/ 2619238 h 3618943"/>
              <a:gd name="connsiteX3-379" fmla="*/ 9144000 w 9144000"/>
              <a:gd name="connsiteY3-380" fmla="*/ 3618943 h 3618943"/>
              <a:gd name="connsiteX4-381" fmla="*/ 0 w 9144000"/>
              <a:gd name="connsiteY4-382" fmla="*/ 3618943 h 3618943"/>
              <a:gd name="connsiteX5-383" fmla="*/ 0 w 9144000"/>
              <a:gd name="connsiteY5-384" fmla="*/ 0 h 3618943"/>
              <a:gd name="connsiteX0-385" fmla="*/ 0 w 9144000"/>
              <a:gd name="connsiteY0-386" fmla="*/ 0 h 3618943"/>
              <a:gd name="connsiteX1-387" fmla="*/ 9144000 w 9144000"/>
              <a:gd name="connsiteY1-388" fmla="*/ 2619238 h 3618943"/>
              <a:gd name="connsiteX2-389" fmla="*/ 9144000 w 9144000"/>
              <a:gd name="connsiteY2-390" fmla="*/ 2619238 h 3618943"/>
              <a:gd name="connsiteX3-391" fmla="*/ 9144000 w 9144000"/>
              <a:gd name="connsiteY3-392" fmla="*/ 3618943 h 3618943"/>
              <a:gd name="connsiteX4-393" fmla="*/ 0 w 9144000"/>
              <a:gd name="connsiteY4-394" fmla="*/ 3618943 h 3618943"/>
              <a:gd name="connsiteX5-395" fmla="*/ 0 w 9144000"/>
              <a:gd name="connsiteY5-396" fmla="*/ 0 h 3618943"/>
              <a:gd name="connsiteX0-397" fmla="*/ 0 w 9144000"/>
              <a:gd name="connsiteY0-398" fmla="*/ 0 h 3618943"/>
              <a:gd name="connsiteX1-399" fmla="*/ 9144000 w 9144000"/>
              <a:gd name="connsiteY1-400" fmla="*/ 2619238 h 3618943"/>
              <a:gd name="connsiteX2-401" fmla="*/ 9144000 w 9144000"/>
              <a:gd name="connsiteY2-402" fmla="*/ 2619238 h 3618943"/>
              <a:gd name="connsiteX3-403" fmla="*/ 9144000 w 9144000"/>
              <a:gd name="connsiteY3-404" fmla="*/ 3618943 h 3618943"/>
              <a:gd name="connsiteX4-405" fmla="*/ 0 w 9144000"/>
              <a:gd name="connsiteY4-406" fmla="*/ 3618943 h 3618943"/>
              <a:gd name="connsiteX5-407" fmla="*/ 0 w 9144000"/>
              <a:gd name="connsiteY5-408" fmla="*/ 0 h 3618943"/>
              <a:gd name="connsiteX0-409" fmla="*/ 0 w 9144000"/>
              <a:gd name="connsiteY0-410" fmla="*/ 0 h 3618943"/>
              <a:gd name="connsiteX1-411" fmla="*/ 9144000 w 9144000"/>
              <a:gd name="connsiteY1-412" fmla="*/ 2619238 h 3618943"/>
              <a:gd name="connsiteX2-413" fmla="*/ 9144000 w 9144000"/>
              <a:gd name="connsiteY2-414" fmla="*/ 2619238 h 3618943"/>
              <a:gd name="connsiteX3-415" fmla="*/ 9144000 w 9144000"/>
              <a:gd name="connsiteY3-416" fmla="*/ 3618943 h 3618943"/>
              <a:gd name="connsiteX4-417" fmla="*/ 0 w 9144000"/>
              <a:gd name="connsiteY4-418" fmla="*/ 3618943 h 3618943"/>
              <a:gd name="connsiteX5-419" fmla="*/ 0 w 9144000"/>
              <a:gd name="connsiteY5-420" fmla="*/ 0 h 3618943"/>
              <a:gd name="connsiteX0-421" fmla="*/ 0 w 9144000"/>
              <a:gd name="connsiteY0-422" fmla="*/ 0 h 3618943"/>
              <a:gd name="connsiteX1-423" fmla="*/ 9144000 w 9144000"/>
              <a:gd name="connsiteY1-424" fmla="*/ 2619238 h 3618943"/>
              <a:gd name="connsiteX2-425" fmla="*/ 9144000 w 9144000"/>
              <a:gd name="connsiteY2-426" fmla="*/ 2619238 h 3618943"/>
              <a:gd name="connsiteX3-427" fmla="*/ 9144000 w 9144000"/>
              <a:gd name="connsiteY3-428" fmla="*/ 3618943 h 3618943"/>
              <a:gd name="connsiteX4-429" fmla="*/ 0 w 9144000"/>
              <a:gd name="connsiteY4-430" fmla="*/ 3618943 h 3618943"/>
              <a:gd name="connsiteX5-431" fmla="*/ 0 w 9144000"/>
              <a:gd name="connsiteY5-432" fmla="*/ 0 h 3618943"/>
              <a:gd name="connsiteX0-433" fmla="*/ 0 w 9144000"/>
              <a:gd name="connsiteY0-434" fmla="*/ 0 h 3618943"/>
              <a:gd name="connsiteX1-435" fmla="*/ 9144000 w 9144000"/>
              <a:gd name="connsiteY1-436" fmla="*/ 2619238 h 3618943"/>
              <a:gd name="connsiteX2-437" fmla="*/ 9144000 w 9144000"/>
              <a:gd name="connsiteY2-438" fmla="*/ 2619238 h 3618943"/>
              <a:gd name="connsiteX3-439" fmla="*/ 9144000 w 9144000"/>
              <a:gd name="connsiteY3-440" fmla="*/ 3618943 h 3618943"/>
              <a:gd name="connsiteX4-441" fmla="*/ 0 w 9144000"/>
              <a:gd name="connsiteY4-442" fmla="*/ 3618943 h 3618943"/>
              <a:gd name="connsiteX5-443" fmla="*/ 0 w 9144000"/>
              <a:gd name="connsiteY5-444" fmla="*/ 0 h 3618943"/>
              <a:gd name="connsiteX0-445" fmla="*/ 0 w 9144000"/>
              <a:gd name="connsiteY0-446" fmla="*/ 0 h 3618943"/>
              <a:gd name="connsiteX1-447" fmla="*/ 9144000 w 9144000"/>
              <a:gd name="connsiteY1-448" fmla="*/ 2619238 h 3618943"/>
              <a:gd name="connsiteX2-449" fmla="*/ 9144000 w 9144000"/>
              <a:gd name="connsiteY2-450" fmla="*/ 2619238 h 3618943"/>
              <a:gd name="connsiteX3-451" fmla="*/ 9144000 w 9144000"/>
              <a:gd name="connsiteY3-452" fmla="*/ 3618943 h 3618943"/>
              <a:gd name="connsiteX4-453" fmla="*/ 0 w 9144000"/>
              <a:gd name="connsiteY4-454" fmla="*/ 3618943 h 3618943"/>
              <a:gd name="connsiteX5-455" fmla="*/ 0 w 9144000"/>
              <a:gd name="connsiteY5-456" fmla="*/ 0 h 3618943"/>
              <a:gd name="connsiteX0-457" fmla="*/ 0 w 9144000"/>
              <a:gd name="connsiteY0-458" fmla="*/ 0 h 3618943"/>
              <a:gd name="connsiteX1-459" fmla="*/ 9144000 w 9144000"/>
              <a:gd name="connsiteY1-460" fmla="*/ 2619238 h 3618943"/>
              <a:gd name="connsiteX2-461" fmla="*/ 9144000 w 9144000"/>
              <a:gd name="connsiteY2-462" fmla="*/ 2619238 h 3618943"/>
              <a:gd name="connsiteX3-463" fmla="*/ 9144000 w 9144000"/>
              <a:gd name="connsiteY3-464" fmla="*/ 3618943 h 3618943"/>
              <a:gd name="connsiteX4-465" fmla="*/ 0 w 9144000"/>
              <a:gd name="connsiteY4-466" fmla="*/ 3618943 h 3618943"/>
              <a:gd name="connsiteX5-467" fmla="*/ 0 w 9144000"/>
              <a:gd name="connsiteY5-468" fmla="*/ 0 h 3618943"/>
              <a:gd name="connsiteX0-469" fmla="*/ 0 w 9144000"/>
              <a:gd name="connsiteY0-470" fmla="*/ 0 h 3618943"/>
              <a:gd name="connsiteX1-471" fmla="*/ 9144000 w 9144000"/>
              <a:gd name="connsiteY1-472" fmla="*/ 2619238 h 3618943"/>
              <a:gd name="connsiteX2-473" fmla="*/ 9144000 w 9144000"/>
              <a:gd name="connsiteY2-474" fmla="*/ 2619238 h 3618943"/>
              <a:gd name="connsiteX3-475" fmla="*/ 9144000 w 9144000"/>
              <a:gd name="connsiteY3-476" fmla="*/ 3618943 h 3618943"/>
              <a:gd name="connsiteX4-477" fmla="*/ 0 w 9144000"/>
              <a:gd name="connsiteY4-478" fmla="*/ 3618943 h 3618943"/>
              <a:gd name="connsiteX5-479" fmla="*/ 0 w 9144000"/>
              <a:gd name="connsiteY5-480" fmla="*/ 0 h 3618943"/>
              <a:gd name="connsiteX0-481" fmla="*/ 0 w 9144000"/>
              <a:gd name="connsiteY0-482" fmla="*/ 0 h 3618943"/>
              <a:gd name="connsiteX1-483" fmla="*/ 9144000 w 9144000"/>
              <a:gd name="connsiteY1-484" fmla="*/ 2619238 h 3618943"/>
              <a:gd name="connsiteX2-485" fmla="*/ 9144000 w 9144000"/>
              <a:gd name="connsiteY2-486" fmla="*/ 2619238 h 3618943"/>
              <a:gd name="connsiteX3-487" fmla="*/ 9144000 w 9144000"/>
              <a:gd name="connsiteY3-488" fmla="*/ 3618943 h 3618943"/>
              <a:gd name="connsiteX4-489" fmla="*/ 0 w 9144000"/>
              <a:gd name="connsiteY4-490" fmla="*/ 3618943 h 3618943"/>
              <a:gd name="connsiteX5-491" fmla="*/ 0 w 9144000"/>
              <a:gd name="connsiteY5-492" fmla="*/ 0 h 3618943"/>
              <a:gd name="connsiteX0-493" fmla="*/ 0 w 9144000"/>
              <a:gd name="connsiteY0-494" fmla="*/ 0 h 3618943"/>
              <a:gd name="connsiteX1-495" fmla="*/ 9144000 w 9144000"/>
              <a:gd name="connsiteY1-496" fmla="*/ 2619238 h 3618943"/>
              <a:gd name="connsiteX2-497" fmla="*/ 9144000 w 9144000"/>
              <a:gd name="connsiteY2-498" fmla="*/ 2619238 h 3618943"/>
              <a:gd name="connsiteX3-499" fmla="*/ 9144000 w 9144000"/>
              <a:gd name="connsiteY3-500" fmla="*/ 3618943 h 3618943"/>
              <a:gd name="connsiteX4-501" fmla="*/ 0 w 9144000"/>
              <a:gd name="connsiteY4-502" fmla="*/ 3618943 h 3618943"/>
              <a:gd name="connsiteX5-503" fmla="*/ 0 w 9144000"/>
              <a:gd name="connsiteY5-504" fmla="*/ 0 h 3618943"/>
              <a:gd name="connsiteX0-505" fmla="*/ 0 w 9144000"/>
              <a:gd name="connsiteY0-506" fmla="*/ 0 h 3618943"/>
              <a:gd name="connsiteX1-507" fmla="*/ 9144000 w 9144000"/>
              <a:gd name="connsiteY1-508" fmla="*/ 2619238 h 3618943"/>
              <a:gd name="connsiteX2-509" fmla="*/ 9144000 w 9144000"/>
              <a:gd name="connsiteY2-510" fmla="*/ 2619238 h 3618943"/>
              <a:gd name="connsiteX3-511" fmla="*/ 9144000 w 9144000"/>
              <a:gd name="connsiteY3-512" fmla="*/ 3618943 h 3618943"/>
              <a:gd name="connsiteX4-513" fmla="*/ 0 w 9144000"/>
              <a:gd name="connsiteY4-514" fmla="*/ 3618943 h 3618943"/>
              <a:gd name="connsiteX5-515" fmla="*/ 0 w 9144000"/>
              <a:gd name="connsiteY5-516" fmla="*/ 0 h 3618943"/>
              <a:gd name="connsiteX0-517" fmla="*/ 0 w 9144000"/>
              <a:gd name="connsiteY0-518" fmla="*/ 0 h 3618943"/>
              <a:gd name="connsiteX1-519" fmla="*/ 9144000 w 9144000"/>
              <a:gd name="connsiteY1-520" fmla="*/ 2619238 h 3618943"/>
              <a:gd name="connsiteX2-521" fmla="*/ 9144000 w 9144000"/>
              <a:gd name="connsiteY2-522" fmla="*/ 2619238 h 3618943"/>
              <a:gd name="connsiteX3-523" fmla="*/ 9144000 w 9144000"/>
              <a:gd name="connsiteY3-524" fmla="*/ 3618943 h 3618943"/>
              <a:gd name="connsiteX4-525" fmla="*/ 0 w 9144000"/>
              <a:gd name="connsiteY4-526" fmla="*/ 3618943 h 3618943"/>
              <a:gd name="connsiteX5-527" fmla="*/ 0 w 9144000"/>
              <a:gd name="connsiteY5-528" fmla="*/ 0 h 3618943"/>
              <a:gd name="connsiteX0-529" fmla="*/ 0 w 9144000"/>
              <a:gd name="connsiteY0-530" fmla="*/ 0 h 3618943"/>
              <a:gd name="connsiteX1-531" fmla="*/ 9144000 w 9144000"/>
              <a:gd name="connsiteY1-532" fmla="*/ 2619238 h 3618943"/>
              <a:gd name="connsiteX2-533" fmla="*/ 9144000 w 9144000"/>
              <a:gd name="connsiteY2-534" fmla="*/ 2619238 h 3618943"/>
              <a:gd name="connsiteX3-535" fmla="*/ 9144000 w 9144000"/>
              <a:gd name="connsiteY3-536" fmla="*/ 3618943 h 3618943"/>
              <a:gd name="connsiteX4-537" fmla="*/ 0 w 9144000"/>
              <a:gd name="connsiteY4-538" fmla="*/ 3618943 h 3618943"/>
              <a:gd name="connsiteX5-539" fmla="*/ 0 w 9144000"/>
              <a:gd name="connsiteY5-540" fmla="*/ 0 h 3618943"/>
              <a:gd name="connsiteX0-541" fmla="*/ 0 w 9144000"/>
              <a:gd name="connsiteY0-542" fmla="*/ 0 h 2489220"/>
              <a:gd name="connsiteX1-543" fmla="*/ 9144000 w 9144000"/>
              <a:gd name="connsiteY1-544" fmla="*/ 1143306 h 2489220"/>
              <a:gd name="connsiteX2-545" fmla="*/ 9144000 w 9144000"/>
              <a:gd name="connsiteY2-546" fmla="*/ 1143306 h 2489220"/>
              <a:gd name="connsiteX3-547" fmla="*/ 9144000 w 9144000"/>
              <a:gd name="connsiteY3-548" fmla="*/ 2143011 h 2489220"/>
              <a:gd name="connsiteX4-549" fmla="*/ 0 w 9144000"/>
              <a:gd name="connsiteY4-550" fmla="*/ 2143011 h 2489220"/>
              <a:gd name="connsiteX5-551" fmla="*/ 0 w 9144000"/>
              <a:gd name="connsiteY5-552" fmla="*/ 0 h 2489220"/>
              <a:gd name="connsiteX0-553" fmla="*/ 0 w 9144000"/>
              <a:gd name="connsiteY0-554" fmla="*/ 0 h 2489220"/>
              <a:gd name="connsiteX1-555" fmla="*/ 9144000 w 9144000"/>
              <a:gd name="connsiteY1-556" fmla="*/ 1143306 h 2489220"/>
              <a:gd name="connsiteX2-557" fmla="*/ 9144000 w 9144000"/>
              <a:gd name="connsiteY2-558" fmla="*/ 714337 h 2489220"/>
              <a:gd name="connsiteX3-559" fmla="*/ 9144000 w 9144000"/>
              <a:gd name="connsiteY3-560" fmla="*/ 2143011 h 2489220"/>
              <a:gd name="connsiteX4-561" fmla="*/ 0 w 9144000"/>
              <a:gd name="connsiteY4-562" fmla="*/ 2143011 h 2489220"/>
              <a:gd name="connsiteX5-563" fmla="*/ 0 w 9144000"/>
              <a:gd name="connsiteY5-564" fmla="*/ 0 h 2489220"/>
              <a:gd name="connsiteX0-565" fmla="*/ 0 w 9144000"/>
              <a:gd name="connsiteY0-566" fmla="*/ 0 h 2489220"/>
              <a:gd name="connsiteX1-567" fmla="*/ 9144000 w 9144000"/>
              <a:gd name="connsiteY1-568" fmla="*/ 476225 h 2489220"/>
              <a:gd name="connsiteX2-569" fmla="*/ 9144000 w 9144000"/>
              <a:gd name="connsiteY2-570" fmla="*/ 714337 h 2489220"/>
              <a:gd name="connsiteX3-571" fmla="*/ 9144000 w 9144000"/>
              <a:gd name="connsiteY3-572" fmla="*/ 2143011 h 2489220"/>
              <a:gd name="connsiteX4-573" fmla="*/ 0 w 9144000"/>
              <a:gd name="connsiteY4-574" fmla="*/ 2143011 h 2489220"/>
              <a:gd name="connsiteX5-575" fmla="*/ 0 w 9144000"/>
              <a:gd name="connsiteY5-576" fmla="*/ 0 h 2489220"/>
              <a:gd name="connsiteX0-577" fmla="*/ 0 w 9144000"/>
              <a:gd name="connsiteY0-578" fmla="*/ 0 h 2489220"/>
              <a:gd name="connsiteX1-579" fmla="*/ 9144000 w 9144000"/>
              <a:gd name="connsiteY1-580" fmla="*/ 476225 h 2489220"/>
              <a:gd name="connsiteX2-581" fmla="*/ 9144000 w 9144000"/>
              <a:gd name="connsiteY2-582" fmla="*/ 714337 h 2489220"/>
              <a:gd name="connsiteX3-583" fmla="*/ 9144000 w 9144000"/>
              <a:gd name="connsiteY3-584" fmla="*/ 2143011 h 2489220"/>
              <a:gd name="connsiteX4-585" fmla="*/ 0 w 9144000"/>
              <a:gd name="connsiteY4-586" fmla="*/ 2143011 h 2489220"/>
              <a:gd name="connsiteX5-587" fmla="*/ 0 w 9144000"/>
              <a:gd name="connsiteY5-588" fmla="*/ 0 h 2489220"/>
              <a:gd name="connsiteX0-589" fmla="*/ 0 w 9144000"/>
              <a:gd name="connsiteY0-590" fmla="*/ 0 h 2489220"/>
              <a:gd name="connsiteX1-591" fmla="*/ 9144000 w 9144000"/>
              <a:gd name="connsiteY1-592" fmla="*/ 476225 h 2489220"/>
              <a:gd name="connsiteX2-593" fmla="*/ 9144000 w 9144000"/>
              <a:gd name="connsiteY2-594" fmla="*/ 714337 h 2489220"/>
              <a:gd name="connsiteX3-595" fmla="*/ 9144000 w 9144000"/>
              <a:gd name="connsiteY3-596" fmla="*/ 2143011 h 2489220"/>
              <a:gd name="connsiteX4-597" fmla="*/ 0 w 9144000"/>
              <a:gd name="connsiteY4-598" fmla="*/ 2143011 h 2489220"/>
              <a:gd name="connsiteX5-599" fmla="*/ 0 w 9144000"/>
              <a:gd name="connsiteY5-600" fmla="*/ 0 h 2489220"/>
              <a:gd name="connsiteX0-601" fmla="*/ 0 w 9144000"/>
              <a:gd name="connsiteY0-602" fmla="*/ 0 h 2489220"/>
              <a:gd name="connsiteX1-603" fmla="*/ 9144000 w 9144000"/>
              <a:gd name="connsiteY1-604" fmla="*/ 476225 h 2489220"/>
              <a:gd name="connsiteX2-605" fmla="*/ 9144000 w 9144000"/>
              <a:gd name="connsiteY2-606" fmla="*/ 714337 h 2489220"/>
              <a:gd name="connsiteX3-607" fmla="*/ 9144000 w 9144000"/>
              <a:gd name="connsiteY3-608" fmla="*/ 2143011 h 2489220"/>
              <a:gd name="connsiteX4-609" fmla="*/ 0 w 9144000"/>
              <a:gd name="connsiteY4-610" fmla="*/ 2143011 h 2489220"/>
              <a:gd name="connsiteX5-611" fmla="*/ 0 w 9144000"/>
              <a:gd name="connsiteY5-612" fmla="*/ 0 h 2489220"/>
              <a:gd name="connsiteX0-613" fmla="*/ 0 w 9144000"/>
              <a:gd name="connsiteY0-614" fmla="*/ 0 h 2489220"/>
              <a:gd name="connsiteX1-615" fmla="*/ 9144000 w 9144000"/>
              <a:gd name="connsiteY1-616" fmla="*/ 476225 h 2489220"/>
              <a:gd name="connsiteX2-617" fmla="*/ 9144000 w 9144000"/>
              <a:gd name="connsiteY2-618" fmla="*/ 714337 h 2489220"/>
              <a:gd name="connsiteX3-619" fmla="*/ 9144000 w 9144000"/>
              <a:gd name="connsiteY3-620" fmla="*/ 2143011 h 2489220"/>
              <a:gd name="connsiteX4-621" fmla="*/ 0 w 9144000"/>
              <a:gd name="connsiteY4-622" fmla="*/ 2143011 h 2489220"/>
              <a:gd name="connsiteX5-623" fmla="*/ 0 w 9144000"/>
              <a:gd name="connsiteY5-624" fmla="*/ 0 h 2489220"/>
              <a:gd name="connsiteX0-625" fmla="*/ 0 w 9144000"/>
              <a:gd name="connsiteY0-626" fmla="*/ 0 h 2489220"/>
              <a:gd name="connsiteX1-627" fmla="*/ 9144000 w 9144000"/>
              <a:gd name="connsiteY1-628" fmla="*/ 476225 h 2489220"/>
              <a:gd name="connsiteX2-629" fmla="*/ 9144000 w 9144000"/>
              <a:gd name="connsiteY2-630" fmla="*/ 714337 h 2489220"/>
              <a:gd name="connsiteX3-631" fmla="*/ 9144000 w 9144000"/>
              <a:gd name="connsiteY3-632" fmla="*/ 2143011 h 2489220"/>
              <a:gd name="connsiteX4-633" fmla="*/ 0 w 9144000"/>
              <a:gd name="connsiteY4-634" fmla="*/ 2143011 h 2489220"/>
              <a:gd name="connsiteX5-635" fmla="*/ 0 w 9144000"/>
              <a:gd name="connsiteY5-636" fmla="*/ 0 h 2489220"/>
              <a:gd name="connsiteX0-637" fmla="*/ 0 w 9144000"/>
              <a:gd name="connsiteY0-638" fmla="*/ 0 h 2489220"/>
              <a:gd name="connsiteX1-639" fmla="*/ 9144000 w 9144000"/>
              <a:gd name="connsiteY1-640" fmla="*/ 476225 h 2489220"/>
              <a:gd name="connsiteX2-641" fmla="*/ 9144000 w 9144000"/>
              <a:gd name="connsiteY2-642" fmla="*/ 714337 h 2489220"/>
              <a:gd name="connsiteX3-643" fmla="*/ 9144000 w 9144000"/>
              <a:gd name="connsiteY3-644" fmla="*/ 2143011 h 2489220"/>
              <a:gd name="connsiteX4-645" fmla="*/ 0 w 9144000"/>
              <a:gd name="connsiteY4-646" fmla="*/ 2143011 h 2489220"/>
              <a:gd name="connsiteX5-647" fmla="*/ 0 w 9144000"/>
              <a:gd name="connsiteY5-648" fmla="*/ 0 h 2489220"/>
              <a:gd name="connsiteX0-649" fmla="*/ 0 w 9144000"/>
              <a:gd name="connsiteY0-650" fmla="*/ 0 h 2489220"/>
              <a:gd name="connsiteX1-651" fmla="*/ 9144000 w 9144000"/>
              <a:gd name="connsiteY1-652" fmla="*/ 476225 h 2489220"/>
              <a:gd name="connsiteX2-653" fmla="*/ 9144000 w 9144000"/>
              <a:gd name="connsiteY2-654" fmla="*/ 714337 h 2489220"/>
              <a:gd name="connsiteX3-655" fmla="*/ 9144000 w 9144000"/>
              <a:gd name="connsiteY3-656" fmla="*/ 2143011 h 2489220"/>
              <a:gd name="connsiteX4-657" fmla="*/ 0 w 9144000"/>
              <a:gd name="connsiteY4-658" fmla="*/ 2143011 h 2489220"/>
              <a:gd name="connsiteX5-659" fmla="*/ 0 w 9144000"/>
              <a:gd name="connsiteY5-660" fmla="*/ 0 h 2489220"/>
              <a:gd name="connsiteX0-661" fmla="*/ 0 w 9144000"/>
              <a:gd name="connsiteY0-662" fmla="*/ 0 h 2489220"/>
              <a:gd name="connsiteX1-663" fmla="*/ 9144000 w 9144000"/>
              <a:gd name="connsiteY1-664" fmla="*/ 476225 h 2489220"/>
              <a:gd name="connsiteX2-665" fmla="*/ 9144000 w 9144000"/>
              <a:gd name="connsiteY2-666" fmla="*/ 714337 h 2489220"/>
              <a:gd name="connsiteX3-667" fmla="*/ 9144000 w 9144000"/>
              <a:gd name="connsiteY3-668" fmla="*/ 2143011 h 2489220"/>
              <a:gd name="connsiteX4-669" fmla="*/ 0 w 9144000"/>
              <a:gd name="connsiteY4-670" fmla="*/ 2143011 h 2489220"/>
              <a:gd name="connsiteX5-671" fmla="*/ 0 w 9144000"/>
              <a:gd name="connsiteY5-672" fmla="*/ 0 h 2489220"/>
              <a:gd name="connsiteX0-673" fmla="*/ 0 w 9144000"/>
              <a:gd name="connsiteY0-674" fmla="*/ 0 h 2489220"/>
              <a:gd name="connsiteX1-675" fmla="*/ 9144000 w 9144000"/>
              <a:gd name="connsiteY1-676" fmla="*/ 476225 h 2489220"/>
              <a:gd name="connsiteX2-677" fmla="*/ 9144000 w 9144000"/>
              <a:gd name="connsiteY2-678" fmla="*/ 714337 h 2489220"/>
              <a:gd name="connsiteX3-679" fmla="*/ 9144000 w 9144000"/>
              <a:gd name="connsiteY3-680" fmla="*/ 2143011 h 2489220"/>
              <a:gd name="connsiteX4-681" fmla="*/ 0 w 9144000"/>
              <a:gd name="connsiteY4-682" fmla="*/ 2143011 h 2489220"/>
              <a:gd name="connsiteX5-683" fmla="*/ 0 w 9144000"/>
              <a:gd name="connsiteY5-684" fmla="*/ 0 h 2489220"/>
              <a:gd name="connsiteX0-685" fmla="*/ 0 w 9144000"/>
              <a:gd name="connsiteY0-686" fmla="*/ 0 h 2489220"/>
              <a:gd name="connsiteX1-687" fmla="*/ 9144000 w 9144000"/>
              <a:gd name="connsiteY1-688" fmla="*/ 476225 h 2489220"/>
              <a:gd name="connsiteX2-689" fmla="*/ 9144000 w 9144000"/>
              <a:gd name="connsiteY2-690" fmla="*/ 714337 h 2489220"/>
              <a:gd name="connsiteX3-691" fmla="*/ 9144000 w 9144000"/>
              <a:gd name="connsiteY3-692" fmla="*/ 2143011 h 2489220"/>
              <a:gd name="connsiteX4-693" fmla="*/ 0 w 9144000"/>
              <a:gd name="connsiteY4-694" fmla="*/ 2143011 h 2489220"/>
              <a:gd name="connsiteX5-695" fmla="*/ 0 w 9144000"/>
              <a:gd name="connsiteY5-696" fmla="*/ 0 h 2489220"/>
              <a:gd name="connsiteX0-697" fmla="*/ 0 w 9144000"/>
              <a:gd name="connsiteY0-698" fmla="*/ 0 h 2982978"/>
              <a:gd name="connsiteX1-699" fmla="*/ 9144000 w 9144000"/>
              <a:gd name="connsiteY1-700" fmla="*/ 476225 h 2982978"/>
              <a:gd name="connsiteX2-701" fmla="*/ 9144000 w 9144000"/>
              <a:gd name="connsiteY2-702" fmla="*/ 714337 h 2982978"/>
              <a:gd name="connsiteX3-703" fmla="*/ 9144000 w 9144000"/>
              <a:gd name="connsiteY3-704" fmla="*/ 2143011 h 2982978"/>
              <a:gd name="connsiteX4-705" fmla="*/ 0 w 9144000"/>
              <a:gd name="connsiteY4-706" fmla="*/ 2143011 h 2982978"/>
              <a:gd name="connsiteX5-707" fmla="*/ 0 w 9144000"/>
              <a:gd name="connsiteY5-708" fmla="*/ 0 h 2982978"/>
              <a:gd name="connsiteX0-709" fmla="*/ 0 w 9144000"/>
              <a:gd name="connsiteY0-710" fmla="*/ 0 h 2489220"/>
              <a:gd name="connsiteX1-711" fmla="*/ 9144000 w 9144000"/>
              <a:gd name="connsiteY1-712" fmla="*/ 476225 h 2489220"/>
              <a:gd name="connsiteX2-713" fmla="*/ 9144000 w 9144000"/>
              <a:gd name="connsiteY2-714" fmla="*/ 714337 h 2489220"/>
              <a:gd name="connsiteX3-715" fmla="*/ 9144000 w 9144000"/>
              <a:gd name="connsiteY3-716" fmla="*/ 2143011 h 2489220"/>
              <a:gd name="connsiteX4-717" fmla="*/ 0 w 9144000"/>
              <a:gd name="connsiteY4-718" fmla="*/ 2143011 h 2489220"/>
              <a:gd name="connsiteX5-719" fmla="*/ 0 w 9144000"/>
              <a:gd name="connsiteY5-720" fmla="*/ 0 h 2489220"/>
              <a:gd name="connsiteX0-721" fmla="*/ 0 w 9144000"/>
              <a:gd name="connsiteY0-722" fmla="*/ 0 h 2354955"/>
              <a:gd name="connsiteX1-723" fmla="*/ 9144000 w 9144000"/>
              <a:gd name="connsiteY1-724" fmla="*/ 476225 h 2354955"/>
              <a:gd name="connsiteX2-725" fmla="*/ 9144000 w 9144000"/>
              <a:gd name="connsiteY2-726" fmla="*/ 714337 h 2354955"/>
              <a:gd name="connsiteX3-727" fmla="*/ 9144000 w 9144000"/>
              <a:gd name="connsiteY3-728" fmla="*/ 2143011 h 2354955"/>
              <a:gd name="connsiteX4-729" fmla="*/ 0 w 9144000"/>
              <a:gd name="connsiteY4-730" fmla="*/ 2143011 h 2354955"/>
              <a:gd name="connsiteX5-731" fmla="*/ 0 w 9144000"/>
              <a:gd name="connsiteY5-732" fmla="*/ 0 h 2354955"/>
              <a:gd name="connsiteX0-733" fmla="*/ 0 w 9144000"/>
              <a:gd name="connsiteY0-734" fmla="*/ 0 h 2641938"/>
              <a:gd name="connsiteX1-735" fmla="*/ 9144000 w 9144000"/>
              <a:gd name="connsiteY1-736" fmla="*/ 476225 h 2641938"/>
              <a:gd name="connsiteX2-737" fmla="*/ 9144000 w 9144000"/>
              <a:gd name="connsiteY2-738" fmla="*/ 714337 h 2641938"/>
              <a:gd name="connsiteX3-739" fmla="*/ 9144000 w 9144000"/>
              <a:gd name="connsiteY3-740" fmla="*/ 2143011 h 2641938"/>
              <a:gd name="connsiteX4-741" fmla="*/ 0 w 9144000"/>
              <a:gd name="connsiteY4-742" fmla="*/ 2143011 h 2641938"/>
              <a:gd name="connsiteX5-743" fmla="*/ 0 w 9144000"/>
              <a:gd name="connsiteY5-744" fmla="*/ 0 h 2641938"/>
              <a:gd name="connsiteX0-745" fmla="*/ 0 w 9144000"/>
              <a:gd name="connsiteY0-746" fmla="*/ 0 h 2354955"/>
              <a:gd name="connsiteX1-747" fmla="*/ 9144000 w 9144000"/>
              <a:gd name="connsiteY1-748" fmla="*/ 476225 h 2354955"/>
              <a:gd name="connsiteX2-749" fmla="*/ 9144000 w 9144000"/>
              <a:gd name="connsiteY2-750" fmla="*/ 714337 h 2354955"/>
              <a:gd name="connsiteX3-751" fmla="*/ 9144000 w 9144000"/>
              <a:gd name="connsiteY3-752" fmla="*/ 2143011 h 2354955"/>
              <a:gd name="connsiteX4-753" fmla="*/ 0 w 9144000"/>
              <a:gd name="connsiteY4-754" fmla="*/ 2143011 h 2354955"/>
              <a:gd name="connsiteX5-755" fmla="*/ 0 w 9144000"/>
              <a:gd name="connsiteY5-756" fmla="*/ 0 h 2354955"/>
              <a:gd name="connsiteX0-757" fmla="*/ 0 w 9144000"/>
              <a:gd name="connsiteY0-758" fmla="*/ 0 h 3137094"/>
              <a:gd name="connsiteX1-759" fmla="*/ 9144000 w 9144000"/>
              <a:gd name="connsiteY1-760" fmla="*/ 476225 h 3137094"/>
              <a:gd name="connsiteX2-761" fmla="*/ 9144000 w 9144000"/>
              <a:gd name="connsiteY2-762" fmla="*/ 714337 h 3137094"/>
              <a:gd name="connsiteX3-763" fmla="*/ 9144000 w 9144000"/>
              <a:gd name="connsiteY3-764" fmla="*/ 2143011 h 3137094"/>
              <a:gd name="connsiteX4-765" fmla="*/ 0 w 9144000"/>
              <a:gd name="connsiteY4-766" fmla="*/ 2143011 h 3137094"/>
              <a:gd name="connsiteX5-767" fmla="*/ 0 w 9144000"/>
              <a:gd name="connsiteY5-768" fmla="*/ 0 h 3137094"/>
              <a:gd name="connsiteX0-769" fmla="*/ 0 w 9144000"/>
              <a:gd name="connsiteY0-770" fmla="*/ 0 h 2573576"/>
              <a:gd name="connsiteX1-771" fmla="*/ 9144000 w 9144000"/>
              <a:gd name="connsiteY1-772" fmla="*/ 476225 h 2573576"/>
              <a:gd name="connsiteX2-773" fmla="*/ 9144000 w 9144000"/>
              <a:gd name="connsiteY2-774" fmla="*/ 714337 h 2573576"/>
              <a:gd name="connsiteX3-775" fmla="*/ 9144000 w 9144000"/>
              <a:gd name="connsiteY3-776" fmla="*/ 2143011 h 2573576"/>
              <a:gd name="connsiteX4-777" fmla="*/ 0 w 9144000"/>
              <a:gd name="connsiteY4-778" fmla="*/ 2143011 h 2573576"/>
              <a:gd name="connsiteX5-779" fmla="*/ 0 w 9144000"/>
              <a:gd name="connsiteY5-780" fmla="*/ 0 h 2573576"/>
              <a:gd name="connsiteX0-781" fmla="*/ 0 w 9144000"/>
              <a:gd name="connsiteY0-782" fmla="*/ 0 h 2354955"/>
              <a:gd name="connsiteX1-783" fmla="*/ 9144000 w 9144000"/>
              <a:gd name="connsiteY1-784" fmla="*/ 476225 h 2354955"/>
              <a:gd name="connsiteX2-785" fmla="*/ 9144000 w 9144000"/>
              <a:gd name="connsiteY2-786" fmla="*/ 714337 h 2354955"/>
              <a:gd name="connsiteX3-787" fmla="*/ 9144000 w 9144000"/>
              <a:gd name="connsiteY3-788" fmla="*/ 2143011 h 2354955"/>
              <a:gd name="connsiteX4-789" fmla="*/ 0 w 9144000"/>
              <a:gd name="connsiteY4-790" fmla="*/ 2143011 h 2354955"/>
              <a:gd name="connsiteX5-791" fmla="*/ 0 w 9144000"/>
              <a:gd name="connsiteY5-792" fmla="*/ 0 h 2354955"/>
              <a:gd name="connsiteX0-793" fmla="*/ 0 w 9144000"/>
              <a:gd name="connsiteY0-794" fmla="*/ 0 h 2354955"/>
              <a:gd name="connsiteX1-795" fmla="*/ 9144000 w 9144000"/>
              <a:gd name="connsiteY1-796" fmla="*/ 476225 h 2354955"/>
              <a:gd name="connsiteX2-797" fmla="*/ 9144000 w 9144000"/>
              <a:gd name="connsiteY2-798" fmla="*/ 714337 h 2354955"/>
              <a:gd name="connsiteX3-799" fmla="*/ 9144000 w 9144000"/>
              <a:gd name="connsiteY3-800" fmla="*/ 2143011 h 2354955"/>
              <a:gd name="connsiteX4-801" fmla="*/ 0 w 9144000"/>
              <a:gd name="connsiteY4-802" fmla="*/ 2143011 h 2354955"/>
              <a:gd name="connsiteX5-803" fmla="*/ 0 w 9144000"/>
              <a:gd name="connsiteY5-804" fmla="*/ 0 h 2354955"/>
              <a:gd name="connsiteX0-805" fmla="*/ 0 w 9144000"/>
              <a:gd name="connsiteY0-806" fmla="*/ 0 h 2354955"/>
              <a:gd name="connsiteX1-807" fmla="*/ 9144000 w 9144000"/>
              <a:gd name="connsiteY1-808" fmla="*/ 476225 h 2354955"/>
              <a:gd name="connsiteX2-809" fmla="*/ 9144000 w 9144000"/>
              <a:gd name="connsiteY2-810" fmla="*/ 714337 h 2354955"/>
              <a:gd name="connsiteX3-811" fmla="*/ 9144000 w 9144000"/>
              <a:gd name="connsiteY3-812" fmla="*/ 2143011 h 2354955"/>
              <a:gd name="connsiteX4-813" fmla="*/ 0 w 9144000"/>
              <a:gd name="connsiteY4-814" fmla="*/ 2143011 h 2354955"/>
              <a:gd name="connsiteX5-815" fmla="*/ 0 w 9144000"/>
              <a:gd name="connsiteY5-816" fmla="*/ 0 h 2354955"/>
              <a:gd name="connsiteX0-817" fmla="*/ 0 w 9144000"/>
              <a:gd name="connsiteY0-818" fmla="*/ 0 h 2354955"/>
              <a:gd name="connsiteX1-819" fmla="*/ 9144000 w 9144000"/>
              <a:gd name="connsiteY1-820" fmla="*/ 476225 h 2354955"/>
              <a:gd name="connsiteX2-821" fmla="*/ 9144000 w 9144000"/>
              <a:gd name="connsiteY2-822" fmla="*/ 714337 h 2354955"/>
              <a:gd name="connsiteX3-823" fmla="*/ 9144000 w 9144000"/>
              <a:gd name="connsiteY3-824" fmla="*/ 2143011 h 2354955"/>
              <a:gd name="connsiteX4-825" fmla="*/ 0 w 9144000"/>
              <a:gd name="connsiteY4-826" fmla="*/ 2143011 h 2354955"/>
              <a:gd name="connsiteX5-827" fmla="*/ 0 w 9144000"/>
              <a:gd name="connsiteY5-828" fmla="*/ 0 h 2354955"/>
              <a:gd name="connsiteX0-829" fmla="*/ 0 w 9144000"/>
              <a:gd name="connsiteY0-830" fmla="*/ 0 h 2354955"/>
              <a:gd name="connsiteX1-831" fmla="*/ 9144000 w 9144000"/>
              <a:gd name="connsiteY1-832" fmla="*/ 476225 h 2354955"/>
              <a:gd name="connsiteX2-833" fmla="*/ 9144000 w 9144000"/>
              <a:gd name="connsiteY2-834" fmla="*/ 714337 h 2354955"/>
              <a:gd name="connsiteX3-835" fmla="*/ 9144000 w 9144000"/>
              <a:gd name="connsiteY3-836" fmla="*/ 2143011 h 2354955"/>
              <a:gd name="connsiteX4-837" fmla="*/ 0 w 9144000"/>
              <a:gd name="connsiteY4-838" fmla="*/ 2143011 h 2354955"/>
              <a:gd name="connsiteX5-839" fmla="*/ 0 w 9144000"/>
              <a:gd name="connsiteY5-840" fmla="*/ 0 h 2354955"/>
              <a:gd name="connsiteX0-841" fmla="*/ 0 w 9144000"/>
              <a:gd name="connsiteY0-842" fmla="*/ 0 h 2354955"/>
              <a:gd name="connsiteX1-843" fmla="*/ 9144000 w 9144000"/>
              <a:gd name="connsiteY1-844" fmla="*/ 476225 h 2354955"/>
              <a:gd name="connsiteX2-845" fmla="*/ 9144000 w 9144000"/>
              <a:gd name="connsiteY2-846" fmla="*/ 714337 h 2354955"/>
              <a:gd name="connsiteX3-847" fmla="*/ 9144000 w 9144000"/>
              <a:gd name="connsiteY3-848" fmla="*/ 2143011 h 2354955"/>
              <a:gd name="connsiteX4-849" fmla="*/ 0 w 9144000"/>
              <a:gd name="connsiteY4-850" fmla="*/ 2143011 h 2354955"/>
              <a:gd name="connsiteX5-851" fmla="*/ 0 w 9144000"/>
              <a:gd name="connsiteY5-852" fmla="*/ 0 h 2354955"/>
              <a:gd name="connsiteX0-853" fmla="*/ 0 w 9144000"/>
              <a:gd name="connsiteY0-854" fmla="*/ 0 h 2354955"/>
              <a:gd name="connsiteX1-855" fmla="*/ 9144000 w 9144000"/>
              <a:gd name="connsiteY1-856" fmla="*/ 476225 h 2354955"/>
              <a:gd name="connsiteX2-857" fmla="*/ 9144000 w 9144000"/>
              <a:gd name="connsiteY2-858" fmla="*/ 714337 h 2354955"/>
              <a:gd name="connsiteX3-859" fmla="*/ 9144000 w 9144000"/>
              <a:gd name="connsiteY3-860" fmla="*/ 2143011 h 2354955"/>
              <a:gd name="connsiteX4-861" fmla="*/ 0 w 9144000"/>
              <a:gd name="connsiteY4-862" fmla="*/ 2143011 h 2354955"/>
              <a:gd name="connsiteX5-863" fmla="*/ 0 w 9144000"/>
              <a:gd name="connsiteY5-864" fmla="*/ 0 h 2354955"/>
              <a:gd name="connsiteX0-865" fmla="*/ 0 w 9144000"/>
              <a:gd name="connsiteY0-866" fmla="*/ 0 h 2354955"/>
              <a:gd name="connsiteX1-867" fmla="*/ 9144000 w 9144000"/>
              <a:gd name="connsiteY1-868" fmla="*/ 476225 h 2354955"/>
              <a:gd name="connsiteX2-869" fmla="*/ 9144000 w 9144000"/>
              <a:gd name="connsiteY2-870" fmla="*/ 714337 h 2354955"/>
              <a:gd name="connsiteX3-871" fmla="*/ 9144000 w 9144000"/>
              <a:gd name="connsiteY3-872" fmla="*/ 2143011 h 2354955"/>
              <a:gd name="connsiteX4-873" fmla="*/ 0 w 9144000"/>
              <a:gd name="connsiteY4-874" fmla="*/ 2143011 h 2354955"/>
              <a:gd name="connsiteX5-875" fmla="*/ 0 w 9144000"/>
              <a:gd name="connsiteY5-876" fmla="*/ 0 h 2354955"/>
              <a:gd name="connsiteX0-877" fmla="*/ 0 w 9144000"/>
              <a:gd name="connsiteY0-878" fmla="*/ 0 h 2354955"/>
              <a:gd name="connsiteX1-879" fmla="*/ 9144000 w 9144000"/>
              <a:gd name="connsiteY1-880" fmla="*/ 476225 h 2354955"/>
              <a:gd name="connsiteX2-881" fmla="*/ 9144000 w 9144000"/>
              <a:gd name="connsiteY2-882" fmla="*/ 714337 h 2354955"/>
              <a:gd name="connsiteX3-883" fmla="*/ 9144000 w 9144000"/>
              <a:gd name="connsiteY3-884" fmla="*/ 2143011 h 2354955"/>
              <a:gd name="connsiteX4-885" fmla="*/ 0 w 9144000"/>
              <a:gd name="connsiteY4-886" fmla="*/ 2143011 h 2354955"/>
              <a:gd name="connsiteX5-887" fmla="*/ 0 w 9144000"/>
              <a:gd name="connsiteY5-888" fmla="*/ 0 h 2354955"/>
              <a:gd name="connsiteX0-889" fmla="*/ 0 w 9144000"/>
              <a:gd name="connsiteY0-890" fmla="*/ 0 h 2619236"/>
              <a:gd name="connsiteX1-891" fmla="*/ 9144000 w 9144000"/>
              <a:gd name="connsiteY1-892" fmla="*/ 740506 h 2619236"/>
              <a:gd name="connsiteX2-893" fmla="*/ 9144000 w 9144000"/>
              <a:gd name="connsiteY2-894" fmla="*/ 978618 h 2619236"/>
              <a:gd name="connsiteX3-895" fmla="*/ 9144000 w 9144000"/>
              <a:gd name="connsiteY3-896" fmla="*/ 2407292 h 2619236"/>
              <a:gd name="connsiteX4-897" fmla="*/ 0 w 9144000"/>
              <a:gd name="connsiteY4-898" fmla="*/ 2407292 h 2619236"/>
              <a:gd name="connsiteX5-899" fmla="*/ 0 w 9144000"/>
              <a:gd name="connsiteY5-900" fmla="*/ 0 h 2619236"/>
              <a:gd name="connsiteX0-901" fmla="*/ 0 w 9144000"/>
              <a:gd name="connsiteY0-902" fmla="*/ 0 h 2619236"/>
              <a:gd name="connsiteX1-903" fmla="*/ 9144000 w 9144000"/>
              <a:gd name="connsiteY1-904" fmla="*/ 740506 h 2619236"/>
              <a:gd name="connsiteX2-905" fmla="*/ 9144000 w 9144000"/>
              <a:gd name="connsiteY2-906" fmla="*/ 978618 h 2619236"/>
              <a:gd name="connsiteX3-907" fmla="*/ 9144000 w 9144000"/>
              <a:gd name="connsiteY3-908" fmla="*/ 2407292 h 2619236"/>
              <a:gd name="connsiteX4-909" fmla="*/ 0 w 9144000"/>
              <a:gd name="connsiteY4-910" fmla="*/ 2407292 h 2619236"/>
              <a:gd name="connsiteX5-911" fmla="*/ 0 w 9144000"/>
              <a:gd name="connsiteY5-912" fmla="*/ 0 h 2619236"/>
              <a:gd name="connsiteX0-913" fmla="*/ 0 w 9144000"/>
              <a:gd name="connsiteY0-914" fmla="*/ 0 h 2619236"/>
              <a:gd name="connsiteX1-915" fmla="*/ 9144000 w 9144000"/>
              <a:gd name="connsiteY1-916" fmla="*/ 740506 h 2619236"/>
              <a:gd name="connsiteX2-917" fmla="*/ 9144000 w 9144000"/>
              <a:gd name="connsiteY2-918" fmla="*/ 978618 h 2619236"/>
              <a:gd name="connsiteX3-919" fmla="*/ 9144000 w 9144000"/>
              <a:gd name="connsiteY3-920" fmla="*/ 2407292 h 2619236"/>
              <a:gd name="connsiteX4-921" fmla="*/ 0 w 9144000"/>
              <a:gd name="connsiteY4-922" fmla="*/ 2407292 h 2619236"/>
              <a:gd name="connsiteX5-923" fmla="*/ 0 w 9144000"/>
              <a:gd name="connsiteY5-924" fmla="*/ 0 h 2619236"/>
              <a:gd name="connsiteX0-925" fmla="*/ 0 w 9144000"/>
              <a:gd name="connsiteY0-926" fmla="*/ 0 h 2619236"/>
              <a:gd name="connsiteX1-927" fmla="*/ 9144000 w 9144000"/>
              <a:gd name="connsiteY1-928" fmla="*/ 740506 h 2619236"/>
              <a:gd name="connsiteX2-929" fmla="*/ 9144000 w 9144000"/>
              <a:gd name="connsiteY2-930" fmla="*/ 978618 h 2619236"/>
              <a:gd name="connsiteX3-931" fmla="*/ 9144000 w 9144000"/>
              <a:gd name="connsiteY3-932" fmla="*/ 2407292 h 2619236"/>
              <a:gd name="connsiteX4-933" fmla="*/ 0 w 9144000"/>
              <a:gd name="connsiteY4-934" fmla="*/ 2407292 h 2619236"/>
              <a:gd name="connsiteX5-935" fmla="*/ 0 w 9144000"/>
              <a:gd name="connsiteY5-936" fmla="*/ 0 h 2619236"/>
              <a:gd name="connsiteX0-937" fmla="*/ 0 w 9144000"/>
              <a:gd name="connsiteY0-938" fmla="*/ 0 h 3422490"/>
              <a:gd name="connsiteX1-939" fmla="*/ 9144000 w 9144000"/>
              <a:gd name="connsiteY1-940" fmla="*/ 740506 h 3422490"/>
              <a:gd name="connsiteX2-941" fmla="*/ 9144000 w 9144000"/>
              <a:gd name="connsiteY2-942" fmla="*/ 978618 h 3422490"/>
              <a:gd name="connsiteX3-943" fmla="*/ 9144000 w 9144000"/>
              <a:gd name="connsiteY3-944" fmla="*/ 2407292 h 3422490"/>
              <a:gd name="connsiteX4-945" fmla="*/ 0 w 9144000"/>
              <a:gd name="connsiteY4-946" fmla="*/ 2407292 h 3422490"/>
              <a:gd name="connsiteX5-947" fmla="*/ 0 w 9144000"/>
              <a:gd name="connsiteY5-948" fmla="*/ 0 h 3422490"/>
              <a:gd name="connsiteX0-949" fmla="*/ 0 w 9144000"/>
              <a:gd name="connsiteY0-950" fmla="*/ 0 h 2902770"/>
              <a:gd name="connsiteX1-951" fmla="*/ 9144000 w 9144000"/>
              <a:gd name="connsiteY1-952" fmla="*/ 740506 h 2902770"/>
              <a:gd name="connsiteX2-953" fmla="*/ 9144000 w 9144000"/>
              <a:gd name="connsiteY2-954" fmla="*/ 978618 h 2902770"/>
              <a:gd name="connsiteX3-955" fmla="*/ 9144000 w 9144000"/>
              <a:gd name="connsiteY3-956" fmla="*/ 2407292 h 2902770"/>
              <a:gd name="connsiteX4-957" fmla="*/ 0 w 9144000"/>
              <a:gd name="connsiteY4-958" fmla="*/ 2407292 h 2902770"/>
              <a:gd name="connsiteX5-959" fmla="*/ 0 w 9144000"/>
              <a:gd name="connsiteY5-960" fmla="*/ 0 h 2902770"/>
              <a:gd name="connsiteX0-961" fmla="*/ 0 w 9144000"/>
              <a:gd name="connsiteY0-962" fmla="*/ 0 h 2859274"/>
              <a:gd name="connsiteX1-963" fmla="*/ 9144000 w 9144000"/>
              <a:gd name="connsiteY1-964" fmla="*/ 740506 h 2859274"/>
              <a:gd name="connsiteX2-965" fmla="*/ 9144000 w 9144000"/>
              <a:gd name="connsiteY2-966" fmla="*/ 978618 h 2859274"/>
              <a:gd name="connsiteX3-967" fmla="*/ 9144000 w 9144000"/>
              <a:gd name="connsiteY3-968" fmla="*/ 2407292 h 2859274"/>
              <a:gd name="connsiteX4-969" fmla="*/ 0 w 9144000"/>
              <a:gd name="connsiteY4-970" fmla="*/ 2407292 h 2859274"/>
              <a:gd name="connsiteX5-971" fmla="*/ 0 w 9144000"/>
              <a:gd name="connsiteY5-972" fmla="*/ 0 h 2859274"/>
              <a:gd name="connsiteX0-973" fmla="*/ 0 w 9144000"/>
              <a:gd name="connsiteY0-974" fmla="*/ 0 h 2815778"/>
              <a:gd name="connsiteX1-975" fmla="*/ 9144000 w 9144000"/>
              <a:gd name="connsiteY1-976" fmla="*/ 740506 h 2815778"/>
              <a:gd name="connsiteX2-977" fmla="*/ 9144000 w 9144000"/>
              <a:gd name="connsiteY2-978" fmla="*/ 978618 h 2815778"/>
              <a:gd name="connsiteX3-979" fmla="*/ 9144000 w 9144000"/>
              <a:gd name="connsiteY3-980" fmla="*/ 2407292 h 2815778"/>
              <a:gd name="connsiteX4-981" fmla="*/ 0 w 9144000"/>
              <a:gd name="connsiteY4-982" fmla="*/ 2407292 h 2815778"/>
              <a:gd name="connsiteX5-983" fmla="*/ 0 w 9144000"/>
              <a:gd name="connsiteY5-984" fmla="*/ 0 h 2815778"/>
              <a:gd name="connsiteX0-985" fmla="*/ 0 w 9144000"/>
              <a:gd name="connsiteY0-986" fmla="*/ 0 h 3352831"/>
              <a:gd name="connsiteX1-987" fmla="*/ 9144000 w 9144000"/>
              <a:gd name="connsiteY1-988" fmla="*/ 740506 h 3352831"/>
              <a:gd name="connsiteX2-989" fmla="*/ 9144000 w 9144000"/>
              <a:gd name="connsiteY2-990" fmla="*/ 978618 h 3352831"/>
              <a:gd name="connsiteX3-991" fmla="*/ 9144000 w 9144000"/>
              <a:gd name="connsiteY3-992" fmla="*/ 2407292 h 3352831"/>
              <a:gd name="connsiteX4-993" fmla="*/ 0 w 9144000"/>
              <a:gd name="connsiteY4-994" fmla="*/ 2407292 h 3352831"/>
              <a:gd name="connsiteX5-995" fmla="*/ 0 w 9144000"/>
              <a:gd name="connsiteY5-996" fmla="*/ 0 h 3352831"/>
              <a:gd name="connsiteX0-997" fmla="*/ 0 w 9144000"/>
              <a:gd name="connsiteY0-998" fmla="*/ 0 h 2962122"/>
              <a:gd name="connsiteX1-999" fmla="*/ 9144000 w 9144000"/>
              <a:gd name="connsiteY1-1000" fmla="*/ 740506 h 2962122"/>
              <a:gd name="connsiteX2-1001" fmla="*/ 9144000 w 9144000"/>
              <a:gd name="connsiteY2-1002" fmla="*/ 978618 h 2962122"/>
              <a:gd name="connsiteX3-1003" fmla="*/ 9144000 w 9144000"/>
              <a:gd name="connsiteY3-1004" fmla="*/ 2407292 h 2962122"/>
              <a:gd name="connsiteX4-1005" fmla="*/ 0 w 9144000"/>
              <a:gd name="connsiteY4-1006" fmla="*/ 2407292 h 2962122"/>
              <a:gd name="connsiteX5-1007" fmla="*/ 0 w 9144000"/>
              <a:gd name="connsiteY5-1008" fmla="*/ 0 h 2962122"/>
              <a:gd name="connsiteX0-1009" fmla="*/ 0 w 9144000"/>
              <a:gd name="connsiteY0-1010" fmla="*/ 0 h 3003041"/>
              <a:gd name="connsiteX1-1011" fmla="*/ 9144000 w 9144000"/>
              <a:gd name="connsiteY1-1012" fmla="*/ 740506 h 3003041"/>
              <a:gd name="connsiteX2-1013" fmla="*/ 9144000 w 9144000"/>
              <a:gd name="connsiteY2-1014" fmla="*/ 978618 h 3003041"/>
              <a:gd name="connsiteX3-1015" fmla="*/ 9144000 w 9144000"/>
              <a:gd name="connsiteY3-1016" fmla="*/ 2407292 h 3003041"/>
              <a:gd name="connsiteX4-1017" fmla="*/ 0 w 9144000"/>
              <a:gd name="connsiteY4-1018" fmla="*/ 2407292 h 3003041"/>
              <a:gd name="connsiteX5-1019" fmla="*/ 0 w 9144000"/>
              <a:gd name="connsiteY5-1020" fmla="*/ 0 h 3003041"/>
              <a:gd name="connsiteX0-1021" fmla="*/ 0 w 9144000"/>
              <a:gd name="connsiteY0-1022" fmla="*/ 0 h 2785938"/>
              <a:gd name="connsiteX1-1023" fmla="*/ 9144000 w 9144000"/>
              <a:gd name="connsiteY1-1024" fmla="*/ 740506 h 2785938"/>
              <a:gd name="connsiteX2-1025" fmla="*/ 9144000 w 9144000"/>
              <a:gd name="connsiteY2-1026" fmla="*/ 978618 h 2785938"/>
              <a:gd name="connsiteX3-1027" fmla="*/ 9144000 w 9144000"/>
              <a:gd name="connsiteY3-1028" fmla="*/ 2407292 h 2785938"/>
              <a:gd name="connsiteX4-1029" fmla="*/ 0 w 9144000"/>
              <a:gd name="connsiteY4-1030" fmla="*/ 2407292 h 2785938"/>
              <a:gd name="connsiteX5-1031" fmla="*/ 0 w 9144000"/>
              <a:gd name="connsiteY5-1032" fmla="*/ 0 h 2785938"/>
              <a:gd name="connsiteX0-1033" fmla="*/ 0 w 9144000"/>
              <a:gd name="connsiteY0-1034" fmla="*/ 0 h 2806948"/>
              <a:gd name="connsiteX1-1035" fmla="*/ 9144000 w 9144000"/>
              <a:gd name="connsiteY1-1036" fmla="*/ 740506 h 2806948"/>
              <a:gd name="connsiteX2-1037" fmla="*/ 9144000 w 9144000"/>
              <a:gd name="connsiteY2-1038" fmla="*/ 978618 h 2806948"/>
              <a:gd name="connsiteX3-1039" fmla="*/ 9144000 w 9144000"/>
              <a:gd name="connsiteY3-1040" fmla="*/ 2407292 h 2806948"/>
              <a:gd name="connsiteX4-1041" fmla="*/ 0 w 9144000"/>
              <a:gd name="connsiteY4-1042" fmla="*/ 2407292 h 2806948"/>
              <a:gd name="connsiteX5-1043" fmla="*/ 0 w 9144000"/>
              <a:gd name="connsiteY5-1044" fmla="*/ 0 h 2806948"/>
              <a:gd name="connsiteX0-1045" fmla="*/ 0 w 9144000"/>
              <a:gd name="connsiteY0-1046" fmla="*/ 0 h 2892463"/>
              <a:gd name="connsiteX1-1047" fmla="*/ 9144000 w 9144000"/>
              <a:gd name="connsiteY1-1048" fmla="*/ 740506 h 2892463"/>
              <a:gd name="connsiteX2-1049" fmla="*/ 9144000 w 9144000"/>
              <a:gd name="connsiteY2-1050" fmla="*/ 978618 h 2892463"/>
              <a:gd name="connsiteX3-1051" fmla="*/ 9144000 w 9144000"/>
              <a:gd name="connsiteY3-1052" fmla="*/ 2407292 h 2892463"/>
              <a:gd name="connsiteX4-1053" fmla="*/ 0 w 9144000"/>
              <a:gd name="connsiteY4-1054" fmla="*/ 2407292 h 2892463"/>
              <a:gd name="connsiteX5-1055" fmla="*/ 0 w 9144000"/>
              <a:gd name="connsiteY5-1056" fmla="*/ 0 h 2892463"/>
              <a:gd name="connsiteX0-1057" fmla="*/ 0 w 9144000"/>
              <a:gd name="connsiteY0-1058" fmla="*/ 0 h 3365011"/>
              <a:gd name="connsiteX1-1059" fmla="*/ 9144000 w 9144000"/>
              <a:gd name="connsiteY1-1060" fmla="*/ 740506 h 3365011"/>
              <a:gd name="connsiteX2-1061" fmla="*/ 9144000 w 9144000"/>
              <a:gd name="connsiteY2-1062" fmla="*/ 978618 h 3365011"/>
              <a:gd name="connsiteX3-1063" fmla="*/ 9144000 w 9144000"/>
              <a:gd name="connsiteY3-1064" fmla="*/ 2407292 h 3365011"/>
              <a:gd name="connsiteX4-1065" fmla="*/ 0 w 9144000"/>
              <a:gd name="connsiteY4-1066" fmla="*/ 2407292 h 3365011"/>
              <a:gd name="connsiteX5-1067" fmla="*/ 0 w 9144000"/>
              <a:gd name="connsiteY5-1068" fmla="*/ 0 h 3365011"/>
              <a:gd name="connsiteX0-1069" fmla="*/ 0 w 9144000"/>
              <a:gd name="connsiteY0-1070" fmla="*/ 0 h 3038807"/>
              <a:gd name="connsiteX1-1071" fmla="*/ 9144000 w 9144000"/>
              <a:gd name="connsiteY1-1072" fmla="*/ 740506 h 3038807"/>
              <a:gd name="connsiteX2-1073" fmla="*/ 9144000 w 9144000"/>
              <a:gd name="connsiteY2-1074" fmla="*/ 978618 h 3038807"/>
              <a:gd name="connsiteX3-1075" fmla="*/ 9144000 w 9144000"/>
              <a:gd name="connsiteY3-1076" fmla="*/ 2407292 h 3038807"/>
              <a:gd name="connsiteX4-1077" fmla="*/ 0 w 9144000"/>
              <a:gd name="connsiteY4-1078" fmla="*/ 2407292 h 3038807"/>
              <a:gd name="connsiteX5-1079" fmla="*/ 0 w 9144000"/>
              <a:gd name="connsiteY5-1080" fmla="*/ 0 h 3038807"/>
              <a:gd name="connsiteX0-1081" fmla="*/ 0 w 9144000"/>
              <a:gd name="connsiteY0-1082" fmla="*/ 0 h 3144231"/>
              <a:gd name="connsiteX1-1083" fmla="*/ 9144000 w 9144000"/>
              <a:gd name="connsiteY1-1084" fmla="*/ 740506 h 3144231"/>
              <a:gd name="connsiteX2-1085" fmla="*/ 9144000 w 9144000"/>
              <a:gd name="connsiteY2-1086" fmla="*/ 978618 h 3144231"/>
              <a:gd name="connsiteX3-1087" fmla="*/ 9144000 w 9144000"/>
              <a:gd name="connsiteY3-1088" fmla="*/ 2407292 h 3144231"/>
              <a:gd name="connsiteX4-1089" fmla="*/ 0 w 9144000"/>
              <a:gd name="connsiteY4-1090" fmla="*/ 2407292 h 3144231"/>
              <a:gd name="connsiteX5-1091" fmla="*/ 0 w 9144000"/>
              <a:gd name="connsiteY5-1092" fmla="*/ 0 h 3144231"/>
              <a:gd name="connsiteX0-1093" fmla="*/ 0 w 9144000"/>
              <a:gd name="connsiteY0-1094" fmla="*/ 0 h 2927128"/>
              <a:gd name="connsiteX1-1095" fmla="*/ 9144000 w 9144000"/>
              <a:gd name="connsiteY1-1096" fmla="*/ 740506 h 2927128"/>
              <a:gd name="connsiteX2-1097" fmla="*/ 9144000 w 9144000"/>
              <a:gd name="connsiteY2-1098" fmla="*/ 978618 h 2927128"/>
              <a:gd name="connsiteX3-1099" fmla="*/ 9144000 w 9144000"/>
              <a:gd name="connsiteY3-1100" fmla="*/ 2407292 h 2927128"/>
              <a:gd name="connsiteX4-1101" fmla="*/ 0 w 9144000"/>
              <a:gd name="connsiteY4-1102" fmla="*/ 2407292 h 2927128"/>
              <a:gd name="connsiteX5-1103" fmla="*/ 0 w 9144000"/>
              <a:gd name="connsiteY5-1104" fmla="*/ 0 h 2927128"/>
              <a:gd name="connsiteX0-1105" fmla="*/ 0 w 9144000"/>
              <a:gd name="connsiteY0-1106" fmla="*/ 0 h 3077149"/>
              <a:gd name="connsiteX1-1107" fmla="*/ 9144000 w 9144000"/>
              <a:gd name="connsiteY1-1108" fmla="*/ 740506 h 3077149"/>
              <a:gd name="connsiteX2-1109" fmla="*/ 9144000 w 9144000"/>
              <a:gd name="connsiteY2-1110" fmla="*/ 978618 h 3077149"/>
              <a:gd name="connsiteX3-1111" fmla="*/ 9144000 w 9144000"/>
              <a:gd name="connsiteY3-1112" fmla="*/ 2407292 h 3077149"/>
              <a:gd name="connsiteX4-1113" fmla="*/ 0 w 9144000"/>
              <a:gd name="connsiteY4-1114" fmla="*/ 2407292 h 3077149"/>
              <a:gd name="connsiteX5-1115" fmla="*/ 0 w 9144000"/>
              <a:gd name="connsiteY5-1116" fmla="*/ 0 h 3077149"/>
              <a:gd name="connsiteX0-1117" fmla="*/ 0 w 9144000"/>
              <a:gd name="connsiteY0-1118" fmla="*/ 0 h 3077149"/>
              <a:gd name="connsiteX1-1119" fmla="*/ 9144000 w 9144000"/>
              <a:gd name="connsiteY1-1120" fmla="*/ 740506 h 3077149"/>
              <a:gd name="connsiteX2-1121" fmla="*/ 9144000 w 9144000"/>
              <a:gd name="connsiteY2-1122" fmla="*/ 978618 h 3077149"/>
              <a:gd name="connsiteX3-1123" fmla="*/ 9144000 w 9144000"/>
              <a:gd name="connsiteY3-1124" fmla="*/ 2407292 h 3077149"/>
              <a:gd name="connsiteX4-1125" fmla="*/ 0 w 9144000"/>
              <a:gd name="connsiteY4-1126" fmla="*/ 2407292 h 3077149"/>
              <a:gd name="connsiteX5-1127" fmla="*/ 0 w 9144000"/>
              <a:gd name="connsiteY5-1128" fmla="*/ 0 h 3077149"/>
              <a:gd name="connsiteX0-1129" fmla="*/ 0 w 9144000"/>
              <a:gd name="connsiteY0-1130" fmla="*/ 0 h 3077149"/>
              <a:gd name="connsiteX1-1131" fmla="*/ 9144000 w 9144000"/>
              <a:gd name="connsiteY1-1132" fmla="*/ 740506 h 3077149"/>
              <a:gd name="connsiteX2-1133" fmla="*/ 9144000 w 9144000"/>
              <a:gd name="connsiteY2-1134" fmla="*/ 978618 h 3077149"/>
              <a:gd name="connsiteX3-1135" fmla="*/ 9144000 w 9144000"/>
              <a:gd name="connsiteY3-1136" fmla="*/ 2407292 h 3077149"/>
              <a:gd name="connsiteX4-1137" fmla="*/ 0 w 9144000"/>
              <a:gd name="connsiteY4-1138" fmla="*/ 2407292 h 3077149"/>
              <a:gd name="connsiteX5-1139" fmla="*/ 0 w 9144000"/>
              <a:gd name="connsiteY5-1140" fmla="*/ 0 h 3077149"/>
              <a:gd name="connsiteX0-1141" fmla="*/ 0 w 9144000"/>
              <a:gd name="connsiteY0-1142" fmla="*/ 0 h 2795541"/>
              <a:gd name="connsiteX1-1143" fmla="*/ 9144000 w 9144000"/>
              <a:gd name="connsiteY1-1144" fmla="*/ 740506 h 2795541"/>
              <a:gd name="connsiteX2-1145" fmla="*/ 9144000 w 9144000"/>
              <a:gd name="connsiteY2-1146" fmla="*/ 978618 h 2795541"/>
              <a:gd name="connsiteX3-1147" fmla="*/ 9144000 w 9144000"/>
              <a:gd name="connsiteY3-1148" fmla="*/ 2407292 h 2795541"/>
              <a:gd name="connsiteX4-1149" fmla="*/ 0 w 9144000"/>
              <a:gd name="connsiteY4-1150" fmla="*/ 2407292 h 2795541"/>
              <a:gd name="connsiteX5-1151" fmla="*/ 0 w 9144000"/>
              <a:gd name="connsiteY5-1152" fmla="*/ 0 h 2795541"/>
              <a:gd name="connsiteX0-1153" fmla="*/ 0 w 9144000"/>
              <a:gd name="connsiteY0-1154" fmla="*/ 0 h 3010067"/>
              <a:gd name="connsiteX1-1155" fmla="*/ 9144000 w 9144000"/>
              <a:gd name="connsiteY1-1156" fmla="*/ 740506 h 3010067"/>
              <a:gd name="connsiteX2-1157" fmla="*/ 9144000 w 9144000"/>
              <a:gd name="connsiteY2-1158" fmla="*/ 978618 h 3010067"/>
              <a:gd name="connsiteX3-1159" fmla="*/ 9144000 w 9144000"/>
              <a:gd name="connsiteY3-1160" fmla="*/ 2407292 h 3010067"/>
              <a:gd name="connsiteX4-1161" fmla="*/ 0 w 9144000"/>
              <a:gd name="connsiteY4-1162" fmla="*/ 2407292 h 3010067"/>
              <a:gd name="connsiteX5-1163" fmla="*/ 0 w 9144000"/>
              <a:gd name="connsiteY5-1164" fmla="*/ 0 h 3010067"/>
              <a:gd name="connsiteX0-1165" fmla="*/ 0 w 9144000"/>
              <a:gd name="connsiteY0-1166" fmla="*/ 0 h 3115491"/>
              <a:gd name="connsiteX1-1167" fmla="*/ 9144000 w 9144000"/>
              <a:gd name="connsiteY1-1168" fmla="*/ 740506 h 3115491"/>
              <a:gd name="connsiteX2-1169" fmla="*/ 9144000 w 9144000"/>
              <a:gd name="connsiteY2-1170" fmla="*/ 978618 h 3115491"/>
              <a:gd name="connsiteX3-1171" fmla="*/ 9144000 w 9144000"/>
              <a:gd name="connsiteY3-1172" fmla="*/ 2407292 h 3115491"/>
              <a:gd name="connsiteX4-1173" fmla="*/ 0 w 9144000"/>
              <a:gd name="connsiteY4-1174" fmla="*/ 2407292 h 3115491"/>
              <a:gd name="connsiteX5-1175" fmla="*/ 0 w 9144000"/>
              <a:gd name="connsiteY5-1176" fmla="*/ 0 h 3115491"/>
              <a:gd name="connsiteX0-1177" fmla="*/ 0 w 9144000"/>
              <a:gd name="connsiteY0-1178" fmla="*/ 0 h 3220915"/>
              <a:gd name="connsiteX1-1179" fmla="*/ 9144000 w 9144000"/>
              <a:gd name="connsiteY1-1180" fmla="*/ 740506 h 3220915"/>
              <a:gd name="connsiteX2-1181" fmla="*/ 9144000 w 9144000"/>
              <a:gd name="connsiteY2-1182" fmla="*/ 978618 h 3220915"/>
              <a:gd name="connsiteX3-1183" fmla="*/ 9144000 w 9144000"/>
              <a:gd name="connsiteY3-1184" fmla="*/ 2407292 h 3220915"/>
              <a:gd name="connsiteX4-1185" fmla="*/ 0 w 9144000"/>
              <a:gd name="connsiteY4-1186" fmla="*/ 2407292 h 3220915"/>
              <a:gd name="connsiteX5-1187" fmla="*/ 0 w 9144000"/>
              <a:gd name="connsiteY5-1188" fmla="*/ 0 h 3220915"/>
              <a:gd name="connsiteX0-1189" fmla="*/ 0 w 9144000"/>
              <a:gd name="connsiteY0-1190" fmla="*/ 0 h 3220915"/>
              <a:gd name="connsiteX1-1191" fmla="*/ 9144000 w 9144000"/>
              <a:gd name="connsiteY1-1192" fmla="*/ 740506 h 3220915"/>
              <a:gd name="connsiteX2-1193" fmla="*/ 9144000 w 9144000"/>
              <a:gd name="connsiteY2-1194" fmla="*/ 978618 h 3220915"/>
              <a:gd name="connsiteX3-1195" fmla="*/ 9144000 w 9144000"/>
              <a:gd name="connsiteY3-1196" fmla="*/ 2407292 h 3220915"/>
              <a:gd name="connsiteX4-1197" fmla="*/ 0 w 9144000"/>
              <a:gd name="connsiteY4-1198" fmla="*/ 2407292 h 3220915"/>
              <a:gd name="connsiteX5-1199" fmla="*/ 0 w 9144000"/>
              <a:gd name="connsiteY5-1200" fmla="*/ 0 h 3220915"/>
              <a:gd name="connsiteX0-1201" fmla="*/ 0 w 9144000"/>
              <a:gd name="connsiteY0-1202" fmla="*/ 0 h 2830206"/>
              <a:gd name="connsiteX1-1203" fmla="*/ 9144000 w 9144000"/>
              <a:gd name="connsiteY1-1204" fmla="*/ 740506 h 2830206"/>
              <a:gd name="connsiteX2-1205" fmla="*/ 9144000 w 9144000"/>
              <a:gd name="connsiteY2-1206" fmla="*/ 978618 h 2830206"/>
              <a:gd name="connsiteX3-1207" fmla="*/ 9144000 w 9144000"/>
              <a:gd name="connsiteY3-1208" fmla="*/ 2407292 h 2830206"/>
              <a:gd name="connsiteX4-1209" fmla="*/ 0 w 9144000"/>
              <a:gd name="connsiteY4-1210" fmla="*/ 2407292 h 2830206"/>
              <a:gd name="connsiteX5-1211" fmla="*/ 0 w 9144000"/>
              <a:gd name="connsiteY5-1212" fmla="*/ 0 h 2830206"/>
              <a:gd name="connsiteX0-1213" fmla="*/ 0 w 9144000"/>
              <a:gd name="connsiteY0-1214" fmla="*/ 0 h 2915721"/>
              <a:gd name="connsiteX1-1215" fmla="*/ 9144000 w 9144000"/>
              <a:gd name="connsiteY1-1216" fmla="*/ 740506 h 2915721"/>
              <a:gd name="connsiteX2-1217" fmla="*/ 9144000 w 9144000"/>
              <a:gd name="connsiteY2-1218" fmla="*/ 978618 h 2915721"/>
              <a:gd name="connsiteX3-1219" fmla="*/ 9144000 w 9144000"/>
              <a:gd name="connsiteY3-1220" fmla="*/ 2407292 h 2915721"/>
              <a:gd name="connsiteX4-1221" fmla="*/ 0 w 9144000"/>
              <a:gd name="connsiteY4-1222" fmla="*/ 2407292 h 2915721"/>
              <a:gd name="connsiteX5-1223" fmla="*/ 0 w 9144000"/>
              <a:gd name="connsiteY5-1224" fmla="*/ 0 h 2915721"/>
              <a:gd name="connsiteX0-1225" fmla="*/ 0 w 9144000"/>
              <a:gd name="connsiteY0-1226" fmla="*/ 0 h 4053232"/>
              <a:gd name="connsiteX1-1227" fmla="*/ 9144000 w 9144000"/>
              <a:gd name="connsiteY1-1228" fmla="*/ 740506 h 4053232"/>
              <a:gd name="connsiteX2-1229" fmla="*/ 9144000 w 9144000"/>
              <a:gd name="connsiteY2-1230" fmla="*/ 978618 h 4053232"/>
              <a:gd name="connsiteX3-1231" fmla="*/ 9144000 w 9144000"/>
              <a:gd name="connsiteY3-1232" fmla="*/ 2407292 h 4053232"/>
              <a:gd name="connsiteX4-1233" fmla="*/ 0 w 9144000"/>
              <a:gd name="connsiteY4-1234" fmla="*/ 2407292 h 4053232"/>
              <a:gd name="connsiteX5-1235" fmla="*/ 0 w 9144000"/>
              <a:gd name="connsiteY5-1236" fmla="*/ 0 h 4053232"/>
              <a:gd name="connsiteX0-1237" fmla="*/ 0 w 9144000"/>
              <a:gd name="connsiteY0-1238" fmla="*/ 0 h 3161611"/>
              <a:gd name="connsiteX1-1239" fmla="*/ 9144000 w 9144000"/>
              <a:gd name="connsiteY1-1240" fmla="*/ 740506 h 3161611"/>
              <a:gd name="connsiteX2-1241" fmla="*/ 9144000 w 9144000"/>
              <a:gd name="connsiteY2-1242" fmla="*/ 978618 h 3161611"/>
              <a:gd name="connsiteX3-1243" fmla="*/ 9144000 w 9144000"/>
              <a:gd name="connsiteY3-1244" fmla="*/ 2407292 h 3161611"/>
              <a:gd name="connsiteX4-1245" fmla="*/ 0 w 9144000"/>
              <a:gd name="connsiteY4-1246" fmla="*/ 2407292 h 3161611"/>
              <a:gd name="connsiteX5-1247" fmla="*/ 0 w 9144000"/>
              <a:gd name="connsiteY5-1248" fmla="*/ 0 h 3161611"/>
              <a:gd name="connsiteX0-1249" fmla="*/ 0 w 9144000"/>
              <a:gd name="connsiteY0-1250" fmla="*/ 0 h 3161611"/>
              <a:gd name="connsiteX1-1251" fmla="*/ 9144000 w 9144000"/>
              <a:gd name="connsiteY1-1252" fmla="*/ 740506 h 3161611"/>
              <a:gd name="connsiteX2-1253" fmla="*/ 9144000 w 9144000"/>
              <a:gd name="connsiteY2-1254" fmla="*/ 1428674 h 3161611"/>
              <a:gd name="connsiteX3-1255" fmla="*/ 9144000 w 9144000"/>
              <a:gd name="connsiteY3-1256" fmla="*/ 2407292 h 3161611"/>
              <a:gd name="connsiteX4-1257" fmla="*/ 0 w 9144000"/>
              <a:gd name="connsiteY4-1258" fmla="*/ 2407292 h 3161611"/>
              <a:gd name="connsiteX5-1259" fmla="*/ 0 w 9144000"/>
              <a:gd name="connsiteY5-1260" fmla="*/ 0 h 3161611"/>
              <a:gd name="connsiteX0-1261" fmla="*/ 0 w 9144000"/>
              <a:gd name="connsiteY0-1262" fmla="*/ 0 h 3161611"/>
              <a:gd name="connsiteX1-1263" fmla="*/ 9144000 w 9144000"/>
              <a:gd name="connsiteY1-1264" fmla="*/ 952449 h 3161611"/>
              <a:gd name="connsiteX2-1265" fmla="*/ 9144000 w 9144000"/>
              <a:gd name="connsiteY2-1266" fmla="*/ 1428674 h 3161611"/>
              <a:gd name="connsiteX3-1267" fmla="*/ 9144000 w 9144000"/>
              <a:gd name="connsiteY3-1268" fmla="*/ 2407292 h 3161611"/>
              <a:gd name="connsiteX4-1269" fmla="*/ 0 w 9144000"/>
              <a:gd name="connsiteY4-1270" fmla="*/ 2407292 h 3161611"/>
              <a:gd name="connsiteX5-1271" fmla="*/ 0 w 9144000"/>
              <a:gd name="connsiteY5-1272" fmla="*/ 0 h 3161611"/>
              <a:gd name="connsiteX0-1273" fmla="*/ 0 w 9144000"/>
              <a:gd name="connsiteY0-1274" fmla="*/ 0 h 3161611"/>
              <a:gd name="connsiteX1-1275" fmla="*/ 9144000 w 9144000"/>
              <a:gd name="connsiteY1-1276" fmla="*/ 952449 h 3161611"/>
              <a:gd name="connsiteX2-1277" fmla="*/ 9144000 w 9144000"/>
              <a:gd name="connsiteY2-1278" fmla="*/ 1428674 h 3161611"/>
              <a:gd name="connsiteX3-1279" fmla="*/ 9144000 w 9144000"/>
              <a:gd name="connsiteY3-1280" fmla="*/ 2407292 h 3161611"/>
              <a:gd name="connsiteX4-1281" fmla="*/ 0 w 9144000"/>
              <a:gd name="connsiteY4-1282" fmla="*/ 2407292 h 3161611"/>
              <a:gd name="connsiteX5-1283" fmla="*/ 0 w 9144000"/>
              <a:gd name="connsiteY5-1284" fmla="*/ 0 h 3161611"/>
              <a:gd name="connsiteX0-1285" fmla="*/ 0 w 9144000"/>
              <a:gd name="connsiteY0-1286" fmla="*/ 0 h 3161611"/>
              <a:gd name="connsiteX1-1287" fmla="*/ 9144000 w 9144000"/>
              <a:gd name="connsiteY1-1288" fmla="*/ 952449 h 3161611"/>
              <a:gd name="connsiteX2-1289" fmla="*/ 9144000 w 9144000"/>
              <a:gd name="connsiteY2-1290" fmla="*/ 1428674 h 3161611"/>
              <a:gd name="connsiteX3-1291" fmla="*/ 9144000 w 9144000"/>
              <a:gd name="connsiteY3-1292" fmla="*/ 2407292 h 3161611"/>
              <a:gd name="connsiteX4-1293" fmla="*/ 0 w 9144000"/>
              <a:gd name="connsiteY4-1294" fmla="*/ 2407292 h 3161611"/>
              <a:gd name="connsiteX5-1295" fmla="*/ 0 w 9144000"/>
              <a:gd name="connsiteY5-1296" fmla="*/ 0 h 3161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</a:cxnLst>
            <a:rect l="l" t="t" r="r" b="b"/>
            <a:pathLst>
              <a:path w="9144000" h="3161611">
                <a:moveTo>
                  <a:pt x="0" y="0"/>
                </a:moveTo>
                <a:cubicBezTo>
                  <a:pt x="5090251" y="3161611"/>
                  <a:pt x="6327576" y="2305507"/>
                  <a:pt x="9144000" y="952449"/>
                </a:cubicBezTo>
                <a:lnTo>
                  <a:pt x="9144000" y="1428674"/>
                </a:lnTo>
                <a:lnTo>
                  <a:pt x="9144000" y="2407292"/>
                </a:lnTo>
                <a:lnTo>
                  <a:pt x="0" y="240729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dist="254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 userDrawn="1"/>
        </p:nvSpPr>
        <p:spPr>
          <a:xfrm>
            <a:off x="0" y="-151106"/>
            <a:ext cx="9144000" cy="803361"/>
          </a:xfrm>
          <a:custGeom>
            <a:avLst/>
            <a:gdLst>
              <a:gd name="connsiteX0" fmla="*/ 0 w 9144000"/>
              <a:gd name="connsiteY0" fmla="*/ 0 h 450050"/>
              <a:gd name="connsiteX1" fmla="*/ 9144000 w 9144000"/>
              <a:gd name="connsiteY1" fmla="*/ 0 h 450050"/>
              <a:gd name="connsiteX2" fmla="*/ 9144000 w 9144000"/>
              <a:gd name="connsiteY2" fmla="*/ 450050 h 450050"/>
              <a:gd name="connsiteX3" fmla="*/ 0 w 9144000"/>
              <a:gd name="connsiteY3" fmla="*/ 450050 h 450050"/>
              <a:gd name="connsiteX4" fmla="*/ 0 w 9144000"/>
              <a:gd name="connsiteY4" fmla="*/ 0 h 450050"/>
              <a:gd name="connsiteX0-1" fmla="*/ 0 w 9144000"/>
              <a:gd name="connsiteY0-2" fmla="*/ 0 h 450050"/>
              <a:gd name="connsiteX1-3" fmla="*/ 9144000 w 9144000"/>
              <a:gd name="connsiteY1-4" fmla="*/ 0 h 450050"/>
              <a:gd name="connsiteX2-5" fmla="*/ 9144000 w 9144000"/>
              <a:gd name="connsiteY2-6" fmla="*/ 450050 h 450050"/>
              <a:gd name="connsiteX3-7" fmla="*/ 0 w 9144000"/>
              <a:gd name="connsiteY3-8" fmla="*/ 180020 h 450050"/>
              <a:gd name="connsiteX4-9" fmla="*/ 0 w 9144000"/>
              <a:gd name="connsiteY4-10" fmla="*/ 0 h 450050"/>
              <a:gd name="connsiteX0-11" fmla="*/ 0 w 9144000"/>
              <a:gd name="connsiteY0-12" fmla="*/ 0 h 180020"/>
              <a:gd name="connsiteX1-13" fmla="*/ 9144000 w 9144000"/>
              <a:gd name="connsiteY1-14" fmla="*/ 0 h 180020"/>
              <a:gd name="connsiteX2-15" fmla="*/ 9144000 w 9144000"/>
              <a:gd name="connsiteY2-16" fmla="*/ 135015 h 180020"/>
              <a:gd name="connsiteX3-17" fmla="*/ 0 w 9144000"/>
              <a:gd name="connsiteY3-18" fmla="*/ 180020 h 180020"/>
              <a:gd name="connsiteX4-19" fmla="*/ 0 w 9144000"/>
              <a:gd name="connsiteY4-20" fmla="*/ 0 h 180020"/>
              <a:gd name="connsiteX0-21" fmla="*/ 0 w 9144000"/>
              <a:gd name="connsiteY0-22" fmla="*/ 464709 h 644729"/>
              <a:gd name="connsiteX1-23" fmla="*/ 9144000 w 9144000"/>
              <a:gd name="connsiteY1-24" fmla="*/ 464709 h 644729"/>
              <a:gd name="connsiteX2-25" fmla="*/ 9144000 w 9144000"/>
              <a:gd name="connsiteY2-26" fmla="*/ 599724 h 644729"/>
              <a:gd name="connsiteX3-27" fmla="*/ 0 w 9144000"/>
              <a:gd name="connsiteY3-28" fmla="*/ 644729 h 644729"/>
              <a:gd name="connsiteX4-29" fmla="*/ 0 w 9144000"/>
              <a:gd name="connsiteY4-30" fmla="*/ 464709 h 644729"/>
              <a:gd name="connsiteX0-31" fmla="*/ 0 w 9144000"/>
              <a:gd name="connsiteY0-32" fmla="*/ 464709 h 644729"/>
              <a:gd name="connsiteX1-33" fmla="*/ 9144000 w 9144000"/>
              <a:gd name="connsiteY1-34" fmla="*/ 464709 h 644729"/>
              <a:gd name="connsiteX2-35" fmla="*/ 9144000 w 9144000"/>
              <a:gd name="connsiteY2-36" fmla="*/ 599724 h 644729"/>
              <a:gd name="connsiteX3-37" fmla="*/ 0 w 9144000"/>
              <a:gd name="connsiteY3-38" fmla="*/ 644729 h 644729"/>
              <a:gd name="connsiteX4-39" fmla="*/ 0 w 9144000"/>
              <a:gd name="connsiteY4-40" fmla="*/ 464709 h 644729"/>
              <a:gd name="connsiteX0-41" fmla="*/ 0 w 9144000"/>
              <a:gd name="connsiteY0-42" fmla="*/ 464709 h 644729"/>
              <a:gd name="connsiteX1-43" fmla="*/ 9144000 w 9144000"/>
              <a:gd name="connsiteY1-44" fmla="*/ 464709 h 644729"/>
              <a:gd name="connsiteX2-45" fmla="*/ 9144000 w 9144000"/>
              <a:gd name="connsiteY2-46" fmla="*/ 599724 h 644729"/>
              <a:gd name="connsiteX3-47" fmla="*/ 0 w 9144000"/>
              <a:gd name="connsiteY3-48" fmla="*/ 644729 h 644729"/>
              <a:gd name="connsiteX4-49" fmla="*/ 0 w 9144000"/>
              <a:gd name="connsiteY4-50" fmla="*/ 464709 h 644729"/>
              <a:gd name="connsiteX0-51" fmla="*/ 0 w 9144000"/>
              <a:gd name="connsiteY0-52" fmla="*/ 269637 h 449657"/>
              <a:gd name="connsiteX1-53" fmla="*/ 9144000 w 9144000"/>
              <a:gd name="connsiteY1-54" fmla="*/ 269637 h 449657"/>
              <a:gd name="connsiteX2-55" fmla="*/ 9144000 w 9144000"/>
              <a:gd name="connsiteY2-56" fmla="*/ 404652 h 449657"/>
              <a:gd name="connsiteX3-57" fmla="*/ 0 w 9144000"/>
              <a:gd name="connsiteY3-58" fmla="*/ 449657 h 449657"/>
              <a:gd name="connsiteX4-59" fmla="*/ 0 w 9144000"/>
              <a:gd name="connsiteY4-60" fmla="*/ 269637 h 449657"/>
              <a:gd name="connsiteX0-61" fmla="*/ 0 w 9144000"/>
              <a:gd name="connsiteY0-62" fmla="*/ 269637 h 449657"/>
              <a:gd name="connsiteX1-63" fmla="*/ 9144000 w 9144000"/>
              <a:gd name="connsiteY1-64" fmla="*/ 269637 h 449657"/>
              <a:gd name="connsiteX2-65" fmla="*/ 9144000 w 9144000"/>
              <a:gd name="connsiteY2-66" fmla="*/ 404652 h 449657"/>
              <a:gd name="connsiteX3-67" fmla="*/ 0 w 9144000"/>
              <a:gd name="connsiteY3-68" fmla="*/ 449657 h 449657"/>
              <a:gd name="connsiteX4-69" fmla="*/ 0 w 9144000"/>
              <a:gd name="connsiteY4-70" fmla="*/ 269637 h 449657"/>
              <a:gd name="connsiteX0-71" fmla="*/ 0 w 9144000"/>
              <a:gd name="connsiteY0-72" fmla="*/ 269637 h 449657"/>
              <a:gd name="connsiteX1-73" fmla="*/ 9144000 w 9144000"/>
              <a:gd name="connsiteY1-74" fmla="*/ 269637 h 449657"/>
              <a:gd name="connsiteX2-75" fmla="*/ 9144000 w 9144000"/>
              <a:gd name="connsiteY2-76" fmla="*/ 404652 h 449657"/>
              <a:gd name="connsiteX3-77" fmla="*/ 0 w 9144000"/>
              <a:gd name="connsiteY3-78" fmla="*/ 449657 h 449657"/>
              <a:gd name="connsiteX4-79" fmla="*/ 0 w 9144000"/>
              <a:gd name="connsiteY4-80" fmla="*/ 269637 h 449657"/>
              <a:gd name="connsiteX0-81" fmla="*/ 0 w 9144000"/>
              <a:gd name="connsiteY0-82" fmla="*/ 269637 h 449657"/>
              <a:gd name="connsiteX1-83" fmla="*/ 9144000 w 9144000"/>
              <a:gd name="connsiteY1-84" fmla="*/ 269637 h 449657"/>
              <a:gd name="connsiteX2-85" fmla="*/ 9144000 w 9144000"/>
              <a:gd name="connsiteY2-86" fmla="*/ 404652 h 449657"/>
              <a:gd name="connsiteX3-87" fmla="*/ 0 w 9144000"/>
              <a:gd name="connsiteY3-88" fmla="*/ 449657 h 449657"/>
              <a:gd name="connsiteX4-89" fmla="*/ 0 w 9144000"/>
              <a:gd name="connsiteY4-90" fmla="*/ 269637 h 449657"/>
              <a:gd name="connsiteX0-91" fmla="*/ 0 w 9144000"/>
              <a:gd name="connsiteY0-92" fmla="*/ 269637 h 449657"/>
              <a:gd name="connsiteX1-93" fmla="*/ 9144000 w 9144000"/>
              <a:gd name="connsiteY1-94" fmla="*/ 269637 h 449657"/>
              <a:gd name="connsiteX2-95" fmla="*/ 9144000 w 9144000"/>
              <a:gd name="connsiteY2-96" fmla="*/ 404652 h 449657"/>
              <a:gd name="connsiteX3-97" fmla="*/ 0 w 9144000"/>
              <a:gd name="connsiteY3-98" fmla="*/ 449657 h 449657"/>
              <a:gd name="connsiteX4-99" fmla="*/ 0 w 9144000"/>
              <a:gd name="connsiteY4-100" fmla="*/ 269637 h 449657"/>
              <a:gd name="connsiteX0-101" fmla="*/ 0 w 9144000"/>
              <a:gd name="connsiteY0-102" fmla="*/ 269637 h 540060"/>
              <a:gd name="connsiteX1-103" fmla="*/ 9144000 w 9144000"/>
              <a:gd name="connsiteY1-104" fmla="*/ 269637 h 540060"/>
              <a:gd name="connsiteX2-105" fmla="*/ 9144000 w 9144000"/>
              <a:gd name="connsiteY2-106" fmla="*/ 540060 h 540060"/>
              <a:gd name="connsiteX3-107" fmla="*/ 0 w 9144000"/>
              <a:gd name="connsiteY3-108" fmla="*/ 449657 h 540060"/>
              <a:gd name="connsiteX4-109" fmla="*/ 0 w 9144000"/>
              <a:gd name="connsiteY4-110" fmla="*/ 269637 h 540060"/>
              <a:gd name="connsiteX0-111" fmla="*/ 0 w 9144000"/>
              <a:gd name="connsiteY0-112" fmla="*/ 269637 h 540060"/>
              <a:gd name="connsiteX1-113" fmla="*/ 9144000 w 9144000"/>
              <a:gd name="connsiteY1-114" fmla="*/ 450049 h 540060"/>
              <a:gd name="connsiteX2-115" fmla="*/ 9144000 w 9144000"/>
              <a:gd name="connsiteY2-116" fmla="*/ 540060 h 540060"/>
              <a:gd name="connsiteX3-117" fmla="*/ 0 w 9144000"/>
              <a:gd name="connsiteY3-118" fmla="*/ 449657 h 540060"/>
              <a:gd name="connsiteX4-119" fmla="*/ 0 w 9144000"/>
              <a:gd name="connsiteY4-120" fmla="*/ 269637 h 540060"/>
              <a:gd name="connsiteX0-121" fmla="*/ 0 w 9144000"/>
              <a:gd name="connsiteY0-122" fmla="*/ 269637 h 675074"/>
              <a:gd name="connsiteX1-123" fmla="*/ 9144000 w 9144000"/>
              <a:gd name="connsiteY1-124" fmla="*/ 450049 h 675074"/>
              <a:gd name="connsiteX2-125" fmla="*/ 9144000 w 9144000"/>
              <a:gd name="connsiteY2-126" fmla="*/ 675074 h 675074"/>
              <a:gd name="connsiteX3-127" fmla="*/ 0 w 9144000"/>
              <a:gd name="connsiteY3-128" fmla="*/ 449657 h 675074"/>
              <a:gd name="connsiteX4-129" fmla="*/ 0 w 9144000"/>
              <a:gd name="connsiteY4-130" fmla="*/ 269637 h 675074"/>
              <a:gd name="connsiteX0-131" fmla="*/ 0 w 9144000"/>
              <a:gd name="connsiteY0-132" fmla="*/ 269637 h 675074"/>
              <a:gd name="connsiteX1-133" fmla="*/ 9144000 w 9144000"/>
              <a:gd name="connsiteY1-134" fmla="*/ 450049 h 675074"/>
              <a:gd name="connsiteX2-135" fmla="*/ 9144000 w 9144000"/>
              <a:gd name="connsiteY2-136" fmla="*/ 675074 h 675074"/>
              <a:gd name="connsiteX3-137" fmla="*/ 0 w 9144000"/>
              <a:gd name="connsiteY3-138" fmla="*/ 449657 h 675074"/>
              <a:gd name="connsiteX4-139" fmla="*/ 0 w 9144000"/>
              <a:gd name="connsiteY4-140" fmla="*/ 269637 h 675074"/>
              <a:gd name="connsiteX0-141" fmla="*/ 0 w 9144000"/>
              <a:gd name="connsiteY0-142" fmla="*/ 269637 h 832275"/>
              <a:gd name="connsiteX1-143" fmla="*/ 9144000 w 9144000"/>
              <a:gd name="connsiteY1-144" fmla="*/ 450049 h 832275"/>
              <a:gd name="connsiteX2-145" fmla="*/ 9144000 w 9144000"/>
              <a:gd name="connsiteY2-146" fmla="*/ 832275 h 832275"/>
              <a:gd name="connsiteX3-147" fmla="*/ 0 w 9144000"/>
              <a:gd name="connsiteY3-148" fmla="*/ 449657 h 832275"/>
              <a:gd name="connsiteX4-149" fmla="*/ 0 w 9144000"/>
              <a:gd name="connsiteY4-150" fmla="*/ 269637 h 832275"/>
              <a:gd name="connsiteX0-151" fmla="*/ 0 w 9144000"/>
              <a:gd name="connsiteY0-152" fmla="*/ 269637 h 832275"/>
              <a:gd name="connsiteX1-153" fmla="*/ 9144000 w 9144000"/>
              <a:gd name="connsiteY1-154" fmla="*/ 652255 h 832275"/>
              <a:gd name="connsiteX2-155" fmla="*/ 9144000 w 9144000"/>
              <a:gd name="connsiteY2-156" fmla="*/ 832275 h 832275"/>
              <a:gd name="connsiteX3-157" fmla="*/ 0 w 9144000"/>
              <a:gd name="connsiteY3-158" fmla="*/ 449657 h 832275"/>
              <a:gd name="connsiteX4-159" fmla="*/ 0 w 9144000"/>
              <a:gd name="connsiteY4-160" fmla="*/ 269637 h 832275"/>
              <a:gd name="connsiteX0-161" fmla="*/ 0 w 9144000"/>
              <a:gd name="connsiteY0-162" fmla="*/ 269637 h 832275"/>
              <a:gd name="connsiteX1-163" fmla="*/ 9144000 w 9144000"/>
              <a:gd name="connsiteY1-164" fmla="*/ 652255 h 832275"/>
              <a:gd name="connsiteX2-165" fmla="*/ 9144000 w 9144000"/>
              <a:gd name="connsiteY2-166" fmla="*/ 832275 h 832275"/>
              <a:gd name="connsiteX3-167" fmla="*/ 0 w 9144000"/>
              <a:gd name="connsiteY3-168" fmla="*/ 630070 h 832275"/>
              <a:gd name="connsiteX4-169" fmla="*/ 0 w 9144000"/>
              <a:gd name="connsiteY4-170" fmla="*/ 269637 h 832275"/>
              <a:gd name="connsiteX0-171" fmla="*/ 0 w 9144000"/>
              <a:gd name="connsiteY0-172" fmla="*/ 269637 h 561852"/>
              <a:gd name="connsiteX1-173" fmla="*/ 9144000 w 9144000"/>
              <a:gd name="connsiteY1-174" fmla="*/ 381832 h 561852"/>
              <a:gd name="connsiteX2-175" fmla="*/ 9144000 w 9144000"/>
              <a:gd name="connsiteY2-176" fmla="*/ 561852 h 561852"/>
              <a:gd name="connsiteX3-177" fmla="*/ 0 w 9144000"/>
              <a:gd name="connsiteY3-178" fmla="*/ 359647 h 561852"/>
              <a:gd name="connsiteX4-179" fmla="*/ 0 w 9144000"/>
              <a:gd name="connsiteY4-180" fmla="*/ 269637 h 561852"/>
              <a:gd name="connsiteX0-181" fmla="*/ 0 w 9144000"/>
              <a:gd name="connsiteY0-182" fmla="*/ 269637 h 651863"/>
              <a:gd name="connsiteX1-183" fmla="*/ 9144000 w 9144000"/>
              <a:gd name="connsiteY1-184" fmla="*/ 471843 h 651863"/>
              <a:gd name="connsiteX2-185" fmla="*/ 9144000 w 9144000"/>
              <a:gd name="connsiteY2-186" fmla="*/ 651863 h 651863"/>
              <a:gd name="connsiteX3-187" fmla="*/ 0 w 9144000"/>
              <a:gd name="connsiteY3-188" fmla="*/ 449658 h 651863"/>
              <a:gd name="connsiteX4-189" fmla="*/ 0 w 9144000"/>
              <a:gd name="connsiteY4-190" fmla="*/ 269637 h 651863"/>
              <a:gd name="connsiteX0-191" fmla="*/ 0 w 9144000"/>
              <a:gd name="connsiteY0-192" fmla="*/ 269637 h 651863"/>
              <a:gd name="connsiteX1-193" fmla="*/ 9144000 w 9144000"/>
              <a:gd name="connsiteY1-194" fmla="*/ 471843 h 651863"/>
              <a:gd name="connsiteX2-195" fmla="*/ 9144000 w 9144000"/>
              <a:gd name="connsiteY2-196" fmla="*/ 651863 h 651863"/>
              <a:gd name="connsiteX3-197" fmla="*/ 0 w 9144000"/>
              <a:gd name="connsiteY3-198" fmla="*/ 449658 h 651863"/>
              <a:gd name="connsiteX4-199" fmla="*/ 0 w 9144000"/>
              <a:gd name="connsiteY4-200" fmla="*/ 269637 h 651863"/>
              <a:gd name="connsiteX0-201" fmla="*/ 0 w 9144000"/>
              <a:gd name="connsiteY0-202" fmla="*/ 208677 h 590903"/>
              <a:gd name="connsiteX1-203" fmla="*/ 9144000 w 9144000"/>
              <a:gd name="connsiteY1-204" fmla="*/ 410883 h 590903"/>
              <a:gd name="connsiteX2-205" fmla="*/ 9144000 w 9144000"/>
              <a:gd name="connsiteY2-206" fmla="*/ 590903 h 590903"/>
              <a:gd name="connsiteX3-207" fmla="*/ 0 w 9144000"/>
              <a:gd name="connsiteY3-208" fmla="*/ 388698 h 590903"/>
              <a:gd name="connsiteX4-209" fmla="*/ 0 w 9144000"/>
              <a:gd name="connsiteY4-210" fmla="*/ 208677 h 590903"/>
              <a:gd name="connsiteX0-211" fmla="*/ 0 w 9144000"/>
              <a:gd name="connsiteY0-212" fmla="*/ 208677 h 590903"/>
              <a:gd name="connsiteX1-213" fmla="*/ 9144000 w 9144000"/>
              <a:gd name="connsiteY1-214" fmla="*/ 410883 h 590903"/>
              <a:gd name="connsiteX2-215" fmla="*/ 9144000 w 9144000"/>
              <a:gd name="connsiteY2-216" fmla="*/ 590903 h 590903"/>
              <a:gd name="connsiteX3-217" fmla="*/ 0 w 9144000"/>
              <a:gd name="connsiteY3-218" fmla="*/ 388698 h 590903"/>
              <a:gd name="connsiteX4-219" fmla="*/ 0 w 9144000"/>
              <a:gd name="connsiteY4-220" fmla="*/ 208677 h 590903"/>
              <a:gd name="connsiteX0-221" fmla="*/ 0 w 9144000"/>
              <a:gd name="connsiteY0-222" fmla="*/ 415941 h 798167"/>
              <a:gd name="connsiteX1-223" fmla="*/ 9144000 w 9144000"/>
              <a:gd name="connsiteY1-224" fmla="*/ 618147 h 798167"/>
              <a:gd name="connsiteX2-225" fmla="*/ 9144000 w 9144000"/>
              <a:gd name="connsiteY2-226" fmla="*/ 798167 h 798167"/>
              <a:gd name="connsiteX3-227" fmla="*/ 0 w 9144000"/>
              <a:gd name="connsiteY3-228" fmla="*/ 595962 h 798167"/>
              <a:gd name="connsiteX4-229" fmla="*/ 0 w 9144000"/>
              <a:gd name="connsiteY4-230" fmla="*/ 415941 h 798167"/>
              <a:gd name="connsiteX0-231" fmla="*/ 0 w 9144000"/>
              <a:gd name="connsiteY0-232" fmla="*/ 415941 h 798167"/>
              <a:gd name="connsiteX1-233" fmla="*/ 9144000 w 9144000"/>
              <a:gd name="connsiteY1-234" fmla="*/ 618147 h 798167"/>
              <a:gd name="connsiteX2-235" fmla="*/ 9144000 w 9144000"/>
              <a:gd name="connsiteY2-236" fmla="*/ 798167 h 798167"/>
              <a:gd name="connsiteX3-237" fmla="*/ 0 w 9144000"/>
              <a:gd name="connsiteY3-238" fmla="*/ 595962 h 798167"/>
              <a:gd name="connsiteX4-239" fmla="*/ 0 w 9144000"/>
              <a:gd name="connsiteY4-240" fmla="*/ 415941 h 798167"/>
              <a:gd name="connsiteX0-241" fmla="*/ 0 w 9144000"/>
              <a:gd name="connsiteY0-242" fmla="*/ 415941 h 798167"/>
              <a:gd name="connsiteX1-243" fmla="*/ 9144000 w 9144000"/>
              <a:gd name="connsiteY1-244" fmla="*/ 618147 h 798167"/>
              <a:gd name="connsiteX2-245" fmla="*/ 9144000 w 9144000"/>
              <a:gd name="connsiteY2-246" fmla="*/ 798167 h 798167"/>
              <a:gd name="connsiteX3-247" fmla="*/ 0 w 9144000"/>
              <a:gd name="connsiteY3-248" fmla="*/ 595962 h 798167"/>
              <a:gd name="connsiteX4-249" fmla="*/ 0 w 9144000"/>
              <a:gd name="connsiteY4-250" fmla="*/ 415941 h 798167"/>
              <a:gd name="connsiteX0-251" fmla="*/ 0 w 9144000"/>
              <a:gd name="connsiteY0-252" fmla="*/ 415941 h 798167"/>
              <a:gd name="connsiteX1-253" fmla="*/ 9144000 w 9144000"/>
              <a:gd name="connsiteY1-254" fmla="*/ 618147 h 798167"/>
              <a:gd name="connsiteX2-255" fmla="*/ 9144000 w 9144000"/>
              <a:gd name="connsiteY2-256" fmla="*/ 798167 h 798167"/>
              <a:gd name="connsiteX3-257" fmla="*/ 0 w 9144000"/>
              <a:gd name="connsiteY3-258" fmla="*/ 595962 h 798167"/>
              <a:gd name="connsiteX4-259" fmla="*/ 0 w 9144000"/>
              <a:gd name="connsiteY4-260" fmla="*/ 415941 h 798167"/>
              <a:gd name="connsiteX0-261" fmla="*/ 0 w 9144000"/>
              <a:gd name="connsiteY0-262" fmla="*/ 415941 h 865992"/>
              <a:gd name="connsiteX1-263" fmla="*/ 9144000 w 9144000"/>
              <a:gd name="connsiteY1-264" fmla="*/ 618147 h 865992"/>
              <a:gd name="connsiteX2-265" fmla="*/ 9144000 w 9144000"/>
              <a:gd name="connsiteY2-266" fmla="*/ 865992 h 865992"/>
              <a:gd name="connsiteX3-267" fmla="*/ 0 w 9144000"/>
              <a:gd name="connsiteY3-268" fmla="*/ 595962 h 865992"/>
              <a:gd name="connsiteX4-269" fmla="*/ 0 w 9144000"/>
              <a:gd name="connsiteY4-270" fmla="*/ 415941 h 865992"/>
              <a:gd name="connsiteX0-271" fmla="*/ 0 w 9144000"/>
              <a:gd name="connsiteY0-272" fmla="*/ 415941 h 865992"/>
              <a:gd name="connsiteX1-273" fmla="*/ 9144000 w 9144000"/>
              <a:gd name="connsiteY1-274" fmla="*/ 618147 h 865992"/>
              <a:gd name="connsiteX2-275" fmla="*/ 9144000 w 9144000"/>
              <a:gd name="connsiteY2-276" fmla="*/ 865992 h 865992"/>
              <a:gd name="connsiteX3-277" fmla="*/ 0 w 9144000"/>
              <a:gd name="connsiteY3-278" fmla="*/ 595962 h 865992"/>
              <a:gd name="connsiteX4-279" fmla="*/ 0 w 9144000"/>
              <a:gd name="connsiteY4-280" fmla="*/ 415941 h 865992"/>
              <a:gd name="connsiteX0-281" fmla="*/ 0 w 9144000"/>
              <a:gd name="connsiteY0-282" fmla="*/ 415941 h 865992"/>
              <a:gd name="connsiteX1-283" fmla="*/ 9144000 w 9144000"/>
              <a:gd name="connsiteY1-284" fmla="*/ 618147 h 865992"/>
              <a:gd name="connsiteX2-285" fmla="*/ 9144000 w 9144000"/>
              <a:gd name="connsiteY2-286" fmla="*/ 865992 h 865992"/>
              <a:gd name="connsiteX3-287" fmla="*/ 0 w 9144000"/>
              <a:gd name="connsiteY3-288" fmla="*/ 595962 h 865992"/>
              <a:gd name="connsiteX4-289" fmla="*/ 0 w 9144000"/>
              <a:gd name="connsiteY4-290" fmla="*/ 415941 h 865992"/>
              <a:gd name="connsiteX0-291" fmla="*/ 0 w 9144000"/>
              <a:gd name="connsiteY0-292" fmla="*/ 415941 h 865992"/>
              <a:gd name="connsiteX1-293" fmla="*/ 9144000 w 9144000"/>
              <a:gd name="connsiteY1-294" fmla="*/ 618147 h 865992"/>
              <a:gd name="connsiteX2-295" fmla="*/ 9144000 w 9144000"/>
              <a:gd name="connsiteY2-296" fmla="*/ 865992 h 865992"/>
              <a:gd name="connsiteX3-297" fmla="*/ 0 w 9144000"/>
              <a:gd name="connsiteY3-298" fmla="*/ 509715 h 865992"/>
              <a:gd name="connsiteX4-299" fmla="*/ 0 w 9144000"/>
              <a:gd name="connsiteY4-300" fmla="*/ 415941 h 865992"/>
              <a:gd name="connsiteX0-301" fmla="*/ 0 w 9144000"/>
              <a:gd name="connsiteY0-302" fmla="*/ 415941 h 865992"/>
              <a:gd name="connsiteX1-303" fmla="*/ 9144000 w 9144000"/>
              <a:gd name="connsiteY1-304" fmla="*/ 618147 h 865992"/>
              <a:gd name="connsiteX2-305" fmla="*/ 9144000 w 9144000"/>
              <a:gd name="connsiteY2-306" fmla="*/ 865992 h 865992"/>
              <a:gd name="connsiteX3-307" fmla="*/ 0 w 9144000"/>
              <a:gd name="connsiteY3-308" fmla="*/ 509715 h 865992"/>
              <a:gd name="connsiteX4-309" fmla="*/ 0 w 9144000"/>
              <a:gd name="connsiteY4-310" fmla="*/ 415941 h 865992"/>
              <a:gd name="connsiteX0-311" fmla="*/ 0 w 9144000"/>
              <a:gd name="connsiteY0-312" fmla="*/ 415941 h 865992"/>
              <a:gd name="connsiteX1-313" fmla="*/ 9144000 w 9144000"/>
              <a:gd name="connsiteY1-314" fmla="*/ 618147 h 865992"/>
              <a:gd name="connsiteX2-315" fmla="*/ 9144000 w 9144000"/>
              <a:gd name="connsiteY2-316" fmla="*/ 865992 h 865992"/>
              <a:gd name="connsiteX3-317" fmla="*/ 0 w 9144000"/>
              <a:gd name="connsiteY3-318" fmla="*/ 509715 h 865992"/>
              <a:gd name="connsiteX4-319" fmla="*/ 0 w 9144000"/>
              <a:gd name="connsiteY4-320" fmla="*/ 415941 h 865992"/>
              <a:gd name="connsiteX0-321" fmla="*/ 0 w 9144000"/>
              <a:gd name="connsiteY0-322" fmla="*/ 415941 h 865992"/>
              <a:gd name="connsiteX1-323" fmla="*/ 9144000 w 9144000"/>
              <a:gd name="connsiteY1-324" fmla="*/ 618147 h 865992"/>
              <a:gd name="connsiteX2-325" fmla="*/ 9144000 w 9144000"/>
              <a:gd name="connsiteY2-326" fmla="*/ 865992 h 865992"/>
              <a:gd name="connsiteX3-327" fmla="*/ 0 w 9144000"/>
              <a:gd name="connsiteY3-328" fmla="*/ 509715 h 865992"/>
              <a:gd name="connsiteX4-329" fmla="*/ 0 w 9144000"/>
              <a:gd name="connsiteY4-330" fmla="*/ 415941 h 865992"/>
              <a:gd name="connsiteX0-331" fmla="*/ 0 w 9144000"/>
              <a:gd name="connsiteY0-332" fmla="*/ 415941 h 865992"/>
              <a:gd name="connsiteX1-333" fmla="*/ 9144000 w 9144000"/>
              <a:gd name="connsiteY1-334" fmla="*/ 618147 h 865992"/>
              <a:gd name="connsiteX2-335" fmla="*/ 9144000 w 9144000"/>
              <a:gd name="connsiteY2-336" fmla="*/ 865992 h 865992"/>
              <a:gd name="connsiteX3-337" fmla="*/ 0 w 9144000"/>
              <a:gd name="connsiteY3-338" fmla="*/ 566912 h 865992"/>
              <a:gd name="connsiteX4-339" fmla="*/ 0 w 9144000"/>
              <a:gd name="connsiteY4-340" fmla="*/ 415941 h 865992"/>
              <a:gd name="connsiteX0-341" fmla="*/ 0 w 9144000"/>
              <a:gd name="connsiteY0-342" fmla="*/ 415941 h 760026"/>
              <a:gd name="connsiteX1-343" fmla="*/ 9144000 w 9144000"/>
              <a:gd name="connsiteY1-344" fmla="*/ 512181 h 760026"/>
              <a:gd name="connsiteX2-345" fmla="*/ 9144000 w 9144000"/>
              <a:gd name="connsiteY2-346" fmla="*/ 760026 h 760026"/>
              <a:gd name="connsiteX3-347" fmla="*/ 0 w 9144000"/>
              <a:gd name="connsiteY3-348" fmla="*/ 460946 h 760026"/>
              <a:gd name="connsiteX4-349" fmla="*/ 0 w 9144000"/>
              <a:gd name="connsiteY4-350" fmla="*/ 415941 h 760026"/>
              <a:gd name="connsiteX0-351" fmla="*/ 0 w 9144000"/>
              <a:gd name="connsiteY0-352" fmla="*/ 415941 h 850036"/>
              <a:gd name="connsiteX1-353" fmla="*/ 9144000 w 9144000"/>
              <a:gd name="connsiteY1-354" fmla="*/ 602191 h 850036"/>
              <a:gd name="connsiteX2-355" fmla="*/ 9144000 w 9144000"/>
              <a:gd name="connsiteY2-356" fmla="*/ 850036 h 850036"/>
              <a:gd name="connsiteX3-357" fmla="*/ 0 w 9144000"/>
              <a:gd name="connsiteY3-358" fmla="*/ 550956 h 850036"/>
              <a:gd name="connsiteX4-359" fmla="*/ 0 w 9144000"/>
              <a:gd name="connsiteY4-360" fmla="*/ 415941 h 850036"/>
              <a:gd name="connsiteX0-361" fmla="*/ 0 w 9144000"/>
              <a:gd name="connsiteY0-362" fmla="*/ 428133 h 862228"/>
              <a:gd name="connsiteX1-363" fmla="*/ 9144000 w 9144000"/>
              <a:gd name="connsiteY1-364" fmla="*/ 614383 h 862228"/>
              <a:gd name="connsiteX2-365" fmla="*/ 9144000 w 9144000"/>
              <a:gd name="connsiteY2-366" fmla="*/ 862228 h 862228"/>
              <a:gd name="connsiteX3-367" fmla="*/ 0 w 9144000"/>
              <a:gd name="connsiteY3-368" fmla="*/ 563148 h 862228"/>
              <a:gd name="connsiteX4-369" fmla="*/ 0 w 9144000"/>
              <a:gd name="connsiteY4-370" fmla="*/ 428133 h 862228"/>
              <a:gd name="connsiteX0-371" fmla="*/ 0 w 9144000"/>
              <a:gd name="connsiteY0-372" fmla="*/ 354981 h 789076"/>
              <a:gd name="connsiteX1-373" fmla="*/ 9144000 w 9144000"/>
              <a:gd name="connsiteY1-374" fmla="*/ 541231 h 789076"/>
              <a:gd name="connsiteX2-375" fmla="*/ 9144000 w 9144000"/>
              <a:gd name="connsiteY2-376" fmla="*/ 789076 h 789076"/>
              <a:gd name="connsiteX3-377" fmla="*/ 0 w 9144000"/>
              <a:gd name="connsiteY3-378" fmla="*/ 489996 h 789076"/>
              <a:gd name="connsiteX4-379" fmla="*/ 0 w 9144000"/>
              <a:gd name="connsiteY4-380" fmla="*/ 354981 h 789076"/>
              <a:gd name="connsiteX0-381" fmla="*/ 0 w 9144000"/>
              <a:gd name="connsiteY0-382" fmla="*/ 452517 h 886612"/>
              <a:gd name="connsiteX1-383" fmla="*/ 9144000 w 9144000"/>
              <a:gd name="connsiteY1-384" fmla="*/ 638767 h 886612"/>
              <a:gd name="connsiteX2-385" fmla="*/ 9144000 w 9144000"/>
              <a:gd name="connsiteY2-386" fmla="*/ 886612 h 886612"/>
              <a:gd name="connsiteX3-387" fmla="*/ 0 w 9144000"/>
              <a:gd name="connsiteY3-388" fmla="*/ 587532 h 886612"/>
              <a:gd name="connsiteX4-389" fmla="*/ 0 w 9144000"/>
              <a:gd name="connsiteY4-390" fmla="*/ 452517 h 886612"/>
              <a:gd name="connsiteX0-391" fmla="*/ 0 w 9144000"/>
              <a:gd name="connsiteY0-392" fmla="*/ 452517 h 886612"/>
              <a:gd name="connsiteX1-393" fmla="*/ 9144000 w 9144000"/>
              <a:gd name="connsiteY1-394" fmla="*/ 638767 h 886612"/>
              <a:gd name="connsiteX2-395" fmla="*/ 9144000 w 9144000"/>
              <a:gd name="connsiteY2-396" fmla="*/ 886612 h 886612"/>
              <a:gd name="connsiteX3-397" fmla="*/ 0 w 9144000"/>
              <a:gd name="connsiteY3-398" fmla="*/ 587532 h 886612"/>
              <a:gd name="connsiteX4-399" fmla="*/ 0 w 9144000"/>
              <a:gd name="connsiteY4-400" fmla="*/ 452517 h 886612"/>
              <a:gd name="connsiteX0-401" fmla="*/ 0 w 9144000"/>
              <a:gd name="connsiteY0-402" fmla="*/ 452517 h 886612"/>
              <a:gd name="connsiteX1-403" fmla="*/ 9144000 w 9144000"/>
              <a:gd name="connsiteY1-404" fmla="*/ 638767 h 886612"/>
              <a:gd name="connsiteX2-405" fmla="*/ 9144000 w 9144000"/>
              <a:gd name="connsiteY2-406" fmla="*/ 886612 h 886612"/>
              <a:gd name="connsiteX3-407" fmla="*/ 0 w 9144000"/>
              <a:gd name="connsiteY3-408" fmla="*/ 587532 h 886612"/>
              <a:gd name="connsiteX4-409" fmla="*/ 0 w 9144000"/>
              <a:gd name="connsiteY4-410" fmla="*/ 452517 h 886612"/>
              <a:gd name="connsiteX0-411" fmla="*/ 0 w 9144000"/>
              <a:gd name="connsiteY0-412" fmla="*/ 347213 h 781308"/>
              <a:gd name="connsiteX1-413" fmla="*/ 9144000 w 9144000"/>
              <a:gd name="connsiteY1-414" fmla="*/ 533463 h 781308"/>
              <a:gd name="connsiteX2-415" fmla="*/ 9144000 w 9144000"/>
              <a:gd name="connsiteY2-416" fmla="*/ 781308 h 781308"/>
              <a:gd name="connsiteX3-417" fmla="*/ 0 w 9144000"/>
              <a:gd name="connsiteY3-418" fmla="*/ 482228 h 781308"/>
              <a:gd name="connsiteX4-419" fmla="*/ 0 w 9144000"/>
              <a:gd name="connsiteY4-420" fmla="*/ 347213 h 781308"/>
              <a:gd name="connsiteX0-421" fmla="*/ 0 w 9144000"/>
              <a:gd name="connsiteY0-422" fmla="*/ 530093 h 964188"/>
              <a:gd name="connsiteX1-423" fmla="*/ 9144000 w 9144000"/>
              <a:gd name="connsiteY1-424" fmla="*/ 716343 h 964188"/>
              <a:gd name="connsiteX2-425" fmla="*/ 9144000 w 9144000"/>
              <a:gd name="connsiteY2-426" fmla="*/ 964188 h 964188"/>
              <a:gd name="connsiteX3-427" fmla="*/ 0 w 9144000"/>
              <a:gd name="connsiteY3-428" fmla="*/ 665108 h 964188"/>
              <a:gd name="connsiteX4-429" fmla="*/ 0 w 9144000"/>
              <a:gd name="connsiteY4-430" fmla="*/ 530093 h 964188"/>
              <a:gd name="connsiteX0-431" fmla="*/ 0 w 9144000"/>
              <a:gd name="connsiteY0-432" fmla="*/ 465128 h 899223"/>
              <a:gd name="connsiteX1-433" fmla="*/ 9144000 w 9144000"/>
              <a:gd name="connsiteY1-434" fmla="*/ 651378 h 899223"/>
              <a:gd name="connsiteX2-435" fmla="*/ 9144000 w 9144000"/>
              <a:gd name="connsiteY2-436" fmla="*/ 899223 h 899223"/>
              <a:gd name="connsiteX3-437" fmla="*/ 0 w 9144000"/>
              <a:gd name="connsiteY3-438" fmla="*/ 600143 h 899223"/>
              <a:gd name="connsiteX4-439" fmla="*/ 0 w 9144000"/>
              <a:gd name="connsiteY4-440" fmla="*/ 465128 h 899223"/>
              <a:gd name="connsiteX0-441" fmla="*/ 0 w 9144000"/>
              <a:gd name="connsiteY0-442" fmla="*/ 384208 h 818303"/>
              <a:gd name="connsiteX1-443" fmla="*/ 9144000 w 9144000"/>
              <a:gd name="connsiteY1-444" fmla="*/ 570458 h 818303"/>
              <a:gd name="connsiteX2-445" fmla="*/ 9144000 w 9144000"/>
              <a:gd name="connsiteY2-446" fmla="*/ 818303 h 818303"/>
              <a:gd name="connsiteX3-447" fmla="*/ 0 w 9144000"/>
              <a:gd name="connsiteY3-448" fmla="*/ 519223 h 818303"/>
              <a:gd name="connsiteX4-449" fmla="*/ 0 w 9144000"/>
              <a:gd name="connsiteY4-450" fmla="*/ 384208 h 818303"/>
              <a:gd name="connsiteX0-451" fmla="*/ 0 w 9144000"/>
              <a:gd name="connsiteY0-452" fmla="*/ 542704 h 976799"/>
              <a:gd name="connsiteX1-453" fmla="*/ 9144000 w 9144000"/>
              <a:gd name="connsiteY1-454" fmla="*/ 728954 h 976799"/>
              <a:gd name="connsiteX2-455" fmla="*/ 9144000 w 9144000"/>
              <a:gd name="connsiteY2-456" fmla="*/ 976799 h 976799"/>
              <a:gd name="connsiteX3-457" fmla="*/ 0 w 9144000"/>
              <a:gd name="connsiteY3-458" fmla="*/ 677719 h 976799"/>
              <a:gd name="connsiteX4-459" fmla="*/ 0 w 9144000"/>
              <a:gd name="connsiteY4-460" fmla="*/ 542704 h 976799"/>
              <a:gd name="connsiteX0-461" fmla="*/ 0 w 9144000"/>
              <a:gd name="connsiteY0-462" fmla="*/ 477739 h 911834"/>
              <a:gd name="connsiteX1-463" fmla="*/ 9144000 w 9144000"/>
              <a:gd name="connsiteY1-464" fmla="*/ 663989 h 911834"/>
              <a:gd name="connsiteX2-465" fmla="*/ 9144000 w 9144000"/>
              <a:gd name="connsiteY2-466" fmla="*/ 911834 h 911834"/>
              <a:gd name="connsiteX3-467" fmla="*/ 0 w 9144000"/>
              <a:gd name="connsiteY3-468" fmla="*/ 612754 h 911834"/>
              <a:gd name="connsiteX4-469" fmla="*/ 0 w 9144000"/>
              <a:gd name="connsiteY4-470" fmla="*/ 477739 h 911834"/>
              <a:gd name="connsiteX0-471" fmla="*/ 0 w 9144000"/>
              <a:gd name="connsiteY0-472" fmla="*/ 396819 h 830914"/>
              <a:gd name="connsiteX1-473" fmla="*/ 9144000 w 9144000"/>
              <a:gd name="connsiteY1-474" fmla="*/ 583069 h 830914"/>
              <a:gd name="connsiteX2-475" fmla="*/ 9144000 w 9144000"/>
              <a:gd name="connsiteY2-476" fmla="*/ 830914 h 830914"/>
              <a:gd name="connsiteX3-477" fmla="*/ 0 w 9144000"/>
              <a:gd name="connsiteY3-478" fmla="*/ 531834 h 830914"/>
              <a:gd name="connsiteX4-479" fmla="*/ 0 w 9144000"/>
              <a:gd name="connsiteY4-480" fmla="*/ 396819 h 830914"/>
              <a:gd name="connsiteX0-481" fmla="*/ 0 w 9144000"/>
              <a:gd name="connsiteY0-482" fmla="*/ 591891 h 1025986"/>
              <a:gd name="connsiteX1-483" fmla="*/ 9144000 w 9144000"/>
              <a:gd name="connsiteY1-484" fmla="*/ 778141 h 1025986"/>
              <a:gd name="connsiteX2-485" fmla="*/ 9144000 w 9144000"/>
              <a:gd name="connsiteY2-486" fmla="*/ 1025986 h 1025986"/>
              <a:gd name="connsiteX3-487" fmla="*/ 0 w 9144000"/>
              <a:gd name="connsiteY3-488" fmla="*/ 726906 h 1025986"/>
              <a:gd name="connsiteX4-489" fmla="*/ 0 w 9144000"/>
              <a:gd name="connsiteY4-490" fmla="*/ 591891 h 1025986"/>
              <a:gd name="connsiteX0-491" fmla="*/ 0 w 9144000"/>
              <a:gd name="connsiteY0-492" fmla="*/ 506305 h 940400"/>
              <a:gd name="connsiteX1-493" fmla="*/ 9144000 w 9144000"/>
              <a:gd name="connsiteY1-494" fmla="*/ 692555 h 940400"/>
              <a:gd name="connsiteX2-495" fmla="*/ 9144000 w 9144000"/>
              <a:gd name="connsiteY2-496" fmla="*/ 940400 h 940400"/>
              <a:gd name="connsiteX3-497" fmla="*/ 0 w 9144000"/>
              <a:gd name="connsiteY3-498" fmla="*/ 641320 h 940400"/>
              <a:gd name="connsiteX4-499" fmla="*/ 0 w 9144000"/>
              <a:gd name="connsiteY4-500" fmla="*/ 506305 h 940400"/>
              <a:gd name="connsiteX0-501" fmla="*/ 0 w 9144000"/>
              <a:gd name="connsiteY0-502" fmla="*/ 458198 h 892293"/>
              <a:gd name="connsiteX1-503" fmla="*/ 9144000 w 9144000"/>
              <a:gd name="connsiteY1-504" fmla="*/ 644448 h 892293"/>
              <a:gd name="connsiteX2-505" fmla="*/ 9144000 w 9144000"/>
              <a:gd name="connsiteY2-506" fmla="*/ 892293 h 892293"/>
              <a:gd name="connsiteX3-507" fmla="*/ 0 w 9144000"/>
              <a:gd name="connsiteY3-508" fmla="*/ 593213 h 892293"/>
              <a:gd name="connsiteX4-509" fmla="*/ 0 w 9144000"/>
              <a:gd name="connsiteY4-510" fmla="*/ 458198 h 892293"/>
              <a:gd name="connsiteX0-511" fmla="*/ 0 w 9144000"/>
              <a:gd name="connsiteY0-512" fmla="*/ 377278 h 811373"/>
              <a:gd name="connsiteX1-513" fmla="*/ 9144000 w 9144000"/>
              <a:gd name="connsiteY1-514" fmla="*/ 563528 h 811373"/>
              <a:gd name="connsiteX2-515" fmla="*/ 9144000 w 9144000"/>
              <a:gd name="connsiteY2-516" fmla="*/ 811373 h 811373"/>
              <a:gd name="connsiteX3-517" fmla="*/ 0 w 9144000"/>
              <a:gd name="connsiteY3-518" fmla="*/ 512293 h 811373"/>
              <a:gd name="connsiteX4-519" fmla="*/ 0 w 9144000"/>
              <a:gd name="connsiteY4-520" fmla="*/ 377278 h 811373"/>
              <a:gd name="connsiteX0-521" fmla="*/ 0 w 9144000"/>
              <a:gd name="connsiteY0-522" fmla="*/ 438238 h 872333"/>
              <a:gd name="connsiteX1-523" fmla="*/ 9144000 w 9144000"/>
              <a:gd name="connsiteY1-524" fmla="*/ 624488 h 872333"/>
              <a:gd name="connsiteX2-525" fmla="*/ 9144000 w 9144000"/>
              <a:gd name="connsiteY2-526" fmla="*/ 872333 h 872333"/>
              <a:gd name="connsiteX3-527" fmla="*/ 0 w 9144000"/>
              <a:gd name="connsiteY3-528" fmla="*/ 573253 h 872333"/>
              <a:gd name="connsiteX4-529" fmla="*/ 0 w 9144000"/>
              <a:gd name="connsiteY4-530" fmla="*/ 438238 h 872333"/>
              <a:gd name="connsiteX0-531" fmla="*/ 0 w 9144000"/>
              <a:gd name="connsiteY0-532" fmla="*/ 280358 h 714453"/>
              <a:gd name="connsiteX1-533" fmla="*/ 9144000 w 9144000"/>
              <a:gd name="connsiteY1-534" fmla="*/ 466608 h 714453"/>
              <a:gd name="connsiteX2-535" fmla="*/ 9144000 w 9144000"/>
              <a:gd name="connsiteY2-536" fmla="*/ 714453 h 714453"/>
              <a:gd name="connsiteX3-537" fmla="*/ 0 w 9144000"/>
              <a:gd name="connsiteY3-538" fmla="*/ 415373 h 714453"/>
              <a:gd name="connsiteX4-539" fmla="*/ 0 w 9144000"/>
              <a:gd name="connsiteY4-540" fmla="*/ 280358 h 714453"/>
              <a:gd name="connsiteX0-541" fmla="*/ 0 w 9144000"/>
              <a:gd name="connsiteY0-542" fmla="*/ 377278 h 811373"/>
              <a:gd name="connsiteX1-543" fmla="*/ 9144000 w 9144000"/>
              <a:gd name="connsiteY1-544" fmla="*/ 563528 h 811373"/>
              <a:gd name="connsiteX2-545" fmla="*/ 9144000 w 9144000"/>
              <a:gd name="connsiteY2-546" fmla="*/ 811373 h 811373"/>
              <a:gd name="connsiteX3-547" fmla="*/ 0 w 9144000"/>
              <a:gd name="connsiteY3-548" fmla="*/ 512293 h 811373"/>
              <a:gd name="connsiteX4-549" fmla="*/ 0 w 9144000"/>
              <a:gd name="connsiteY4-550" fmla="*/ 377278 h 811373"/>
              <a:gd name="connsiteX0-551" fmla="*/ 0 w 9144000"/>
              <a:gd name="connsiteY0-552" fmla="*/ 450430 h 884525"/>
              <a:gd name="connsiteX1-553" fmla="*/ 9144000 w 9144000"/>
              <a:gd name="connsiteY1-554" fmla="*/ 636680 h 884525"/>
              <a:gd name="connsiteX2-555" fmla="*/ 9144000 w 9144000"/>
              <a:gd name="connsiteY2-556" fmla="*/ 884525 h 884525"/>
              <a:gd name="connsiteX3-557" fmla="*/ 0 w 9144000"/>
              <a:gd name="connsiteY3-558" fmla="*/ 585445 h 884525"/>
              <a:gd name="connsiteX4-559" fmla="*/ 0 w 9144000"/>
              <a:gd name="connsiteY4-560" fmla="*/ 450430 h 884525"/>
              <a:gd name="connsiteX0-561" fmla="*/ 0 w 9144000"/>
              <a:gd name="connsiteY0-562" fmla="*/ 365747 h 799842"/>
              <a:gd name="connsiteX1-563" fmla="*/ 9144000 w 9144000"/>
              <a:gd name="connsiteY1-564" fmla="*/ 551997 h 799842"/>
              <a:gd name="connsiteX2-565" fmla="*/ 9144000 w 9144000"/>
              <a:gd name="connsiteY2-566" fmla="*/ 799842 h 799842"/>
              <a:gd name="connsiteX3-567" fmla="*/ 0 w 9144000"/>
              <a:gd name="connsiteY3-568" fmla="*/ 500762 h 799842"/>
              <a:gd name="connsiteX4-569" fmla="*/ 0 w 9144000"/>
              <a:gd name="connsiteY4-570" fmla="*/ 365747 h 799842"/>
              <a:gd name="connsiteX0-571" fmla="*/ 0 w 9144000"/>
              <a:gd name="connsiteY0-572" fmla="*/ 463283 h 897378"/>
              <a:gd name="connsiteX1-573" fmla="*/ 9144000 w 9144000"/>
              <a:gd name="connsiteY1-574" fmla="*/ 649533 h 897378"/>
              <a:gd name="connsiteX2-575" fmla="*/ 9144000 w 9144000"/>
              <a:gd name="connsiteY2-576" fmla="*/ 897378 h 897378"/>
              <a:gd name="connsiteX3-577" fmla="*/ 0 w 9144000"/>
              <a:gd name="connsiteY3-578" fmla="*/ 598298 h 897378"/>
              <a:gd name="connsiteX4-579" fmla="*/ 0 w 9144000"/>
              <a:gd name="connsiteY4-580" fmla="*/ 463283 h 897378"/>
              <a:gd name="connsiteX0-581" fmla="*/ 0 w 9144000"/>
              <a:gd name="connsiteY0-582" fmla="*/ 536435 h 970530"/>
              <a:gd name="connsiteX1-583" fmla="*/ 9144000 w 9144000"/>
              <a:gd name="connsiteY1-584" fmla="*/ 722685 h 970530"/>
              <a:gd name="connsiteX2-585" fmla="*/ 9144000 w 9144000"/>
              <a:gd name="connsiteY2-586" fmla="*/ 970530 h 970530"/>
              <a:gd name="connsiteX3-587" fmla="*/ 0 w 9144000"/>
              <a:gd name="connsiteY3-588" fmla="*/ 671450 h 970530"/>
              <a:gd name="connsiteX4-589" fmla="*/ 0 w 9144000"/>
              <a:gd name="connsiteY4-590" fmla="*/ 536435 h 970530"/>
              <a:gd name="connsiteX0-591" fmla="*/ 0 w 9144000"/>
              <a:gd name="connsiteY0-592" fmla="*/ 434894 h 868989"/>
              <a:gd name="connsiteX1-593" fmla="*/ 9144000 w 9144000"/>
              <a:gd name="connsiteY1-594" fmla="*/ 621144 h 868989"/>
              <a:gd name="connsiteX2-595" fmla="*/ 9144000 w 9144000"/>
              <a:gd name="connsiteY2-596" fmla="*/ 868989 h 868989"/>
              <a:gd name="connsiteX3-597" fmla="*/ 0 w 9144000"/>
              <a:gd name="connsiteY3-598" fmla="*/ 569909 h 868989"/>
              <a:gd name="connsiteX4-599" fmla="*/ 0 w 9144000"/>
              <a:gd name="connsiteY4-600" fmla="*/ 434894 h 868989"/>
              <a:gd name="connsiteX0-601" fmla="*/ 0 w 9144000"/>
              <a:gd name="connsiteY0-602" fmla="*/ 373934 h 808029"/>
              <a:gd name="connsiteX1-603" fmla="*/ 9144000 w 9144000"/>
              <a:gd name="connsiteY1-604" fmla="*/ 560184 h 808029"/>
              <a:gd name="connsiteX2-605" fmla="*/ 9144000 w 9144000"/>
              <a:gd name="connsiteY2-606" fmla="*/ 808029 h 808029"/>
              <a:gd name="connsiteX3-607" fmla="*/ 0 w 9144000"/>
              <a:gd name="connsiteY3-608" fmla="*/ 508949 h 808029"/>
              <a:gd name="connsiteX4-609" fmla="*/ 0 w 9144000"/>
              <a:gd name="connsiteY4-610" fmla="*/ 373934 h 808029"/>
              <a:gd name="connsiteX0-611" fmla="*/ 0 w 9144000"/>
              <a:gd name="connsiteY0-612" fmla="*/ 434894 h 868989"/>
              <a:gd name="connsiteX1-613" fmla="*/ 9144000 w 9144000"/>
              <a:gd name="connsiteY1-614" fmla="*/ 621144 h 868989"/>
              <a:gd name="connsiteX2-615" fmla="*/ 9144000 w 9144000"/>
              <a:gd name="connsiteY2-616" fmla="*/ 868989 h 868989"/>
              <a:gd name="connsiteX3-617" fmla="*/ 0 w 9144000"/>
              <a:gd name="connsiteY3-618" fmla="*/ 569909 h 868989"/>
              <a:gd name="connsiteX4-619" fmla="*/ 0 w 9144000"/>
              <a:gd name="connsiteY4-620" fmla="*/ 434894 h 868989"/>
              <a:gd name="connsiteX0-621" fmla="*/ 0 w 9144000"/>
              <a:gd name="connsiteY0-622" fmla="*/ 434894 h 803361"/>
              <a:gd name="connsiteX1-623" fmla="*/ 9144000 w 9144000"/>
              <a:gd name="connsiteY1-624" fmla="*/ 621144 h 803361"/>
              <a:gd name="connsiteX2-625" fmla="*/ 9144000 w 9144000"/>
              <a:gd name="connsiteY2-626" fmla="*/ 803361 h 803361"/>
              <a:gd name="connsiteX3-627" fmla="*/ 0 w 9144000"/>
              <a:gd name="connsiteY3-628" fmla="*/ 569909 h 803361"/>
              <a:gd name="connsiteX4-629" fmla="*/ 0 w 9144000"/>
              <a:gd name="connsiteY4-630" fmla="*/ 434894 h 8033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44000" h="803361">
                <a:moveTo>
                  <a:pt x="0" y="434894"/>
                </a:moveTo>
                <a:cubicBezTo>
                  <a:pt x="3687973" y="0"/>
                  <a:pt x="5961894" y="231276"/>
                  <a:pt x="9144000" y="621144"/>
                </a:cubicBezTo>
                <a:lnTo>
                  <a:pt x="9144000" y="803361"/>
                </a:lnTo>
                <a:cubicBezTo>
                  <a:pt x="5530958" y="225931"/>
                  <a:pt x="2442302" y="154536"/>
                  <a:pt x="0" y="569909"/>
                </a:cubicBezTo>
                <a:lnTo>
                  <a:pt x="0" y="434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backgroun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546099"/>
            <a:ext cx="8229600" cy="635265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eader W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9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gray">
          <a:xfrm>
            <a:off x="7061200" y="5257800"/>
            <a:ext cx="1646237" cy="377825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 dirty="0">
                <a:solidFill>
                  <a:prstClr val="black"/>
                </a:solidFill>
              </a:rPr>
              <a:t>YOUR </a:t>
            </a:r>
            <a:r>
              <a:rPr lang="de-DE" sz="1600" b="1" dirty="0">
                <a:solidFill>
                  <a:srgbClr val="C00000"/>
                </a:solidFill>
              </a:rPr>
              <a:t>LOGO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6545" y="5296959"/>
            <a:ext cx="2133600" cy="304271"/>
          </a:xfr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fld id="{3AD2822F-7577-4079-9AD2-51F19AC5FD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3EF53BF-BBBF-4283-A340-F848B9C3078A}" type="datetimeFigureOut">
              <a:rPr lang="zh-CN" altLang="en-US">
                <a:solidFill>
                  <a:prstClr val="black"/>
                </a:solidFill>
              </a:rPr>
              <a:pPr/>
              <a:t>2017/8/11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F916-A0C1-401C-91A2-FC5D01BD500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 txBox="1"/>
          <p:nvPr/>
        </p:nvSpPr>
        <p:spPr>
          <a:xfrm>
            <a:off x="476545" y="5296959"/>
            <a:ext cx="2133600" cy="30427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3AD2822F-7577-4079-9AD2-51F19AC5FD8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1561356"/>
            <a:ext cx="6120680" cy="1584176"/>
          </a:xfrm>
          <a:prstGeom prst="rect">
            <a:avLst/>
          </a:prstGeom>
          <a:gradFill>
            <a:gsLst>
              <a:gs pos="0">
                <a:srgbClr val="0070C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物流运输组织管理</a:t>
            </a:r>
            <a:endParaRPr lang="en-US" altLang="zh-CN" sz="5400" b="1" dirty="0" smtClean="0"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主讲人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13420B5-9875-4A15-9713-1042DFBCE6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86403"/>
            <a:ext cx="936104" cy="9139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3E38D3E-B992-46DF-9F68-CEB5DF8ADE57}"/>
              </a:ext>
            </a:extLst>
          </p:cNvPr>
          <p:cNvSpPr/>
          <p:nvPr/>
        </p:nvSpPr>
        <p:spPr>
          <a:xfrm>
            <a:off x="2195737" y="1633364"/>
            <a:ext cx="66247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以“铁路货物运输服务订单”作为合同书，其签订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过程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就是订单的提报与批准过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程</a:t>
            </a:r>
            <a:endParaRPr lang="en-US" altLang="zh-CN" sz="24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EC5D9EC-B543-48C4-9772-47899FF8A0BF}"/>
              </a:ext>
            </a:extLst>
          </p:cNvPr>
          <p:cNvSpPr/>
          <p:nvPr/>
        </p:nvSpPr>
        <p:spPr>
          <a:xfrm>
            <a:off x="2220372" y="3366819"/>
            <a:ext cx="64940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以“货物运单”作为合同书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货物运单由两部分组成：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货物运单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领货凭证</a:t>
            </a:r>
            <a:r>
              <a:rPr lang="zh-CN" altLang="en-US" sz="24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FA07B1B-B998-4FB6-AB85-6FF5D9FE7B17}"/>
              </a:ext>
            </a:extLst>
          </p:cNvPr>
          <p:cNvSpPr/>
          <p:nvPr/>
        </p:nvSpPr>
        <p:spPr>
          <a:xfrm>
            <a:off x="611560" y="1993404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预约合同</a:t>
            </a:r>
            <a:endParaRPr lang="en-US" altLang="zh-CN" sz="24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60F807C-AE0C-45FE-B7B7-99D36F502873}"/>
              </a:ext>
            </a:extLst>
          </p:cNvPr>
          <p:cNvSpPr/>
          <p:nvPr/>
        </p:nvSpPr>
        <p:spPr>
          <a:xfrm>
            <a:off x="683568" y="354796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承运合同</a:t>
            </a:r>
            <a:endParaRPr lang="en-US" altLang="zh-CN" sz="24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1" name="图形 10" descr="地图指南针">
            <a:extLst>
              <a:ext uri="{FF2B5EF4-FFF2-40B4-BE49-F238E27FC236}">
                <a16:creationId xmlns:a16="http://schemas.microsoft.com/office/drawing/2014/main" xmlns="" id="{D0AD1957-6C07-4880-862E-A2C0F5511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63688" y="4153644"/>
            <a:ext cx="431973" cy="431973"/>
          </a:xfrm>
          <a:prstGeom prst="rect">
            <a:avLst/>
          </a:prstGeom>
        </p:spPr>
      </p:pic>
      <p:sp>
        <p:nvSpPr>
          <p:cNvPr id="9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、铁路货物运输合同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4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13420B5-9875-4A15-9713-1042DFBCE6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790" y="409228"/>
            <a:ext cx="1008112" cy="98429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D531E77-A387-484F-8D65-B48C07D2DA3E}"/>
              </a:ext>
            </a:extLst>
          </p:cNvPr>
          <p:cNvSpPr txBox="1"/>
          <p:nvPr/>
        </p:nvSpPr>
        <p:spPr>
          <a:xfrm>
            <a:off x="1979712" y="127332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）货领凭证传递过程</a:t>
            </a:r>
            <a:endParaRPr lang="en-US" altLang="zh-CN" sz="2400" b="1" dirty="0">
              <a:latin typeface="宋体" pitchFamily="2" charset="-122"/>
              <a:ea typeface="宋体" pitchFamily="2" charset="-122"/>
            </a:endParaRPr>
          </a:p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7A68873-868A-4B98-886B-D62DB5E7C0EA}"/>
              </a:ext>
            </a:extLst>
          </p:cNvPr>
          <p:cNvGrpSpPr/>
          <p:nvPr/>
        </p:nvGrpSpPr>
        <p:grpSpPr>
          <a:xfrm>
            <a:off x="1475656" y="2362934"/>
            <a:ext cx="6192688" cy="1862718"/>
            <a:chOff x="1403648" y="2364300"/>
            <a:chExt cx="6192688" cy="1862718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7600AF17-10CD-41D5-9F74-C01067F060ED}"/>
                </a:ext>
              </a:extLst>
            </p:cNvPr>
            <p:cNvSpPr/>
            <p:nvPr/>
          </p:nvSpPr>
          <p:spPr>
            <a:xfrm>
              <a:off x="5580112" y="3789014"/>
              <a:ext cx="1224136" cy="43800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取货人</a:t>
              </a:r>
            </a:p>
          </p:txBody>
        </p:sp>
        <p:sp>
          <p:nvSpPr>
            <p:cNvPr id="7" name="箭头: 右 6">
              <a:extLst>
                <a:ext uri="{FF2B5EF4-FFF2-40B4-BE49-F238E27FC236}">
                  <a16:creationId xmlns:a16="http://schemas.microsoft.com/office/drawing/2014/main" xmlns="" id="{4661AA94-E33E-465F-BED2-E9BFDAF077E1}"/>
                </a:ext>
              </a:extLst>
            </p:cNvPr>
            <p:cNvSpPr/>
            <p:nvPr/>
          </p:nvSpPr>
          <p:spPr>
            <a:xfrm>
              <a:off x="2699792" y="2498826"/>
              <a:ext cx="620110" cy="26822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xmlns="" id="{45DCA19C-45A7-4A9E-9B05-A2FFCF47782E}"/>
                </a:ext>
              </a:extLst>
            </p:cNvPr>
            <p:cNvSpPr/>
            <p:nvPr/>
          </p:nvSpPr>
          <p:spPr>
            <a:xfrm>
              <a:off x="4648151" y="2542253"/>
              <a:ext cx="571921" cy="244605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xmlns="" id="{7E210FB9-DF4B-4C7E-A854-FDCCCE6E06B5}"/>
                </a:ext>
              </a:extLst>
            </p:cNvPr>
            <p:cNvSpPr/>
            <p:nvPr/>
          </p:nvSpPr>
          <p:spPr>
            <a:xfrm rot="10800000">
              <a:off x="4720159" y="3945459"/>
              <a:ext cx="571921" cy="209550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5" name="箭头: 右弧形 14">
              <a:extLst>
                <a:ext uri="{FF2B5EF4-FFF2-40B4-BE49-F238E27FC236}">
                  <a16:creationId xmlns:a16="http://schemas.microsoft.com/office/drawing/2014/main" xmlns="" id="{AB33DAC1-3BEE-4CC3-B9FE-55B7E1953333}"/>
                </a:ext>
              </a:extLst>
            </p:cNvPr>
            <p:cNvSpPr/>
            <p:nvPr/>
          </p:nvSpPr>
          <p:spPr>
            <a:xfrm>
              <a:off x="6948264" y="2491493"/>
              <a:ext cx="648072" cy="1663517"/>
            </a:xfrm>
            <a:prstGeom prst="curvedLef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xmlns="" id="{92CC44B1-05FF-468C-BF56-BF5F0B3FF947}"/>
                </a:ext>
              </a:extLst>
            </p:cNvPr>
            <p:cNvSpPr/>
            <p:nvPr/>
          </p:nvSpPr>
          <p:spPr>
            <a:xfrm>
              <a:off x="5292080" y="2426818"/>
              <a:ext cx="1512168" cy="432048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托运人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9D016E41-E134-4113-A73E-A47A2FD6162E}"/>
                </a:ext>
              </a:extLst>
            </p:cNvPr>
            <p:cNvSpPr/>
            <p:nvPr/>
          </p:nvSpPr>
          <p:spPr>
            <a:xfrm>
              <a:off x="1403648" y="2364300"/>
              <a:ext cx="1152128" cy="4945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托运人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93D44832-79ED-4D79-91C4-3311A8A2AA22}"/>
                </a:ext>
              </a:extLst>
            </p:cNvPr>
            <p:cNvSpPr/>
            <p:nvPr/>
          </p:nvSpPr>
          <p:spPr>
            <a:xfrm>
              <a:off x="3447834" y="2364300"/>
              <a:ext cx="942139" cy="4945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发站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B766F42D-8128-484F-90E3-4419E02BC1A2}"/>
                </a:ext>
              </a:extLst>
            </p:cNvPr>
            <p:cNvSpPr/>
            <p:nvPr/>
          </p:nvSpPr>
          <p:spPr>
            <a:xfrm>
              <a:off x="3447834" y="3806896"/>
              <a:ext cx="1013740" cy="42012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到站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89844BE6-764F-40E0-82E4-D7B342C15C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3564"/>
            <a:ext cx="1587693" cy="2199294"/>
          </a:xfrm>
          <a:prstGeom prst="rect">
            <a:avLst/>
          </a:prstGeom>
        </p:spPr>
      </p:pic>
      <p:sp>
        <p:nvSpPr>
          <p:cNvPr id="22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、铁路货物运输合同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5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13420B5-9875-4A15-9713-1042DFBCE6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457976"/>
            <a:ext cx="1008112" cy="98429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D531E77-A387-484F-8D65-B48C07D2DA3E}"/>
              </a:ext>
            </a:extLst>
          </p:cNvPr>
          <p:cNvSpPr txBox="1"/>
          <p:nvPr/>
        </p:nvSpPr>
        <p:spPr>
          <a:xfrm>
            <a:off x="1547664" y="13453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）运单的填写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1C6055E-78B3-4727-B245-CEFDFCA20659}"/>
              </a:ext>
            </a:extLst>
          </p:cNvPr>
          <p:cNvSpPr txBox="1"/>
          <p:nvPr/>
        </p:nvSpPr>
        <p:spPr>
          <a:xfrm>
            <a:off x="1547664" y="1849388"/>
            <a:ext cx="576064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运单的填写，分为</a:t>
            </a:r>
            <a:r>
              <a:rPr lang="zh-CN" altLang="en-US" sz="24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托运人填写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承运人填写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两部分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3B4D2C2-0DDA-4FDC-B48C-9E233EDA2DBA}"/>
              </a:ext>
            </a:extLst>
          </p:cNvPr>
          <p:cNvSpPr txBox="1"/>
          <p:nvPr/>
        </p:nvSpPr>
        <p:spPr>
          <a:xfrm>
            <a:off x="1619672" y="2975382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基本要求：</a:t>
            </a:r>
            <a:endParaRPr lang="en-US" altLang="zh-CN" sz="2400" b="1" dirty="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运单的填写要做到正确、完备、真是、详细、清 楚、更改盖章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E6E5973-71BD-4A24-B462-8B673ACB3268}"/>
              </a:ext>
            </a:extLst>
          </p:cNvPr>
          <p:cNvSpPr txBox="1"/>
          <p:nvPr/>
        </p:nvSpPr>
        <p:spPr>
          <a:xfrm>
            <a:off x="2123728" y="47204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具体要求：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xmlns="" id="{D0A9E213-8176-45E5-9263-83D30759E2B3}"/>
              </a:ext>
            </a:extLst>
          </p:cNvPr>
          <p:cNvSpPr/>
          <p:nvPr/>
        </p:nvSpPr>
        <p:spPr>
          <a:xfrm>
            <a:off x="3923928" y="4905082"/>
            <a:ext cx="720080" cy="184666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7030A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22242BA-D47B-4A09-9053-B59B19A29F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756087"/>
            <a:ext cx="1662031" cy="18353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5AA0DFD-AE34-45F8-A1BD-3169053A5C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5000"/>
            <a:ext cx="1152381" cy="1600000"/>
          </a:xfrm>
          <a:prstGeom prst="rect">
            <a:avLst/>
          </a:prstGeom>
        </p:spPr>
      </p:pic>
      <p:sp>
        <p:nvSpPr>
          <p:cNvPr id="13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、铁路货物运输合同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7220"/>
            <a:ext cx="8330509" cy="51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5CF61A1-FAAC-44FC-836B-F54483BADCEB}"/>
              </a:ext>
            </a:extLst>
          </p:cNvPr>
          <p:cNvSpPr txBox="1"/>
          <p:nvPr/>
        </p:nvSpPr>
        <p:spPr>
          <a:xfrm>
            <a:off x="1403648" y="6252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运单填写的具体要求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D531E77-A387-484F-8D65-B48C07D2DA3E}"/>
              </a:ext>
            </a:extLst>
          </p:cNvPr>
          <p:cNvSpPr txBox="1"/>
          <p:nvPr/>
        </p:nvSpPr>
        <p:spPr>
          <a:xfrm>
            <a:off x="2915816" y="125686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各铁路局全称、简称对称表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892EFE7-EDFE-47A7-BFE9-2FB25B490C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680"/>
            <a:ext cx="847619" cy="790476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4B38D6F2-24A2-47A6-B12D-BAE1849F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210885"/>
              </p:ext>
            </p:extLst>
          </p:nvPr>
        </p:nvGraphicFramePr>
        <p:xfrm>
          <a:off x="683568" y="1766619"/>
          <a:ext cx="7272808" cy="291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395452782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42657428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16200174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1650241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铁路局全称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铁路局简称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铁路局全称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rgbClr val="0070C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铁路局简称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287861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哈尔滨铁路局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南昌铁路局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480796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沈阳铁路局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广州铁路（集团）公司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0404666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北京铁路局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南宁铁路局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7038455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呼和浩特铁路局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成都铁路局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1659529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郑州铁路局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兰州铁路局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7080264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济南铁路局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乌鲁木齐铁路局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640211"/>
                  </a:ext>
                </a:extLst>
              </a:tr>
              <a:tr h="363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昆明铁路局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222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8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5CF61A1-FAAC-44FC-836B-F54483BADCEB}"/>
              </a:ext>
            </a:extLst>
          </p:cNvPr>
          <p:cNvSpPr txBox="1"/>
          <p:nvPr/>
        </p:nvSpPr>
        <p:spPr>
          <a:xfrm>
            <a:off x="1403648" y="6252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运单填写的具体要求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892EFE7-EDFE-47A7-BFE9-2FB25B490C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680"/>
            <a:ext cx="847619" cy="7904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457325"/>
            <a:ext cx="5238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84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9CE39F-0714-4383-8053-2AD3D60C6FA1}"/>
              </a:ext>
            </a:extLst>
          </p:cNvPr>
          <p:cNvSpPr txBox="1"/>
          <p:nvPr/>
        </p:nvSpPr>
        <p:spPr>
          <a:xfrm>
            <a:off x="1403648" y="6252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运单填写的具体要求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7FCD0F8-CF35-4FEE-B6C3-EF9F3B7A0B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680"/>
            <a:ext cx="847619" cy="7904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DB46BF-3808-4DD4-9B65-2D6F549A26B4}"/>
              </a:ext>
            </a:extLst>
          </p:cNvPr>
          <p:cNvSpPr txBox="1"/>
          <p:nvPr/>
        </p:nvSpPr>
        <p:spPr>
          <a:xfrm>
            <a:off x="1373911" y="127332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对危险货物、鲜活货物或使用集装箱运输的货物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运单右上角注明“爆炸品”、“氧化剂”、“毒害品”、“腐蚀物品”“易腐货物”、“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X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吨集装箱”等字样（红色）。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“件数”栏：应按货物名称及包装种类，分别记明件数，“合计件数”栏填写该批货物的总件数。使用集装箱的货物填写箱数。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 sz="2400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9CE39F-0714-4383-8053-2AD3D60C6FA1}"/>
              </a:ext>
            </a:extLst>
          </p:cNvPr>
          <p:cNvSpPr txBox="1"/>
          <p:nvPr/>
        </p:nvSpPr>
        <p:spPr>
          <a:xfrm>
            <a:off x="1403648" y="6252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运单填写的具体要求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7FCD0F8-CF35-4FEE-B6C3-EF9F3B7A0B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680"/>
            <a:ext cx="847619" cy="7904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DB46BF-3808-4DD4-9B65-2D6F549A26B4}"/>
              </a:ext>
            </a:extLst>
          </p:cNvPr>
          <p:cNvSpPr txBox="1"/>
          <p:nvPr/>
        </p:nvSpPr>
        <p:spPr>
          <a:xfrm>
            <a:off x="1373911" y="1273324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承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运人只按照重量承运的货物，则在本栏填记“堆”“散”“罐”字样。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零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担：一批票不能多于</a:t>
            </a:r>
            <a:r>
              <a:rPr lang="en-US" altLang="zh-CN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件</a:t>
            </a:r>
            <a:endParaRPr lang="en-US" altLang="zh-CN" sz="2400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吨箱：一批箱不能多于</a:t>
            </a:r>
            <a:r>
              <a:rPr lang="en-US" altLang="zh-CN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en-US" altLang="zh-CN" sz="2400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400" dirty="0" smtClean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英尺：一批票不能多于</a:t>
            </a:r>
            <a:r>
              <a:rPr lang="en-US" altLang="zh-CN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en-US" altLang="zh-CN" sz="2400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40</a:t>
            </a:r>
            <a:r>
              <a:rPr lang="zh-CN" altLang="en-US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英尺：一批票不能多于</a:t>
            </a:r>
            <a:r>
              <a:rPr lang="en-US" altLang="zh-CN" sz="2400" dirty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 smtClean="0">
                <a:solidFill>
                  <a:srgbClr val="FF99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en-US" altLang="zh-CN" sz="2400" dirty="0">
              <a:solidFill>
                <a:srgbClr val="FF99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9CE39F-0714-4383-8053-2AD3D60C6FA1}"/>
              </a:ext>
            </a:extLst>
          </p:cNvPr>
          <p:cNvSpPr txBox="1"/>
          <p:nvPr/>
        </p:nvSpPr>
        <p:spPr>
          <a:xfrm>
            <a:off x="1403648" y="6252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运单填写的具体要求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7FCD0F8-CF35-4FEE-B6C3-EF9F3B7A0B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680"/>
            <a:ext cx="847619" cy="7904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ADB46BF-3808-4DD4-9B65-2D6F549A26B4}"/>
              </a:ext>
            </a:extLst>
          </p:cNvPr>
          <p:cNvSpPr txBox="1"/>
          <p:nvPr/>
        </p:nvSpPr>
        <p:spPr>
          <a:xfrm>
            <a:off x="1115616" y="1345332"/>
            <a:ext cx="7200800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“包装”栏：记明包装种类，如“木箱”、“纸箱”等。案件承运的货物无包装时，填记“无”字。使用集装箱运输的货物填写箱型，只按重量承运的货物，本栏可以省略不填。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597B30-1062-480E-BBDF-FFF50E2BAD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81236"/>
            <a:ext cx="1879645" cy="12132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2E1B17C-EAFE-4AF7-8F23-EE5097B91A82}"/>
              </a:ext>
            </a:extLst>
          </p:cNvPr>
          <p:cNvSpPr txBox="1"/>
          <p:nvPr/>
        </p:nvSpPr>
        <p:spPr>
          <a:xfrm>
            <a:off x="1835696" y="1743109"/>
            <a:ext cx="6768752" cy="27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下列各组货物中，可以按一批托运的是（  ）。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A. 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集装箱和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集装箱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B. 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集装箱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C. 8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10t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集装箱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D. 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英尺集装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箱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A99363D-59A0-4E3E-BD28-4F3E7A402242}"/>
              </a:ext>
            </a:extLst>
          </p:cNvPr>
          <p:cNvSpPr txBox="1"/>
          <p:nvPr/>
        </p:nvSpPr>
        <p:spPr>
          <a:xfrm>
            <a:off x="7452320" y="181977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919BF67-8D08-413B-9950-4287F5A7CC61}"/>
              </a:ext>
            </a:extLst>
          </p:cNvPr>
          <p:cNvSpPr/>
          <p:nvPr/>
        </p:nvSpPr>
        <p:spPr>
          <a:xfrm>
            <a:off x="2195736" y="647329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项目二   铁路货物运输组织管理</a:t>
            </a:r>
            <a:endParaRPr lang="zh-CN" altLang="en-US" sz="36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9348"/>
            <a:ext cx="7956376" cy="35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597B30-1062-480E-BBDF-FFF50E2BAD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81236"/>
            <a:ext cx="1879645" cy="12132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2E1B17C-EAFE-4AF7-8F23-EE5097B91A82}"/>
              </a:ext>
            </a:extLst>
          </p:cNvPr>
          <p:cNvSpPr txBox="1"/>
          <p:nvPr/>
        </p:nvSpPr>
        <p:spPr>
          <a:xfrm>
            <a:off x="1619672" y="1743109"/>
            <a:ext cx="6984776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列各组货物中，不得按一批托运的有（       ）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A.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易腐货物与非易腐货物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B.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运输条件不同的货物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C.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货物性质不能混装运输的货物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D.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按报价运输的货物与不保价运输的货物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E.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投保运输险货物与未投保运输险货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61F85DD-C773-41C5-98CF-A10D276E5AFF}"/>
              </a:ext>
            </a:extLst>
          </p:cNvPr>
          <p:cNvSpPr txBox="1"/>
          <p:nvPr/>
        </p:nvSpPr>
        <p:spPr>
          <a:xfrm>
            <a:off x="7236296" y="18493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ABCDE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919BF67-8D08-413B-9950-4287F5A7CC61}"/>
              </a:ext>
            </a:extLst>
          </p:cNvPr>
          <p:cNvSpPr/>
          <p:nvPr/>
        </p:nvSpPr>
        <p:spPr>
          <a:xfrm>
            <a:off x="2195736" y="647329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C597B30-1062-480E-BBDF-FFF50E2BAD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81236"/>
            <a:ext cx="1879645" cy="12132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2E1B17C-EAFE-4AF7-8F23-EE5097B91A82}"/>
              </a:ext>
            </a:extLst>
          </p:cNvPr>
          <p:cNvSpPr txBox="1"/>
          <p:nvPr/>
        </p:nvSpPr>
        <p:spPr>
          <a:xfrm>
            <a:off x="1835696" y="1543966"/>
            <a:ext cx="6768752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下列各组货物中，不得按一批托运的有（      ）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A.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易腐货物与非易腐货物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B.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危险货物与非危险货物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C. 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家用电器与日用百货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     D.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 散装货物与成件包装货物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CD85A88-E24F-4F9D-888B-66A5D9BF208C}"/>
              </a:ext>
            </a:extLst>
          </p:cNvPr>
          <p:cNvSpPr txBox="1"/>
          <p:nvPr/>
        </p:nvSpPr>
        <p:spPr>
          <a:xfrm>
            <a:off x="7415808" y="22094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ABDE</a:t>
            </a:r>
            <a:endParaRPr lang="zh-CN" altLang="en-US" sz="24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919BF67-8D08-413B-9950-4287F5A7CC61}"/>
              </a:ext>
            </a:extLst>
          </p:cNvPr>
          <p:cNvSpPr/>
          <p:nvPr/>
        </p:nvSpPr>
        <p:spPr>
          <a:xfrm>
            <a:off x="2195736" y="647329"/>
            <a:ext cx="12618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xmlns="" id="{FF1F4DDC-933A-4BD5-82D8-B911311308CF}"/>
              </a:ext>
            </a:extLst>
          </p:cNvPr>
          <p:cNvSpPr/>
          <p:nvPr/>
        </p:nvSpPr>
        <p:spPr>
          <a:xfrm>
            <a:off x="1907704" y="1873177"/>
            <a:ext cx="1440160" cy="1331002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甲地</a:t>
            </a:r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DECD387A-E161-42CA-BB18-F2FB11E899DD}"/>
              </a:ext>
            </a:extLst>
          </p:cNvPr>
          <p:cNvSpPr/>
          <p:nvPr/>
        </p:nvSpPr>
        <p:spPr>
          <a:xfrm>
            <a:off x="5964563" y="1873177"/>
            <a:ext cx="1440160" cy="1331002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乙地</a:t>
            </a:r>
          </a:p>
        </p:txBody>
      </p:sp>
      <p:sp>
        <p:nvSpPr>
          <p:cNvPr id="8" name="箭头: 燕尾形 7">
            <a:extLst>
              <a:ext uri="{FF2B5EF4-FFF2-40B4-BE49-F238E27FC236}">
                <a16:creationId xmlns:a16="http://schemas.microsoft.com/office/drawing/2014/main" xmlns="" id="{C41D1DC5-0FAF-4669-9E82-2FDBDE5DE6AB}"/>
              </a:ext>
            </a:extLst>
          </p:cNvPr>
          <p:cNvSpPr/>
          <p:nvPr/>
        </p:nvSpPr>
        <p:spPr>
          <a:xfrm>
            <a:off x="3700574" y="2353444"/>
            <a:ext cx="1872208" cy="576064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31F84858-B862-4F2A-8742-B0452804745D}"/>
              </a:ext>
            </a:extLst>
          </p:cNvPr>
          <p:cNvSpPr txBox="1"/>
          <p:nvPr/>
        </p:nvSpPr>
        <p:spPr>
          <a:xfrm>
            <a:off x="1187624" y="3577580"/>
            <a:ext cx="7200800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货物运到期限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是指将一批货物从甲地运到乙地所需最大限制时间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76D603F-77CA-4658-8656-EB6A27421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1236"/>
            <a:ext cx="985135" cy="976260"/>
          </a:xfrm>
          <a:prstGeom prst="rect">
            <a:avLst/>
          </a:prstGeom>
        </p:spPr>
      </p:pic>
      <p:sp>
        <p:nvSpPr>
          <p:cNvPr id="11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、货物运到期限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33BA1A2-1F1B-4888-89FE-088672084A3B}"/>
              </a:ext>
            </a:extLst>
          </p:cNvPr>
          <p:cNvSpPr txBox="1"/>
          <p:nvPr/>
        </p:nvSpPr>
        <p:spPr>
          <a:xfrm>
            <a:off x="899592" y="127332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例：广安门站承运到石家庄站零担货物一件，重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2300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，计算运到期限。已知运价里程为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274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1649634-DBED-4FBC-94D4-B408E578C651}"/>
              </a:ext>
            </a:extLst>
          </p:cNvPr>
          <p:cNvSpPr txBox="1"/>
          <p:nvPr/>
        </p:nvSpPr>
        <p:spPr>
          <a:xfrm>
            <a:off x="1619673" y="2425452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=274/250=1.096=2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特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=2+2=4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以这批货物的运到期限为：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T=</a:t>
            </a:r>
            <a:r>
              <a:rPr lang="en-US" altLang="zh-CN" sz="2400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+T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特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=1+2+4=7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天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391E993E-2F0E-4DC2-B492-C36A5DBDE0B2}"/>
              </a:ext>
            </a:extLst>
          </p:cNvPr>
          <p:cNvGrpSpPr/>
          <p:nvPr/>
        </p:nvGrpSpPr>
        <p:grpSpPr>
          <a:xfrm>
            <a:off x="7524328" y="3572343"/>
            <a:ext cx="1325095" cy="2109317"/>
            <a:chOff x="7524328" y="3572343"/>
            <a:chExt cx="1325095" cy="210931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DC24F497-83AC-4BE4-9D82-942E0B54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6526" y="3617814"/>
              <a:ext cx="1202897" cy="206384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2365EB14-7213-49BA-B399-DF9E22D5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4328" y="3572343"/>
              <a:ext cx="338222" cy="204342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7B658B7-37DB-4683-9527-AB42CE54BA42}"/>
              </a:ext>
            </a:extLst>
          </p:cNvPr>
          <p:cNvSpPr/>
          <p:nvPr/>
        </p:nvSpPr>
        <p:spPr>
          <a:xfrm>
            <a:off x="1475656" y="247418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解：</a:t>
            </a:r>
            <a:endParaRPr lang="en-US" altLang="zh-CN" sz="24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6CFD426-43F4-4147-9255-CED6709869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62005"/>
            <a:ext cx="985135" cy="976260"/>
          </a:xfrm>
          <a:prstGeom prst="rect">
            <a:avLst/>
          </a:prstGeom>
        </p:spPr>
      </p:pic>
      <p:sp>
        <p:nvSpPr>
          <p:cNvPr id="11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、货物运到期限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卷形: 水平 8">
            <a:extLst>
              <a:ext uri="{FF2B5EF4-FFF2-40B4-BE49-F238E27FC236}">
                <a16:creationId xmlns:a16="http://schemas.microsoft.com/office/drawing/2014/main" xmlns="" id="{BEBBC212-ECAE-43D3-A3E1-CD62B17EB2A6}"/>
              </a:ext>
            </a:extLst>
          </p:cNvPr>
          <p:cNvSpPr/>
          <p:nvPr/>
        </p:nvSpPr>
        <p:spPr>
          <a:xfrm>
            <a:off x="899592" y="1994107"/>
            <a:ext cx="7488832" cy="3311665"/>
          </a:xfrm>
          <a:prstGeom prst="horizontalScroll">
            <a:avLst/>
          </a:prstGeom>
          <a:noFill/>
          <a:ln cap="sq" cmpd="dbl">
            <a:solidFill>
              <a:srgbClr val="00B05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5FD719B-109E-45B6-A912-B651AF750DCA}"/>
              </a:ext>
            </a:extLst>
          </p:cNvPr>
          <p:cNvSpPr txBox="1"/>
          <p:nvPr/>
        </p:nvSpPr>
        <p:spPr>
          <a:xfrm>
            <a:off x="2843808" y="1561356"/>
            <a:ext cx="58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货物运到期限，起码天数为</a:t>
            </a:r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2122F6-6C28-48D4-A584-62C1AE0A356F}"/>
              </a:ext>
            </a:extLst>
          </p:cNvPr>
          <p:cNvSpPr txBox="1"/>
          <p:nvPr/>
        </p:nvSpPr>
        <p:spPr>
          <a:xfrm>
            <a:off x="1619672" y="2497460"/>
            <a:ext cx="655272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货物运到期限从承运人承运货物的次日起，按下列规定计算：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）货物发送期间（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）货物运输期间（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）：每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250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运价公里或其未满为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；按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快运办理的整车货物每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运价公里或其未满为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</a:p>
        </p:txBody>
      </p:sp>
      <p:pic>
        <p:nvPicPr>
          <p:cNvPr id="11" name="图形 10" descr="流星">
            <a:extLst>
              <a:ext uri="{FF2B5EF4-FFF2-40B4-BE49-F238E27FC236}">
                <a16:creationId xmlns:a16="http://schemas.microsoft.com/office/drawing/2014/main" xmlns="" id="{442F03C5-4AA4-4E3D-A67C-E0DFCDA014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00320" y="1603277"/>
            <a:ext cx="438904" cy="4389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B08A977-1765-4EE4-9345-2904683E7B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024" y="462005"/>
            <a:ext cx="985135" cy="976260"/>
          </a:xfrm>
          <a:prstGeom prst="rect">
            <a:avLst/>
          </a:prstGeom>
        </p:spPr>
      </p:pic>
      <p:sp>
        <p:nvSpPr>
          <p:cNvPr id="10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、货物运到期限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卷形: 水平 8">
            <a:extLst>
              <a:ext uri="{FF2B5EF4-FFF2-40B4-BE49-F238E27FC236}">
                <a16:creationId xmlns:a16="http://schemas.microsoft.com/office/drawing/2014/main" xmlns="" id="{BEBBC212-ECAE-43D3-A3E1-CD62B17EB2A6}"/>
              </a:ext>
            </a:extLst>
          </p:cNvPr>
          <p:cNvSpPr/>
          <p:nvPr/>
        </p:nvSpPr>
        <p:spPr>
          <a:xfrm>
            <a:off x="971600" y="1057300"/>
            <a:ext cx="7488832" cy="3477057"/>
          </a:xfrm>
          <a:prstGeom prst="horizontalScroll">
            <a:avLst/>
          </a:prstGeom>
          <a:noFill/>
          <a:ln cap="sq" cmpd="dbl">
            <a:solidFill>
              <a:srgbClr val="00B05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2122F6-6C28-48D4-A584-62C1AE0A356F}"/>
              </a:ext>
            </a:extLst>
          </p:cNvPr>
          <p:cNvSpPr txBox="1"/>
          <p:nvPr/>
        </p:nvSpPr>
        <p:spPr>
          <a:xfrm>
            <a:off x="1691680" y="1489348"/>
            <a:ext cx="655272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）特殊作业时间（</a:t>
            </a:r>
            <a:r>
              <a:rPr lang="en-US" altLang="zh-CN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特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）：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a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需要中途加冰的货物，每加冰一次，另加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b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运价里程超过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250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运价公里的零担货物和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吨、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吨型集装箱货物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，另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日；超过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公里加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c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一件货物重量超过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吨，体积超过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立方米或长度超过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米的零担货物及零担危险货物另加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d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整车分卸货物每增加一个分卸站，另加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   e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准、米轨间直通运输的整车货物，另加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DFD93C4-A9BA-41A1-AF26-5E28E77FB0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444" y="4696073"/>
            <a:ext cx="3457143" cy="6380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5EAA5EB-32F1-4503-B9A3-03D907560F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1236"/>
            <a:ext cx="985135" cy="976260"/>
          </a:xfrm>
          <a:prstGeom prst="rect">
            <a:avLst/>
          </a:prstGeom>
        </p:spPr>
      </p:pic>
      <p:sp>
        <p:nvSpPr>
          <p:cNvPr id="7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、货物运到期限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3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2122F6-6C28-48D4-A584-62C1AE0A356F}"/>
              </a:ext>
            </a:extLst>
          </p:cNvPr>
          <p:cNvSpPr txBox="1"/>
          <p:nvPr/>
        </p:nvSpPr>
        <p:spPr>
          <a:xfrm>
            <a:off x="899592" y="1777380"/>
            <a:ext cx="691276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站按整车运输一批货物到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站，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站（都在准轨铁路上）间运价里程为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189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公里。试计算其运到期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限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、徐州站与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日承运零担货物一件到烟台站，该货物重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2500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公斤，计算运到期限。已知运价里程为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1200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1740597-3DE2-45DC-B02A-EAD098DF6704}"/>
              </a:ext>
            </a:extLst>
          </p:cNvPr>
          <p:cNvSpPr/>
          <p:nvPr/>
        </p:nvSpPr>
        <p:spPr>
          <a:xfrm>
            <a:off x="1907704" y="890428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做一做</a:t>
            </a:r>
            <a:endParaRPr lang="zh-CN" altLang="en-US" sz="3200" b="1" i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5EE9DC2-8211-4562-B5E1-292168FF5C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513684"/>
            <a:ext cx="2015118" cy="120597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202C70-C79C-485A-8C76-72485129A1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81236"/>
            <a:ext cx="906774" cy="14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4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2122F6-6C28-48D4-A584-62C1AE0A356F}"/>
              </a:ext>
            </a:extLst>
          </p:cNvPr>
          <p:cNvSpPr txBox="1"/>
          <p:nvPr/>
        </p:nvSpPr>
        <p:spPr>
          <a:xfrm>
            <a:off x="899592" y="2003890"/>
            <a:ext cx="6912768" cy="2221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、某托运人欲从甲站托运一批易腐货物到乙站（运价里程为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1293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公里，途中不加冰），托运人在运单“托运人记载事项”栏内注明“容许运输期限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天”。请问甲站可否承运？为什么？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1740597-3DE2-45DC-B02A-EAD098DF6704}"/>
              </a:ext>
            </a:extLst>
          </p:cNvPr>
          <p:cNvSpPr/>
          <p:nvPr/>
        </p:nvSpPr>
        <p:spPr>
          <a:xfrm>
            <a:off x="1907704" y="890428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i="1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做一做</a:t>
            </a:r>
            <a:endParaRPr lang="zh-CN" altLang="en-US" sz="3200" b="1" i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5EE9DC2-8211-4562-B5E1-292168FF5C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369668"/>
            <a:ext cx="2015118" cy="120597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202C70-C79C-485A-8C76-72485129A1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81236"/>
            <a:ext cx="906774" cy="14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4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72122F6-6C28-48D4-A584-62C1AE0A356F}"/>
              </a:ext>
            </a:extLst>
          </p:cNvPr>
          <p:cNvSpPr txBox="1"/>
          <p:nvPr/>
        </p:nvSpPr>
        <p:spPr>
          <a:xfrm>
            <a:off x="1403648" y="1693792"/>
            <a:ext cx="6840760" cy="16677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定义：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所谓货物的运到逾期，是指货物的实际运到天数（用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实表示）超过规定的运到期限时，即为运到逾期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24AF7A6-ADBE-414F-ABB4-8ABCDA8EC1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9228"/>
            <a:ext cx="1314286" cy="12380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9645CDF-328D-46FA-9055-4962EA8FBABE}"/>
              </a:ext>
            </a:extLst>
          </p:cNvPr>
          <p:cNvSpPr txBox="1"/>
          <p:nvPr/>
        </p:nvSpPr>
        <p:spPr>
          <a:xfrm>
            <a:off x="1565806" y="84360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货物运到逾期</a:t>
            </a:r>
          </a:p>
        </p:txBody>
      </p:sp>
    </p:spTree>
    <p:extLst>
      <p:ext uri="{BB962C8B-B14F-4D97-AF65-F5344CB8AC3E}">
        <p14:creationId xmlns:p14="http://schemas.microsoft.com/office/powerpoint/2010/main" xmlns="" val="18952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24AF7A6-ADBE-414F-ABB4-8ABCDA8EC1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9228"/>
            <a:ext cx="1314286" cy="12380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9645CDF-328D-46FA-9055-4962EA8FBABE}"/>
              </a:ext>
            </a:extLst>
          </p:cNvPr>
          <p:cNvSpPr txBox="1"/>
          <p:nvPr/>
        </p:nvSpPr>
        <p:spPr>
          <a:xfrm>
            <a:off x="1565806" y="84360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货物运到逾期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3F0098E-97DA-410B-A6A8-B57144B80EF8}"/>
              </a:ext>
            </a:extLst>
          </p:cNvPr>
          <p:cNvGrpSpPr/>
          <p:nvPr/>
        </p:nvGrpSpPr>
        <p:grpSpPr>
          <a:xfrm>
            <a:off x="539552" y="1633364"/>
            <a:ext cx="7739810" cy="4464495"/>
            <a:chOff x="1475656" y="2641476"/>
            <a:chExt cx="6606594" cy="376375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7F4FFAC-BBC5-470D-856A-B14246AED5B4}"/>
                </a:ext>
              </a:extLst>
            </p:cNvPr>
            <p:cNvSpPr txBox="1"/>
            <p:nvPr/>
          </p:nvSpPr>
          <p:spPr>
            <a:xfrm>
              <a:off x="1475656" y="3629473"/>
              <a:ext cx="6606594" cy="277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起算时间：从承运人承运货物的次日（指定装车日期的，为指定装车日的次日）算起。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终止时间：到站由承运人组织卸车的货物，到卸车完了时止；由收货人组织卸车的货物，火车调到卸车地点或火车交接地点时止。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E8FF40B9-F4DD-4017-881B-26202E7495E5}"/>
                </a:ext>
              </a:extLst>
            </p:cNvPr>
            <p:cNvSpPr/>
            <p:nvPr/>
          </p:nvSpPr>
          <p:spPr>
            <a:xfrm>
              <a:off x="1475656" y="2641476"/>
              <a:ext cx="6318448" cy="1113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B616B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货物的实际运输天数是指从起算时间到终止时间的这段时间。</a:t>
              </a:r>
              <a:endParaRPr lang="en-US" altLang="zh-CN" sz="2400" dirty="0">
                <a:solidFill>
                  <a:srgbClr val="B616B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9522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F3E6B61-C146-4AD6-ADE4-56EC001A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9388"/>
            <a:ext cx="2332004" cy="2263223"/>
          </a:xfrm>
          <a:prstGeom prst="rect">
            <a:avLst/>
          </a:prstGeom>
        </p:spPr>
      </p:pic>
      <p:pic>
        <p:nvPicPr>
          <p:cNvPr id="7" name="图形 6" descr="指向右边的反手食指">
            <a:extLst>
              <a:ext uri="{FF2B5EF4-FFF2-40B4-BE49-F238E27FC236}">
                <a16:creationId xmlns:a16="http://schemas.microsoft.com/office/drawing/2014/main" xmlns="" id="{96F5D61F-9773-4DE5-8B19-11A981554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1637400"/>
            <a:ext cx="482352" cy="482352"/>
          </a:xfrm>
          <a:prstGeom prst="rect">
            <a:avLst/>
          </a:prstGeom>
        </p:spPr>
      </p:pic>
      <p:pic>
        <p:nvPicPr>
          <p:cNvPr id="13" name="图形 12" descr="指向右边的反手食指">
            <a:extLst>
              <a:ext uri="{FF2B5EF4-FFF2-40B4-BE49-F238E27FC236}">
                <a16:creationId xmlns:a16="http://schemas.microsoft.com/office/drawing/2014/main" xmlns="" id="{CE713D77-2F54-432E-A2B0-C14C687FB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2327248"/>
            <a:ext cx="482352" cy="482352"/>
          </a:xfrm>
          <a:prstGeom prst="rect">
            <a:avLst/>
          </a:prstGeom>
        </p:spPr>
      </p:pic>
      <p:pic>
        <p:nvPicPr>
          <p:cNvPr id="14" name="图形 13" descr="指向右边的反手食指">
            <a:extLst>
              <a:ext uri="{FF2B5EF4-FFF2-40B4-BE49-F238E27FC236}">
                <a16:creationId xmlns:a16="http://schemas.microsoft.com/office/drawing/2014/main" xmlns="" id="{57AFDE6B-3FA8-4FDD-9611-25947519A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3068777"/>
            <a:ext cx="482352" cy="482352"/>
          </a:xfrm>
          <a:prstGeom prst="rect">
            <a:avLst/>
          </a:prstGeom>
        </p:spPr>
      </p:pic>
      <p:pic>
        <p:nvPicPr>
          <p:cNvPr id="15" name="图形 14" descr="指向右边的反手食指">
            <a:extLst>
              <a:ext uri="{FF2B5EF4-FFF2-40B4-BE49-F238E27FC236}">
                <a16:creationId xmlns:a16="http://schemas.microsoft.com/office/drawing/2014/main" xmlns="" id="{3C4E2FDE-611B-4E17-87A9-28EC14BA0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3678000"/>
            <a:ext cx="482352" cy="48235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381E62F-0644-462F-8724-5E38520EB779}"/>
              </a:ext>
            </a:extLst>
          </p:cNvPr>
          <p:cNvSpPr txBox="1"/>
          <p:nvPr/>
        </p:nvSpPr>
        <p:spPr>
          <a:xfrm>
            <a:off x="3392425" y="159526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BE2DE14-230E-4017-9184-896A866434DD}"/>
              </a:ext>
            </a:extLst>
          </p:cNvPr>
          <p:cNvSpPr txBox="1"/>
          <p:nvPr/>
        </p:nvSpPr>
        <p:spPr>
          <a:xfrm>
            <a:off x="3563888" y="16333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任务一：铁路货物运输基础知识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E87835C-7EB3-481B-AC73-7193C27FE7B2}"/>
              </a:ext>
            </a:extLst>
          </p:cNvPr>
          <p:cNvSpPr txBox="1"/>
          <p:nvPr/>
        </p:nvSpPr>
        <p:spPr>
          <a:xfrm>
            <a:off x="3518506" y="3068777"/>
            <a:ext cx="530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任务三：铁路货物运输费用的计算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92E543B-D2C6-4367-902E-01BEBFA9AE99}"/>
              </a:ext>
            </a:extLst>
          </p:cNvPr>
          <p:cNvSpPr txBox="1"/>
          <p:nvPr/>
        </p:nvSpPr>
        <p:spPr>
          <a:xfrm>
            <a:off x="3563888" y="235344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任务二：铁路运单的填制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CF00137-4FB9-42F9-8AD0-9211F61625C9}"/>
              </a:ext>
            </a:extLst>
          </p:cNvPr>
          <p:cNvSpPr txBox="1"/>
          <p:nvPr/>
        </p:nvSpPr>
        <p:spPr>
          <a:xfrm>
            <a:off x="3505536" y="3688886"/>
            <a:ext cx="5314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任务四：铁路货物运输作业管理</a:t>
            </a:r>
          </a:p>
        </p:txBody>
      </p:sp>
      <p:pic>
        <p:nvPicPr>
          <p:cNvPr id="22" name="图形 21" descr="指向右边的反手食指">
            <a:extLst>
              <a:ext uri="{FF2B5EF4-FFF2-40B4-BE49-F238E27FC236}">
                <a16:creationId xmlns:a16="http://schemas.microsoft.com/office/drawing/2014/main" xmlns="" id="{B464AE59-A9E3-4C52-A2B1-13C8B5A6F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42774" y="4296277"/>
            <a:ext cx="482352" cy="48235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CF685725-BB64-4E3C-B24B-8BAEFE0C4408}"/>
              </a:ext>
            </a:extLst>
          </p:cNvPr>
          <p:cNvSpPr txBox="1"/>
          <p:nvPr/>
        </p:nvSpPr>
        <p:spPr>
          <a:xfrm>
            <a:off x="3505536" y="4352787"/>
            <a:ext cx="473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任务五：铁路特种货物运输管理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10FAAC4-2946-4187-AE48-B2616F293B3B}"/>
              </a:ext>
            </a:extLst>
          </p:cNvPr>
          <p:cNvSpPr/>
          <p:nvPr/>
        </p:nvSpPr>
        <p:spPr>
          <a:xfrm>
            <a:off x="3084984" y="314377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主要任务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24AF7A6-ADBE-414F-ABB4-8ABCDA8EC1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9228"/>
            <a:ext cx="1314286" cy="12380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9645CDF-328D-46FA-9055-4962EA8FBABE}"/>
              </a:ext>
            </a:extLst>
          </p:cNvPr>
          <p:cNvSpPr txBox="1"/>
          <p:nvPr/>
        </p:nvSpPr>
        <p:spPr>
          <a:xfrm>
            <a:off x="1559135" y="84360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货物运到逾期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7F4FFAC-BBC5-470D-856A-B14246AED5B4}"/>
              </a:ext>
            </a:extLst>
          </p:cNvPr>
          <p:cNvSpPr txBox="1"/>
          <p:nvPr/>
        </p:nvSpPr>
        <p:spPr>
          <a:xfrm>
            <a:off x="2555776" y="3793604"/>
            <a:ext cx="5975134" cy="176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400"/>
              </a:lnSpc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ts val="34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从承运人发出催领通知的次日起（不能实行催领通知或汇通收货人卸车的货物为卸车的次日起），如收货人于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天内未将货物领出，即失去要求承运人支付违约金的权利。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EFA1351-5E1E-4A17-91FA-A53FB21FD0EA}"/>
              </a:ext>
            </a:extLst>
          </p:cNvPr>
          <p:cNvSpPr/>
          <p:nvPr/>
        </p:nvSpPr>
        <p:spPr>
          <a:xfrm>
            <a:off x="323528" y="1492830"/>
            <a:ext cx="559158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400"/>
              </a:lnSpc>
            </a:pP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若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货物运到逾期，不论收货人是否因此受到损害，铁路均应向收回人</a:t>
            </a:r>
            <a:r>
              <a:rPr lang="zh-CN" altLang="en-US" sz="1600" b="1" dirty="0">
                <a:solidFill>
                  <a:srgbClr val="B616B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支付违约金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。违约金的支付是根据逾期天数和运到期限天数，按承运人所收运费的百分比进行支付违约金。</a:t>
            </a:r>
            <a:endParaRPr lang="zh-CN" altLang="en-US" sz="16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C13697F9-36F0-444F-B718-B8672D0709AC}"/>
              </a:ext>
            </a:extLst>
          </p:cNvPr>
          <p:cNvGrpSpPr/>
          <p:nvPr/>
        </p:nvGrpSpPr>
        <p:grpSpPr>
          <a:xfrm>
            <a:off x="799832" y="1007225"/>
            <a:ext cx="7948632" cy="4275637"/>
            <a:chOff x="393543" y="1007225"/>
            <a:chExt cx="7948632" cy="4275637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F3E00918-1F77-4F33-8128-CF78A7AA0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2377" y="2426618"/>
              <a:ext cx="1177350" cy="122618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C0F1650-7EFE-4E17-A911-FCA330D6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2280" y="1007225"/>
              <a:ext cx="1249895" cy="128019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BE6DF01D-1DC9-4B63-9851-8107E68A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90714" y="2995693"/>
              <a:ext cx="1235420" cy="139327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031C2C1D-8E02-4BDF-A770-ED1C0744F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543" y="4036362"/>
              <a:ext cx="1185096" cy="1246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5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A8767CE-6346-4233-8C01-3A72E4F351C9}"/>
              </a:ext>
            </a:extLst>
          </p:cNvPr>
          <p:cNvSpPr txBox="1"/>
          <p:nvPr/>
        </p:nvSpPr>
        <p:spPr>
          <a:xfrm>
            <a:off x="1115616" y="4812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任务解析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13F8CC0-8462-45FB-A35E-D3CE6CA7B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8379" y="4441676"/>
            <a:ext cx="1205621" cy="98529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5332"/>
            <a:ext cx="564542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C2AB3F3-55BB-4F4A-8B52-9E23E7C40B9C}"/>
              </a:ext>
            </a:extLst>
          </p:cNvPr>
          <p:cNvSpPr txBox="1"/>
          <p:nvPr/>
        </p:nvSpPr>
        <p:spPr>
          <a:xfrm>
            <a:off x="1907704" y="55324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C000"/>
                </a:solidFill>
                <a:latin typeface="宋体" pitchFamily="2" charset="-122"/>
                <a:ea typeface="宋体" pitchFamily="2" charset="-122"/>
              </a:rPr>
              <a:t>务二：铁路运单的填制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2D54AE4-04A4-491F-8416-88FF9124829A}"/>
              </a:ext>
            </a:extLst>
          </p:cNvPr>
          <p:cNvSpPr txBox="1"/>
          <p:nvPr/>
        </p:nvSpPr>
        <p:spPr>
          <a:xfrm>
            <a:off x="683568" y="2002497"/>
            <a:ext cx="7416824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哈尔滨锅炉厂现有货物一批，重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35000kg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，价值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万元，准备通过哈尔滨铁路局运往中国国电集团公司天津第一热电厂。哈尔滨锅炉厂要托运货物必须向车站提出货物运单，以便作为货物托运的书面申请，现请完成这一运输任务的运单填写。 </a:t>
            </a:r>
          </a:p>
          <a:p>
            <a:pPr indent="457200">
              <a:lnSpc>
                <a:spcPct val="150000"/>
              </a:lnSpc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="" xmlns:a16="http://schemas.microsoft.com/office/drawing/2014/main" id="{3A8767CE-6346-4233-8C01-3A72E4F351C9}"/>
              </a:ext>
            </a:extLst>
          </p:cNvPr>
          <p:cNvSpPr txBox="1"/>
          <p:nvPr/>
        </p:nvSpPr>
        <p:spPr>
          <a:xfrm>
            <a:off x="1115616" y="139817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任务描述</a:t>
            </a:r>
            <a:endParaRPr lang="zh-CN" altLang="en-US" sz="28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13F8CC0-8462-45FB-A35E-D3CE6CA7B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8379" y="4441676"/>
            <a:ext cx="1205621" cy="985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33">
            <a:extLst>
              <a:ext uri="{FF2B5EF4-FFF2-40B4-BE49-F238E27FC236}">
                <a16:creationId xmlns:a16="http://schemas.microsoft.com/office/drawing/2014/main" xmlns="" id="{065BA7A0-85B7-400D-8ED4-CAC8707DA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248" y="841276"/>
            <a:ext cx="1077913" cy="1065213"/>
          </a:xfrm>
          <a:prstGeom prst="rect">
            <a:avLst/>
          </a:prstGeom>
          <a:solidFill>
            <a:srgbClr val="E3661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14" name="矩形 34">
            <a:extLst>
              <a:ext uri="{FF2B5EF4-FFF2-40B4-BE49-F238E27FC236}">
                <a16:creationId xmlns:a16="http://schemas.microsoft.com/office/drawing/2014/main" xmlns="" id="{A49F294A-7E84-4CD5-B5C6-B1ED9A59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204" y="1777380"/>
            <a:ext cx="762000" cy="754063"/>
          </a:xfrm>
          <a:prstGeom prst="rect">
            <a:avLst/>
          </a:prstGeom>
          <a:solidFill>
            <a:srgbClr val="FFFFFF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193204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DFF371C-9A2C-42B9-8D62-675BE4BB9494}"/>
              </a:ext>
            </a:extLst>
          </p:cNvPr>
          <p:cNvSpPr txBox="1"/>
          <p:nvPr/>
        </p:nvSpPr>
        <p:spPr>
          <a:xfrm>
            <a:off x="1368514" y="1273324"/>
            <a:ext cx="553998" cy="3672408"/>
          </a:xfrm>
          <a:prstGeom prst="rect">
            <a:avLst/>
          </a:prstGeom>
          <a:solidFill>
            <a:srgbClr val="FEB602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任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务二：铁路运单的填制</a:t>
            </a:r>
            <a:endParaRPr lang="zh-CN" altLang="en-US" sz="2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843808" y="2137420"/>
            <a:ext cx="5009530" cy="1938992"/>
            <a:chOff x="2872380" y="1762473"/>
            <a:chExt cx="5009530" cy="193899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EB69F60B-D445-4E23-8025-627EC7F182D8}"/>
                </a:ext>
              </a:extLst>
            </p:cNvPr>
            <p:cNvSpPr txBox="1"/>
            <p:nvPr/>
          </p:nvSpPr>
          <p:spPr>
            <a:xfrm>
              <a:off x="3777454" y="1762473"/>
              <a:ext cx="410445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铁路货物运输计划</a:t>
              </a:r>
              <a:endParaRPr lang="en-US" altLang="zh-CN" sz="2400" dirty="0" smtClean="0"/>
            </a:p>
            <a:p>
              <a:endParaRPr lang="en-US" altLang="zh-CN" sz="2400" dirty="0"/>
            </a:p>
            <a:p>
              <a:r>
                <a:rPr lang="zh-CN" altLang="en-US" sz="2400" dirty="0"/>
                <a:t>铁</a:t>
              </a:r>
              <a:r>
                <a:rPr lang="zh-CN" altLang="en-US" sz="2400" dirty="0" smtClean="0"/>
                <a:t>路货物运输合同</a:t>
              </a:r>
              <a:endParaRPr lang="en-US" altLang="zh-CN" sz="2400" dirty="0"/>
            </a:p>
            <a:p>
              <a:endParaRPr lang="en-US" altLang="zh-CN" sz="2400" dirty="0"/>
            </a:p>
            <a:p>
              <a:r>
                <a:rPr lang="zh-CN" altLang="en-US" sz="2400" dirty="0"/>
                <a:t>铁路货</a:t>
              </a:r>
              <a:r>
                <a:rPr lang="zh-CN" altLang="en-US" sz="2400" dirty="0" smtClean="0"/>
                <a:t>物运到期限</a:t>
              </a:r>
              <a:endParaRPr lang="zh-CN" altLang="en-US" sz="2400" dirty="0"/>
            </a:p>
          </p:txBody>
        </p:sp>
        <p:pic>
          <p:nvPicPr>
            <p:cNvPr id="23" name="图形 22" descr="枞树">
              <a:extLst>
                <a:ext uri="{FF2B5EF4-FFF2-40B4-BE49-F238E27FC236}">
                  <a16:creationId xmlns:a16="http://schemas.microsoft.com/office/drawing/2014/main" xmlns="" id="{41FD8185-9228-4797-8A64-014F3F6CB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875628" y="1834481"/>
              <a:ext cx="341423" cy="349527"/>
            </a:xfrm>
            <a:prstGeom prst="rect">
              <a:avLst/>
            </a:prstGeom>
          </p:spPr>
        </p:pic>
        <p:pic>
          <p:nvPicPr>
            <p:cNvPr id="27" name="图形 26" descr="枞树">
              <a:extLst>
                <a:ext uri="{FF2B5EF4-FFF2-40B4-BE49-F238E27FC236}">
                  <a16:creationId xmlns:a16="http://schemas.microsoft.com/office/drawing/2014/main" xmlns="" id="{66932EE6-8730-4B84-8D52-969A28D7C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875628" y="2554561"/>
              <a:ext cx="336691" cy="344683"/>
            </a:xfrm>
            <a:prstGeom prst="rect">
              <a:avLst/>
            </a:prstGeom>
          </p:spPr>
        </p:pic>
        <p:pic>
          <p:nvPicPr>
            <p:cNvPr id="28" name="图形 27" descr="枞树">
              <a:extLst>
                <a:ext uri="{FF2B5EF4-FFF2-40B4-BE49-F238E27FC236}">
                  <a16:creationId xmlns:a16="http://schemas.microsoft.com/office/drawing/2014/main" xmlns="" id="{1AF2ED81-338E-49F5-BE72-D68A9F0D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872380" y="3346649"/>
              <a:ext cx="336691" cy="344683"/>
            </a:xfrm>
            <a:prstGeom prst="rect">
              <a:avLst/>
            </a:prstGeom>
          </p:spPr>
        </p:pic>
      </p:grpSp>
      <p:cxnSp>
        <p:nvCxnSpPr>
          <p:cNvPr id="26" name="直接连接符 25">
            <a:extLst>
              <a:ext uri="{FF2B5EF4-FFF2-40B4-BE49-F238E27FC236}">
                <a16:creationId xmlns="" xmlns:a16="http://schemas.microsoft.com/office/drawing/2014/main" id="{3E401B2C-C83B-4020-A942-524FF528151A}"/>
              </a:ext>
            </a:extLst>
          </p:cNvPr>
          <p:cNvCxnSpPr>
            <a:cxnSpLocks/>
          </p:cNvCxnSpPr>
          <p:nvPr/>
        </p:nvCxnSpPr>
        <p:spPr>
          <a:xfrm>
            <a:off x="1691680" y="4945732"/>
            <a:ext cx="0" cy="769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&#10;&#10;已生成高可信度的说明">
            <a:extLst>
              <a:ext uri="{FF2B5EF4-FFF2-40B4-BE49-F238E27FC236}">
                <a16:creationId xmlns:a16="http://schemas.microsoft.com/office/drawing/2014/main" xmlns="" id="{DB6BC2D9-F106-47E3-9EC7-25ED4965D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694" y="3721596"/>
            <a:ext cx="1527101" cy="1631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12930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沿革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2005593"/>
            <a:ext cx="6912768" cy="37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1765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年瓦特发明改进了蒸汽机后，蒸汽机被广泛地应用于各种场合。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世纪初，蒸汽机与“轨道上的马车”结合（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1801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特里维西克）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1825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27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号，乔治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.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史蒂芬逊“动力”号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铁路运输诞生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世纪末蒸汽机发展到了顶峰</a:t>
            </a:r>
            <a:endParaRPr lang="en-US" altLang="zh-CN" sz="2000" dirty="0">
              <a:latin typeface="宋体" pitchFamily="2" charset="-122"/>
              <a:ea typeface="宋体" pitchFamily="2" charset="-122"/>
            </a:endParaRPr>
          </a:p>
          <a:p>
            <a:pPr indent="457200">
              <a:lnSpc>
                <a:spcPts val="3600"/>
              </a:lnSpc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1879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5</a:t>
            </a: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月第一台电动机车</a:t>
            </a:r>
          </a:p>
        </p:txBody>
      </p:sp>
      <p:sp>
        <p:nvSpPr>
          <p:cNvPr id="9" name="矩形 8"/>
          <p:cNvSpPr/>
          <p:nvPr/>
        </p:nvSpPr>
        <p:spPr>
          <a:xfrm>
            <a:off x="3635896" y="1489348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铁路运输历史</a:t>
            </a:r>
            <a:endParaRPr lang="en-US" altLang="zh-CN" sz="2400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629816" y="48123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、沿革与现状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37A1854-A6EC-4748-9B06-A5503060A042}"/>
              </a:ext>
            </a:extLst>
          </p:cNvPr>
          <p:cNvSpPr/>
          <p:nvPr/>
        </p:nvSpPr>
        <p:spPr>
          <a:xfrm>
            <a:off x="1211288" y="985292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sz="2400" b="1" kern="100" dirty="0">
                <a:solidFill>
                  <a:srgbClr val="FF99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技能训练</a:t>
            </a:r>
            <a:r>
              <a:rPr lang="zh-CN" altLang="zh-CN" sz="2400" b="1" kern="100" dirty="0">
                <a:solidFill>
                  <a:srgbClr val="FF99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627354-FD0D-4F1B-98AF-63F5FF8703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251" y="410311"/>
            <a:ext cx="1339341" cy="136937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FCFE056D-5922-471A-B284-4BB1EB1B0567}"/>
              </a:ext>
            </a:extLst>
          </p:cNvPr>
          <p:cNvSpPr/>
          <p:nvPr/>
        </p:nvSpPr>
        <p:spPr>
          <a:xfrm>
            <a:off x="1619672" y="1993404"/>
            <a:ext cx="6390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托运人在吉林站托运摩托车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辆，每件重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85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公斤，纸箱包装，托运人在运单“托运人记载事项”栏内写明每件体积为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0.6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0.9</a:t>
            </a:r>
            <a:r>
              <a:rPr lang="zh-CN" altLang="en-US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立方米，要求按零担运输。</a:t>
            </a:r>
            <a:endParaRPr lang="en-US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endParaRPr lang="en-US" altLang="zh-CN" sz="2000" b="1" kern="100" dirty="0">
              <a:solidFill>
                <a:srgbClr val="00B05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000" b="1" kern="100" dirty="0">
                <a:solidFill>
                  <a:srgbClr val="00B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吉林站能否受理？为什么？</a:t>
            </a:r>
            <a:endParaRPr lang="zh-CN" altLang="zh-CN" sz="2000" b="1" kern="100" dirty="0">
              <a:solidFill>
                <a:srgbClr val="00B05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13F8CC0-8462-45FB-A35E-D3CE6CA7B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577580"/>
            <a:ext cx="2376264" cy="194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09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8A59C12-04B7-4A6C-A87D-FED0AA6F7A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81236"/>
            <a:ext cx="864096" cy="8961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B37E4BC-0747-4B7A-B71B-00C395FCD7C0}"/>
              </a:ext>
            </a:extLst>
          </p:cNvPr>
          <p:cNvSpPr txBox="1"/>
          <p:nvPr/>
        </p:nvSpPr>
        <p:spPr>
          <a:xfrm>
            <a:off x="2483768" y="213665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zh-CN" altLang="en-US" sz="28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份要车计划</a:t>
            </a:r>
            <a:endParaRPr lang="en-US" altLang="zh-CN" sz="28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u"/>
            </a:pPr>
            <a:endParaRPr lang="en-US" altLang="zh-CN" sz="28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旬</a:t>
            </a:r>
            <a:r>
              <a:rPr lang="zh-CN" altLang="en-US" sz="28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日要车计划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8951F2F-9284-4074-98E3-4975AB42FC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492" y="3923441"/>
            <a:ext cx="3059087" cy="17915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B30D16B-1F3C-449C-8973-E027D91631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41386"/>
            <a:ext cx="1421391" cy="2203603"/>
          </a:xfrm>
          <a:prstGeom prst="rect">
            <a:avLst/>
          </a:prstGeom>
        </p:spPr>
      </p:pic>
      <p:sp>
        <p:nvSpPr>
          <p:cNvPr id="10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544533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、铁路货物运输计划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6236CC5-E4D8-47CF-8A8D-B52AE29921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27691"/>
            <a:ext cx="6336704" cy="387808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13420B5-9875-4A15-9713-1042DFBCE6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4108"/>
            <a:ext cx="1209524" cy="118095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E8CED5A-24F4-46ED-8326-80E7B17DEF5C}"/>
              </a:ext>
            </a:extLst>
          </p:cNvPr>
          <p:cNvSpPr txBox="1"/>
          <p:nvPr/>
        </p:nvSpPr>
        <p:spPr>
          <a:xfrm>
            <a:off x="2123728" y="1921396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承运人将货物从发站运输至指定地点，托运人或收货人支付运输费用的合同</a:t>
            </a:r>
            <a:endParaRPr lang="en-US" altLang="zh-CN" sz="2400" b="1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预约合同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承运合同</a:t>
            </a:r>
            <a:r>
              <a:rPr lang="zh-CN" altLang="en-US" sz="2400" b="1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两大类</a:t>
            </a:r>
          </a:p>
        </p:txBody>
      </p:sp>
      <p:sp>
        <p:nvSpPr>
          <p:cNvPr id="7" name="文本框 2">
            <a:extLst>
              <a:ext uri="{FF2B5EF4-FFF2-40B4-BE49-F238E27FC236}">
                <a16:creationId xmlns="" xmlns:a16="http://schemas.microsoft.com/office/drawing/2014/main" id="{C495479F-8938-467C-B6A1-5D2B4DC4F2A9}"/>
              </a:ext>
            </a:extLst>
          </p:cNvPr>
          <p:cNvSpPr txBox="1"/>
          <p:nvPr/>
        </p:nvSpPr>
        <p:spPr>
          <a:xfrm>
            <a:off x="1331640" y="61654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、铁路货物运输合同</a:t>
            </a:r>
            <a:endParaRPr lang="zh-CN" altLang="en-US" sz="3200" b="1" dirty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24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u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2401</Words>
  <Application>Microsoft Office PowerPoint</Application>
  <PresentationFormat>全屏显示(16:10)</PresentationFormat>
  <Paragraphs>170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uu</vt:lpstr>
      <vt:lpstr>幻灯片 1</vt:lpstr>
      <vt:lpstr>项目二   铁路货物运输组织管理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幻灯片主标题替换</dc:title>
  <dc:creator>dm</dc:creator>
  <cp:lastModifiedBy>Administrator</cp:lastModifiedBy>
  <cp:revision>831</cp:revision>
  <dcterms:created xsi:type="dcterms:W3CDTF">2014-09-04T05:16:00Z</dcterms:created>
  <dcterms:modified xsi:type="dcterms:W3CDTF">2017-08-11T07:55:52Z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