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588" r:id="rId2"/>
    <p:sldId id="578" r:id="rId3"/>
    <p:sldId id="261" r:id="rId4"/>
    <p:sldId id="603" r:id="rId5"/>
    <p:sldId id="324" r:id="rId6"/>
    <p:sldId id="591" r:id="rId7"/>
    <p:sldId id="382" r:id="rId8"/>
    <p:sldId id="381" r:id="rId9"/>
    <p:sldId id="609" r:id="rId10"/>
    <p:sldId id="604" r:id="rId11"/>
    <p:sldId id="605" r:id="rId12"/>
    <p:sldId id="606" r:id="rId13"/>
    <p:sldId id="607" r:id="rId14"/>
    <p:sldId id="608" r:id="rId15"/>
    <p:sldId id="610" r:id="rId16"/>
    <p:sldId id="611" r:id="rId17"/>
    <p:sldId id="612" r:id="rId18"/>
    <p:sldId id="613" r:id="rId19"/>
    <p:sldId id="614" r:id="rId20"/>
    <p:sldId id="615" r:id="rId21"/>
    <p:sldId id="616" r:id="rId22"/>
    <p:sldId id="617" r:id="rId23"/>
    <p:sldId id="618" r:id="rId24"/>
    <p:sldId id="602" r:id="rId25"/>
  </p:sldIdLst>
  <p:sldSz cx="9144000" cy="5715000" type="screen16x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FF66FF"/>
    <a:srgbClr val="A86ED4"/>
    <a:srgbClr val="CC3399"/>
    <a:srgbClr val="FF5050"/>
    <a:srgbClr val="00FF00"/>
    <a:srgbClr val="FFCB25"/>
    <a:srgbClr val="8439BD"/>
    <a:srgbClr val="FFD85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174" y="5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12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C7275-0DF2-491F-B2F4-67D43DB05E18}" type="datetimeFigureOut">
              <a:rPr lang="zh-CN" altLang="en-US" smtClean="0"/>
              <a:pPr/>
              <a:t>2017/8/13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DA568-4910-4926-A35E-20147B2BD0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370576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任意多边形 7"/>
          <p:cNvSpPr/>
          <p:nvPr userDrawn="1"/>
        </p:nvSpPr>
        <p:spPr>
          <a:xfrm>
            <a:off x="0" y="2857500"/>
            <a:ext cx="9144000" cy="2857500"/>
          </a:xfrm>
          <a:custGeom>
            <a:avLst/>
            <a:gdLst>
              <a:gd name="connsiteX0" fmla="*/ 0 w 9144000"/>
              <a:gd name="connsiteY0" fmla="*/ 0 h 3618943"/>
              <a:gd name="connsiteX1" fmla="*/ 9144000 w 9144000"/>
              <a:gd name="connsiteY1" fmla="*/ 0 h 3618943"/>
              <a:gd name="connsiteX2" fmla="*/ 9144000 w 9144000"/>
              <a:gd name="connsiteY2" fmla="*/ 3618943 h 3618943"/>
              <a:gd name="connsiteX3" fmla="*/ 0 w 9144000"/>
              <a:gd name="connsiteY3" fmla="*/ 3618943 h 3618943"/>
              <a:gd name="connsiteX4" fmla="*/ 0 w 9144000"/>
              <a:gd name="connsiteY4" fmla="*/ 0 h 3618943"/>
              <a:gd name="connsiteX0-1" fmla="*/ 0 w 9144000"/>
              <a:gd name="connsiteY0-2" fmla="*/ 0 h 3618943"/>
              <a:gd name="connsiteX1-3" fmla="*/ 9144000 w 9144000"/>
              <a:gd name="connsiteY1-4" fmla="*/ 1878227 h 3618943"/>
              <a:gd name="connsiteX2-5" fmla="*/ 9144000 w 9144000"/>
              <a:gd name="connsiteY2-6" fmla="*/ 3618943 h 3618943"/>
              <a:gd name="connsiteX3-7" fmla="*/ 0 w 9144000"/>
              <a:gd name="connsiteY3-8" fmla="*/ 3618943 h 3618943"/>
              <a:gd name="connsiteX4-9" fmla="*/ 0 w 9144000"/>
              <a:gd name="connsiteY4-10" fmla="*/ 0 h 3618943"/>
              <a:gd name="connsiteX0-11" fmla="*/ 0 w 9144000"/>
              <a:gd name="connsiteY0-12" fmla="*/ 290119 h 3909062"/>
              <a:gd name="connsiteX1-13" fmla="*/ 9144000 w 9144000"/>
              <a:gd name="connsiteY1-14" fmla="*/ 2168346 h 3909062"/>
              <a:gd name="connsiteX2-15" fmla="*/ 9144000 w 9144000"/>
              <a:gd name="connsiteY2-16" fmla="*/ 3909062 h 3909062"/>
              <a:gd name="connsiteX3-17" fmla="*/ 0 w 9144000"/>
              <a:gd name="connsiteY3-18" fmla="*/ 3909062 h 3909062"/>
              <a:gd name="connsiteX4-19" fmla="*/ 0 w 9144000"/>
              <a:gd name="connsiteY4-20" fmla="*/ 290119 h 3909062"/>
              <a:gd name="connsiteX0-21" fmla="*/ 0 w 9144000"/>
              <a:gd name="connsiteY0-22" fmla="*/ 290119 h 3909062"/>
              <a:gd name="connsiteX1-23" fmla="*/ 9144000 w 9144000"/>
              <a:gd name="connsiteY1-24" fmla="*/ 1253946 h 3909062"/>
              <a:gd name="connsiteX2-25" fmla="*/ 9144000 w 9144000"/>
              <a:gd name="connsiteY2-26" fmla="*/ 3909062 h 3909062"/>
              <a:gd name="connsiteX3-27" fmla="*/ 0 w 9144000"/>
              <a:gd name="connsiteY3-28" fmla="*/ 3909062 h 3909062"/>
              <a:gd name="connsiteX4-29" fmla="*/ 0 w 9144000"/>
              <a:gd name="connsiteY4-30" fmla="*/ 290119 h 3909062"/>
              <a:gd name="connsiteX0-31" fmla="*/ 0 w 9144000"/>
              <a:gd name="connsiteY0-32" fmla="*/ 0 h 3618943"/>
              <a:gd name="connsiteX1-33" fmla="*/ 9144000 w 9144000"/>
              <a:gd name="connsiteY1-34" fmla="*/ 963827 h 3618943"/>
              <a:gd name="connsiteX2-35" fmla="*/ 9144000 w 9144000"/>
              <a:gd name="connsiteY2-36" fmla="*/ 3618943 h 3618943"/>
              <a:gd name="connsiteX3-37" fmla="*/ 0 w 9144000"/>
              <a:gd name="connsiteY3-38" fmla="*/ 3618943 h 3618943"/>
              <a:gd name="connsiteX4-39" fmla="*/ 0 w 9144000"/>
              <a:gd name="connsiteY4-40" fmla="*/ 0 h 3618943"/>
              <a:gd name="connsiteX0-41" fmla="*/ 0 w 9144000"/>
              <a:gd name="connsiteY0-42" fmla="*/ 442519 h 4061462"/>
              <a:gd name="connsiteX1-43" fmla="*/ 9144000 w 9144000"/>
              <a:gd name="connsiteY1-44" fmla="*/ 1406346 h 4061462"/>
              <a:gd name="connsiteX2-45" fmla="*/ 9144000 w 9144000"/>
              <a:gd name="connsiteY2-46" fmla="*/ 4061462 h 4061462"/>
              <a:gd name="connsiteX3-47" fmla="*/ 0 w 9144000"/>
              <a:gd name="connsiteY3-48" fmla="*/ 4061462 h 4061462"/>
              <a:gd name="connsiteX4-49" fmla="*/ 0 w 9144000"/>
              <a:gd name="connsiteY4-50" fmla="*/ 442519 h 4061462"/>
              <a:gd name="connsiteX0-51" fmla="*/ 0 w 9144000"/>
              <a:gd name="connsiteY0-52" fmla="*/ 442519 h 4061462"/>
              <a:gd name="connsiteX1-53" fmla="*/ 9144000 w 9144000"/>
              <a:gd name="connsiteY1-54" fmla="*/ 1406346 h 4061462"/>
              <a:gd name="connsiteX2-55" fmla="*/ 9144000 w 9144000"/>
              <a:gd name="connsiteY2-56" fmla="*/ 1940668 h 4061462"/>
              <a:gd name="connsiteX3-57" fmla="*/ 9144000 w 9144000"/>
              <a:gd name="connsiteY3-58" fmla="*/ 4061462 h 4061462"/>
              <a:gd name="connsiteX4-59" fmla="*/ 0 w 9144000"/>
              <a:gd name="connsiteY4-60" fmla="*/ 4061462 h 4061462"/>
              <a:gd name="connsiteX5" fmla="*/ 0 w 9144000"/>
              <a:gd name="connsiteY5" fmla="*/ 442519 h 4061462"/>
              <a:gd name="connsiteX0-61" fmla="*/ 0 w 9144000"/>
              <a:gd name="connsiteY0-62" fmla="*/ 442519 h 4061462"/>
              <a:gd name="connsiteX1-63" fmla="*/ 9144000 w 9144000"/>
              <a:gd name="connsiteY1-64" fmla="*/ 2178074 h 4061462"/>
              <a:gd name="connsiteX2-65" fmla="*/ 9144000 w 9144000"/>
              <a:gd name="connsiteY2-66" fmla="*/ 1940668 h 4061462"/>
              <a:gd name="connsiteX3-67" fmla="*/ 9144000 w 9144000"/>
              <a:gd name="connsiteY3-68" fmla="*/ 4061462 h 4061462"/>
              <a:gd name="connsiteX4-69" fmla="*/ 0 w 9144000"/>
              <a:gd name="connsiteY4-70" fmla="*/ 4061462 h 4061462"/>
              <a:gd name="connsiteX5-71" fmla="*/ 0 w 9144000"/>
              <a:gd name="connsiteY5-72" fmla="*/ 442519 h 4061462"/>
              <a:gd name="connsiteX0-73" fmla="*/ 0 w 9144000"/>
              <a:gd name="connsiteY0-74" fmla="*/ 442519 h 4061462"/>
              <a:gd name="connsiteX1-75" fmla="*/ 9144000 w 9144000"/>
              <a:gd name="connsiteY1-76" fmla="*/ 1614359 h 4061462"/>
              <a:gd name="connsiteX2-77" fmla="*/ 9144000 w 9144000"/>
              <a:gd name="connsiteY2-78" fmla="*/ 1940668 h 4061462"/>
              <a:gd name="connsiteX3-79" fmla="*/ 9144000 w 9144000"/>
              <a:gd name="connsiteY3-80" fmla="*/ 4061462 h 4061462"/>
              <a:gd name="connsiteX4-81" fmla="*/ 0 w 9144000"/>
              <a:gd name="connsiteY4-82" fmla="*/ 4061462 h 4061462"/>
              <a:gd name="connsiteX5-83" fmla="*/ 0 w 9144000"/>
              <a:gd name="connsiteY5-84" fmla="*/ 442519 h 4061462"/>
              <a:gd name="connsiteX0-85" fmla="*/ 0 w 9144000"/>
              <a:gd name="connsiteY0-86" fmla="*/ 442519 h 4061462"/>
              <a:gd name="connsiteX1-87" fmla="*/ 9144000 w 9144000"/>
              <a:gd name="connsiteY1-88" fmla="*/ 1614359 h 4061462"/>
              <a:gd name="connsiteX2-89" fmla="*/ 9144000 w 9144000"/>
              <a:gd name="connsiteY2-90" fmla="*/ 1940668 h 4061462"/>
              <a:gd name="connsiteX3-91" fmla="*/ 9144000 w 9144000"/>
              <a:gd name="connsiteY3-92" fmla="*/ 4061462 h 4061462"/>
              <a:gd name="connsiteX4-93" fmla="*/ 0 w 9144000"/>
              <a:gd name="connsiteY4-94" fmla="*/ 4061462 h 4061462"/>
              <a:gd name="connsiteX5-95" fmla="*/ 0 w 9144000"/>
              <a:gd name="connsiteY5-96" fmla="*/ 442519 h 4061462"/>
              <a:gd name="connsiteX0-97" fmla="*/ 0 w 9144000"/>
              <a:gd name="connsiteY0-98" fmla="*/ 0 h 3618943"/>
              <a:gd name="connsiteX1-99" fmla="*/ 9144000 w 9144000"/>
              <a:gd name="connsiteY1-100" fmla="*/ 1171840 h 3618943"/>
              <a:gd name="connsiteX2-101" fmla="*/ 9144000 w 9144000"/>
              <a:gd name="connsiteY2-102" fmla="*/ 1498149 h 3618943"/>
              <a:gd name="connsiteX3-103" fmla="*/ 9144000 w 9144000"/>
              <a:gd name="connsiteY3-104" fmla="*/ 3618943 h 3618943"/>
              <a:gd name="connsiteX4-105" fmla="*/ 0 w 9144000"/>
              <a:gd name="connsiteY4-106" fmla="*/ 3618943 h 3618943"/>
              <a:gd name="connsiteX5-107" fmla="*/ 0 w 9144000"/>
              <a:gd name="connsiteY5-108" fmla="*/ 0 h 3618943"/>
              <a:gd name="connsiteX0-109" fmla="*/ 0 w 9144000"/>
              <a:gd name="connsiteY0-110" fmla="*/ 0 h 3618943"/>
              <a:gd name="connsiteX1-111" fmla="*/ 9144000 w 9144000"/>
              <a:gd name="connsiteY1-112" fmla="*/ 1171840 h 3618943"/>
              <a:gd name="connsiteX2-113" fmla="*/ 9144000 w 9144000"/>
              <a:gd name="connsiteY2-114" fmla="*/ 1498149 h 3618943"/>
              <a:gd name="connsiteX3-115" fmla="*/ 9144000 w 9144000"/>
              <a:gd name="connsiteY3-116" fmla="*/ 3618943 h 3618943"/>
              <a:gd name="connsiteX4-117" fmla="*/ 0 w 9144000"/>
              <a:gd name="connsiteY4-118" fmla="*/ 3618943 h 3618943"/>
              <a:gd name="connsiteX5-119" fmla="*/ 0 w 9144000"/>
              <a:gd name="connsiteY5-120" fmla="*/ 0 h 3618943"/>
              <a:gd name="connsiteX0-121" fmla="*/ 0 w 9144000"/>
              <a:gd name="connsiteY0-122" fmla="*/ 0 h 3618943"/>
              <a:gd name="connsiteX1-123" fmla="*/ 9144000 w 9144000"/>
              <a:gd name="connsiteY1-124" fmla="*/ 1171840 h 3618943"/>
              <a:gd name="connsiteX2-125" fmla="*/ 9144000 w 9144000"/>
              <a:gd name="connsiteY2-126" fmla="*/ 1498149 h 3618943"/>
              <a:gd name="connsiteX3-127" fmla="*/ 9144000 w 9144000"/>
              <a:gd name="connsiteY3-128" fmla="*/ 3618943 h 3618943"/>
              <a:gd name="connsiteX4-129" fmla="*/ 0 w 9144000"/>
              <a:gd name="connsiteY4-130" fmla="*/ 3618943 h 3618943"/>
              <a:gd name="connsiteX5-131" fmla="*/ 0 w 9144000"/>
              <a:gd name="connsiteY5-132" fmla="*/ 0 h 3618943"/>
              <a:gd name="connsiteX0-133" fmla="*/ 0 w 9144000"/>
              <a:gd name="connsiteY0-134" fmla="*/ 0 h 3618943"/>
              <a:gd name="connsiteX1-135" fmla="*/ 9144000 w 9144000"/>
              <a:gd name="connsiteY1-136" fmla="*/ 1171840 h 3618943"/>
              <a:gd name="connsiteX2-137" fmla="*/ 9144000 w 9144000"/>
              <a:gd name="connsiteY2-138" fmla="*/ 1498149 h 3618943"/>
              <a:gd name="connsiteX3-139" fmla="*/ 9144000 w 9144000"/>
              <a:gd name="connsiteY3-140" fmla="*/ 3618943 h 3618943"/>
              <a:gd name="connsiteX4-141" fmla="*/ 0 w 9144000"/>
              <a:gd name="connsiteY4-142" fmla="*/ 3618943 h 3618943"/>
              <a:gd name="connsiteX5-143" fmla="*/ 0 w 9144000"/>
              <a:gd name="connsiteY5-144" fmla="*/ 0 h 3618943"/>
              <a:gd name="connsiteX0-145" fmla="*/ 0 w 9144000"/>
              <a:gd name="connsiteY0-146" fmla="*/ 0 h 3618943"/>
              <a:gd name="connsiteX1-147" fmla="*/ 9144000 w 9144000"/>
              <a:gd name="connsiteY1-148" fmla="*/ 1171840 h 3618943"/>
              <a:gd name="connsiteX2-149" fmla="*/ 9144000 w 9144000"/>
              <a:gd name="connsiteY2-150" fmla="*/ 1498149 h 3618943"/>
              <a:gd name="connsiteX3-151" fmla="*/ 9144000 w 9144000"/>
              <a:gd name="connsiteY3-152" fmla="*/ 3618943 h 3618943"/>
              <a:gd name="connsiteX4-153" fmla="*/ 0 w 9144000"/>
              <a:gd name="connsiteY4-154" fmla="*/ 3618943 h 3618943"/>
              <a:gd name="connsiteX5-155" fmla="*/ 0 w 9144000"/>
              <a:gd name="connsiteY5-156" fmla="*/ 0 h 3618943"/>
              <a:gd name="connsiteX0-157" fmla="*/ 0 w 9144000"/>
              <a:gd name="connsiteY0-158" fmla="*/ 0 h 3618943"/>
              <a:gd name="connsiteX1-159" fmla="*/ 9144000 w 9144000"/>
              <a:gd name="connsiteY1-160" fmla="*/ 1171840 h 3618943"/>
              <a:gd name="connsiteX2-161" fmla="*/ 9144000 w 9144000"/>
              <a:gd name="connsiteY2-162" fmla="*/ 1498149 h 3618943"/>
              <a:gd name="connsiteX3-163" fmla="*/ 9144000 w 9144000"/>
              <a:gd name="connsiteY3-164" fmla="*/ 3618943 h 3618943"/>
              <a:gd name="connsiteX4-165" fmla="*/ 0 w 9144000"/>
              <a:gd name="connsiteY4-166" fmla="*/ 3618943 h 3618943"/>
              <a:gd name="connsiteX5-167" fmla="*/ 0 w 9144000"/>
              <a:gd name="connsiteY5-168" fmla="*/ 0 h 3618943"/>
              <a:gd name="connsiteX0-169" fmla="*/ 0 w 9144000"/>
              <a:gd name="connsiteY0-170" fmla="*/ 0 h 3618943"/>
              <a:gd name="connsiteX1-171" fmla="*/ 9144000 w 9144000"/>
              <a:gd name="connsiteY1-172" fmla="*/ 1171840 h 3618943"/>
              <a:gd name="connsiteX2-173" fmla="*/ 9144000 w 9144000"/>
              <a:gd name="connsiteY2-174" fmla="*/ 1498149 h 3618943"/>
              <a:gd name="connsiteX3-175" fmla="*/ 9144000 w 9144000"/>
              <a:gd name="connsiteY3-176" fmla="*/ 3618943 h 3618943"/>
              <a:gd name="connsiteX4-177" fmla="*/ 0 w 9144000"/>
              <a:gd name="connsiteY4-178" fmla="*/ 3618943 h 3618943"/>
              <a:gd name="connsiteX5-179" fmla="*/ 0 w 9144000"/>
              <a:gd name="connsiteY5-180" fmla="*/ 0 h 3618943"/>
              <a:gd name="connsiteX0-181" fmla="*/ 0 w 9144000"/>
              <a:gd name="connsiteY0-182" fmla="*/ 0 h 3618943"/>
              <a:gd name="connsiteX1-183" fmla="*/ 9144000 w 9144000"/>
              <a:gd name="connsiteY1-184" fmla="*/ 1171840 h 3618943"/>
              <a:gd name="connsiteX2-185" fmla="*/ 9144000 w 9144000"/>
              <a:gd name="connsiteY2-186" fmla="*/ 1498149 h 3618943"/>
              <a:gd name="connsiteX3-187" fmla="*/ 9144000 w 9144000"/>
              <a:gd name="connsiteY3-188" fmla="*/ 3618943 h 3618943"/>
              <a:gd name="connsiteX4-189" fmla="*/ 0 w 9144000"/>
              <a:gd name="connsiteY4-190" fmla="*/ 3618943 h 3618943"/>
              <a:gd name="connsiteX5-191" fmla="*/ 0 w 9144000"/>
              <a:gd name="connsiteY5-192" fmla="*/ 0 h 3618943"/>
              <a:gd name="connsiteX0-193" fmla="*/ 0 w 9144000"/>
              <a:gd name="connsiteY0-194" fmla="*/ 0 h 3618943"/>
              <a:gd name="connsiteX1-195" fmla="*/ 9144000 w 9144000"/>
              <a:gd name="connsiteY1-196" fmla="*/ 1171840 h 3618943"/>
              <a:gd name="connsiteX2-197" fmla="*/ 9144000 w 9144000"/>
              <a:gd name="connsiteY2-198" fmla="*/ 1498149 h 3618943"/>
              <a:gd name="connsiteX3-199" fmla="*/ 9144000 w 9144000"/>
              <a:gd name="connsiteY3-200" fmla="*/ 3618943 h 3618943"/>
              <a:gd name="connsiteX4-201" fmla="*/ 0 w 9144000"/>
              <a:gd name="connsiteY4-202" fmla="*/ 3618943 h 3618943"/>
              <a:gd name="connsiteX5-203" fmla="*/ 0 w 9144000"/>
              <a:gd name="connsiteY5-204" fmla="*/ 0 h 3618943"/>
              <a:gd name="connsiteX0-205" fmla="*/ 0 w 9144000"/>
              <a:gd name="connsiteY0-206" fmla="*/ 0 h 3618943"/>
              <a:gd name="connsiteX1-207" fmla="*/ 9144000 w 9144000"/>
              <a:gd name="connsiteY1-208" fmla="*/ 1171840 h 3618943"/>
              <a:gd name="connsiteX2-209" fmla="*/ 9144000 w 9144000"/>
              <a:gd name="connsiteY2-210" fmla="*/ 1498149 h 3618943"/>
              <a:gd name="connsiteX3-211" fmla="*/ 9144000 w 9144000"/>
              <a:gd name="connsiteY3-212" fmla="*/ 3618943 h 3618943"/>
              <a:gd name="connsiteX4-213" fmla="*/ 0 w 9144000"/>
              <a:gd name="connsiteY4-214" fmla="*/ 3618943 h 3618943"/>
              <a:gd name="connsiteX5-215" fmla="*/ 0 w 9144000"/>
              <a:gd name="connsiteY5-216" fmla="*/ 0 h 3618943"/>
              <a:gd name="connsiteX0-217" fmla="*/ 0 w 9144000"/>
              <a:gd name="connsiteY0-218" fmla="*/ 0 h 3618943"/>
              <a:gd name="connsiteX1-219" fmla="*/ 9144000 w 9144000"/>
              <a:gd name="connsiteY1-220" fmla="*/ 1171840 h 3618943"/>
              <a:gd name="connsiteX2-221" fmla="*/ 9144000 w 9144000"/>
              <a:gd name="connsiteY2-222" fmla="*/ 1498149 h 3618943"/>
              <a:gd name="connsiteX3-223" fmla="*/ 9144000 w 9144000"/>
              <a:gd name="connsiteY3-224" fmla="*/ 3618943 h 3618943"/>
              <a:gd name="connsiteX4-225" fmla="*/ 0 w 9144000"/>
              <a:gd name="connsiteY4-226" fmla="*/ 3618943 h 3618943"/>
              <a:gd name="connsiteX5-227" fmla="*/ 0 w 9144000"/>
              <a:gd name="connsiteY5-228" fmla="*/ 0 h 3618943"/>
              <a:gd name="connsiteX0-229" fmla="*/ 0 w 9144000"/>
              <a:gd name="connsiteY0-230" fmla="*/ 0 h 3618943"/>
              <a:gd name="connsiteX1-231" fmla="*/ 9144000 w 9144000"/>
              <a:gd name="connsiteY1-232" fmla="*/ 1171840 h 3618943"/>
              <a:gd name="connsiteX2-233" fmla="*/ 9144000 w 9144000"/>
              <a:gd name="connsiteY2-234" fmla="*/ 1498149 h 3618943"/>
              <a:gd name="connsiteX3-235" fmla="*/ 9144000 w 9144000"/>
              <a:gd name="connsiteY3-236" fmla="*/ 3618943 h 3618943"/>
              <a:gd name="connsiteX4-237" fmla="*/ 0 w 9144000"/>
              <a:gd name="connsiteY4-238" fmla="*/ 3618943 h 3618943"/>
              <a:gd name="connsiteX5-239" fmla="*/ 0 w 9144000"/>
              <a:gd name="connsiteY5-240" fmla="*/ 0 h 3618943"/>
              <a:gd name="connsiteX0-241" fmla="*/ 0 w 9144000"/>
              <a:gd name="connsiteY0-242" fmla="*/ 0 h 3618943"/>
              <a:gd name="connsiteX1-243" fmla="*/ 9144000 w 9144000"/>
              <a:gd name="connsiteY1-244" fmla="*/ 1171840 h 3618943"/>
              <a:gd name="connsiteX2-245" fmla="*/ 9144000 w 9144000"/>
              <a:gd name="connsiteY2-246" fmla="*/ 1498149 h 3618943"/>
              <a:gd name="connsiteX3-247" fmla="*/ 9144000 w 9144000"/>
              <a:gd name="connsiteY3-248" fmla="*/ 3618943 h 3618943"/>
              <a:gd name="connsiteX4-249" fmla="*/ 0 w 9144000"/>
              <a:gd name="connsiteY4-250" fmla="*/ 3618943 h 3618943"/>
              <a:gd name="connsiteX5-251" fmla="*/ 0 w 9144000"/>
              <a:gd name="connsiteY5-252" fmla="*/ 0 h 3618943"/>
              <a:gd name="connsiteX0-253" fmla="*/ 0 w 9144000"/>
              <a:gd name="connsiteY0-254" fmla="*/ 0 h 3618943"/>
              <a:gd name="connsiteX1-255" fmla="*/ 9144000 w 9144000"/>
              <a:gd name="connsiteY1-256" fmla="*/ 1171840 h 3618943"/>
              <a:gd name="connsiteX2-257" fmla="*/ 9144000 w 9144000"/>
              <a:gd name="connsiteY2-258" fmla="*/ 1498149 h 3618943"/>
              <a:gd name="connsiteX3-259" fmla="*/ 9144000 w 9144000"/>
              <a:gd name="connsiteY3-260" fmla="*/ 3618943 h 3618943"/>
              <a:gd name="connsiteX4-261" fmla="*/ 0 w 9144000"/>
              <a:gd name="connsiteY4-262" fmla="*/ 3618943 h 3618943"/>
              <a:gd name="connsiteX5-263" fmla="*/ 0 w 9144000"/>
              <a:gd name="connsiteY5-264" fmla="*/ 0 h 3618943"/>
              <a:gd name="connsiteX0-265" fmla="*/ 0 w 9144000"/>
              <a:gd name="connsiteY0-266" fmla="*/ 0 h 3618943"/>
              <a:gd name="connsiteX1-267" fmla="*/ 9144000 w 9144000"/>
              <a:gd name="connsiteY1-268" fmla="*/ 1171840 h 3618943"/>
              <a:gd name="connsiteX2-269" fmla="*/ 9144000 w 9144000"/>
              <a:gd name="connsiteY2-270" fmla="*/ 1498149 h 3618943"/>
              <a:gd name="connsiteX3-271" fmla="*/ 9144000 w 9144000"/>
              <a:gd name="connsiteY3-272" fmla="*/ 3618943 h 3618943"/>
              <a:gd name="connsiteX4-273" fmla="*/ 0 w 9144000"/>
              <a:gd name="connsiteY4-274" fmla="*/ 3618943 h 3618943"/>
              <a:gd name="connsiteX5-275" fmla="*/ 0 w 9144000"/>
              <a:gd name="connsiteY5-276" fmla="*/ 0 h 3618943"/>
              <a:gd name="connsiteX0-277" fmla="*/ 0 w 9144000"/>
              <a:gd name="connsiteY0-278" fmla="*/ 0 h 3618943"/>
              <a:gd name="connsiteX1-279" fmla="*/ 9144000 w 9144000"/>
              <a:gd name="connsiteY1-280" fmla="*/ 1171840 h 3618943"/>
              <a:gd name="connsiteX2-281" fmla="*/ 9144000 w 9144000"/>
              <a:gd name="connsiteY2-282" fmla="*/ 1498149 h 3618943"/>
              <a:gd name="connsiteX3-283" fmla="*/ 9144000 w 9144000"/>
              <a:gd name="connsiteY3-284" fmla="*/ 3618943 h 3618943"/>
              <a:gd name="connsiteX4-285" fmla="*/ 0 w 9144000"/>
              <a:gd name="connsiteY4-286" fmla="*/ 3618943 h 3618943"/>
              <a:gd name="connsiteX5-287" fmla="*/ 0 w 9144000"/>
              <a:gd name="connsiteY5-288" fmla="*/ 0 h 3618943"/>
              <a:gd name="connsiteX0-289" fmla="*/ 0 w 9144000"/>
              <a:gd name="connsiteY0-290" fmla="*/ 0 h 3618943"/>
              <a:gd name="connsiteX1-291" fmla="*/ 9144000 w 9144000"/>
              <a:gd name="connsiteY1-292" fmla="*/ 1171840 h 3618943"/>
              <a:gd name="connsiteX2-293" fmla="*/ 9144000 w 9144000"/>
              <a:gd name="connsiteY2-294" fmla="*/ 1498149 h 3618943"/>
              <a:gd name="connsiteX3-295" fmla="*/ 9144000 w 9144000"/>
              <a:gd name="connsiteY3-296" fmla="*/ 3618943 h 3618943"/>
              <a:gd name="connsiteX4-297" fmla="*/ 0 w 9144000"/>
              <a:gd name="connsiteY4-298" fmla="*/ 3618943 h 3618943"/>
              <a:gd name="connsiteX5-299" fmla="*/ 0 w 9144000"/>
              <a:gd name="connsiteY5-300" fmla="*/ 0 h 3618943"/>
              <a:gd name="connsiteX0-301" fmla="*/ 0 w 9144000"/>
              <a:gd name="connsiteY0-302" fmla="*/ 0 h 3618943"/>
              <a:gd name="connsiteX1-303" fmla="*/ 9144000 w 9144000"/>
              <a:gd name="connsiteY1-304" fmla="*/ 1171840 h 3618943"/>
              <a:gd name="connsiteX2-305" fmla="*/ 9144000 w 9144000"/>
              <a:gd name="connsiteY2-306" fmla="*/ 1498149 h 3618943"/>
              <a:gd name="connsiteX3-307" fmla="*/ 9144000 w 9144000"/>
              <a:gd name="connsiteY3-308" fmla="*/ 3618943 h 3618943"/>
              <a:gd name="connsiteX4-309" fmla="*/ 0 w 9144000"/>
              <a:gd name="connsiteY4-310" fmla="*/ 3618943 h 3618943"/>
              <a:gd name="connsiteX5-311" fmla="*/ 0 w 9144000"/>
              <a:gd name="connsiteY5-312" fmla="*/ 0 h 3618943"/>
              <a:gd name="connsiteX0-313" fmla="*/ 0 w 9144000"/>
              <a:gd name="connsiteY0-314" fmla="*/ 0 h 3618943"/>
              <a:gd name="connsiteX1-315" fmla="*/ 9144000 w 9144000"/>
              <a:gd name="connsiteY1-316" fmla="*/ 1171840 h 3618943"/>
              <a:gd name="connsiteX2-317" fmla="*/ 9144000 w 9144000"/>
              <a:gd name="connsiteY2-318" fmla="*/ 1498149 h 3618943"/>
              <a:gd name="connsiteX3-319" fmla="*/ 9144000 w 9144000"/>
              <a:gd name="connsiteY3-320" fmla="*/ 3618943 h 3618943"/>
              <a:gd name="connsiteX4-321" fmla="*/ 0 w 9144000"/>
              <a:gd name="connsiteY4-322" fmla="*/ 3618943 h 3618943"/>
              <a:gd name="connsiteX5-323" fmla="*/ 0 w 9144000"/>
              <a:gd name="connsiteY5-324" fmla="*/ 0 h 36189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71" y="connsiteY5-72"/>
              </a:cxn>
            </a:cxnLst>
            <a:rect l="l" t="t" r="r" b="b"/>
            <a:pathLst>
              <a:path w="9144000" h="3618943">
                <a:moveTo>
                  <a:pt x="0" y="0"/>
                </a:moveTo>
                <a:cubicBezTo>
                  <a:pt x="1783491" y="2055435"/>
                  <a:pt x="7842422" y="1878666"/>
                  <a:pt x="9144000" y="1171840"/>
                </a:cubicBezTo>
                <a:lnTo>
                  <a:pt x="9144000" y="1498149"/>
                </a:lnTo>
                <a:lnTo>
                  <a:pt x="9144000" y="3618943"/>
                </a:lnTo>
                <a:lnTo>
                  <a:pt x="0" y="3618943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任意多边形 8"/>
          <p:cNvSpPr/>
          <p:nvPr userDrawn="1"/>
        </p:nvSpPr>
        <p:spPr>
          <a:xfrm>
            <a:off x="0" y="3257550"/>
            <a:ext cx="9144000" cy="2457450"/>
          </a:xfrm>
          <a:custGeom>
            <a:avLst/>
            <a:gdLst>
              <a:gd name="connsiteX0" fmla="*/ 0 w 9144000"/>
              <a:gd name="connsiteY0" fmla="*/ 0 h 3618943"/>
              <a:gd name="connsiteX1" fmla="*/ 9144000 w 9144000"/>
              <a:gd name="connsiteY1" fmla="*/ 0 h 3618943"/>
              <a:gd name="connsiteX2" fmla="*/ 9144000 w 9144000"/>
              <a:gd name="connsiteY2" fmla="*/ 3618943 h 3618943"/>
              <a:gd name="connsiteX3" fmla="*/ 0 w 9144000"/>
              <a:gd name="connsiteY3" fmla="*/ 3618943 h 3618943"/>
              <a:gd name="connsiteX4" fmla="*/ 0 w 9144000"/>
              <a:gd name="connsiteY4" fmla="*/ 0 h 3618943"/>
              <a:gd name="connsiteX0-1" fmla="*/ 0 w 9144000"/>
              <a:gd name="connsiteY0-2" fmla="*/ 0 h 3618943"/>
              <a:gd name="connsiteX1-3" fmla="*/ 9144000 w 9144000"/>
              <a:gd name="connsiteY1-4" fmla="*/ 1878227 h 3618943"/>
              <a:gd name="connsiteX2-5" fmla="*/ 9144000 w 9144000"/>
              <a:gd name="connsiteY2-6" fmla="*/ 3618943 h 3618943"/>
              <a:gd name="connsiteX3-7" fmla="*/ 0 w 9144000"/>
              <a:gd name="connsiteY3-8" fmla="*/ 3618943 h 3618943"/>
              <a:gd name="connsiteX4-9" fmla="*/ 0 w 9144000"/>
              <a:gd name="connsiteY4-10" fmla="*/ 0 h 3618943"/>
              <a:gd name="connsiteX0-11" fmla="*/ 0 w 9144000"/>
              <a:gd name="connsiteY0-12" fmla="*/ 290119 h 3909062"/>
              <a:gd name="connsiteX1-13" fmla="*/ 9144000 w 9144000"/>
              <a:gd name="connsiteY1-14" fmla="*/ 2168346 h 3909062"/>
              <a:gd name="connsiteX2-15" fmla="*/ 9144000 w 9144000"/>
              <a:gd name="connsiteY2-16" fmla="*/ 3909062 h 3909062"/>
              <a:gd name="connsiteX3-17" fmla="*/ 0 w 9144000"/>
              <a:gd name="connsiteY3-18" fmla="*/ 3909062 h 3909062"/>
              <a:gd name="connsiteX4-19" fmla="*/ 0 w 9144000"/>
              <a:gd name="connsiteY4-20" fmla="*/ 290119 h 3909062"/>
              <a:gd name="connsiteX0-21" fmla="*/ 0 w 9144000"/>
              <a:gd name="connsiteY0-22" fmla="*/ 290119 h 3909062"/>
              <a:gd name="connsiteX1-23" fmla="*/ 9144000 w 9144000"/>
              <a:gd name="connsiteY1-24" fmla="*/ 1253946 h 3909062"/>
              <a:gd name="connsiteX2-25" fmla="*/ 9144000 w 9144000"/>
              <a:gd name="connsiteY2-26" fmla="*/ 3909062 h 3909062"/>
              <a:gd name="connsiteX3-27" fmla="*/ 0 w 9144000"/>
              <a:gd name="connsiteY3-28" fmla="*/ 3909062 h 3909062"/>
              <a:gd name="connsiteX4-29" fmla="*/ 0 w 9144000"/>
              <a:gd name="connsiteY4-30" fmla="*/ 290119 h 3909062"/>
              <a:gd name="connsiteX0-31" fmla="*/ 0 w 9144000"/>
              <a:gd name="connsiteY0-32" fmla="*/ 0 h 3618943"/>
              <a:gd name="connsiteX1-33" fmla="*/ 9144000 w 9144000"/>
              <a:gd name="connsiteY1-34" fmla="*/ 963827 h 3618943"/>
              <a:gd name="connsiteX2-35" fmla="*/ 9144000 w 9144000"/>
              <a:gd name="connsiteY2-36" fmla="*/ 3618943 h 3618943"/>
              <a:gd name="connsiteX3-37" fmla="*/ 0 w 9144000"/>
              <a:gd name="connsiteY3-38" fmla="*/ 3618943 h 3618943"/>
              <a:gd name="connsiteX4-39" fmla="*/ 0 w 9144000"/>
              <a:gd name="connsiteY4-40" fmla="*/ 0 h 3618943"/>
              <a:gd name="connsiteX0-41" fmla="*/ 0 w 9144000"/>
              <a:gd name="connsiteY0-42" fmla="*/ 442519 h 4061462"/>
              <a:gd name="connsiteX1-43" fmla="*/ 9144000 w 9144000"/>
              <a:gd name="connsiteY1-44" fmla="*/ 1406346 h 4061462"/>
              <a:gd name="connsiteX2-45" fmla="*/ 9144000 w 9144000"/>
              <a:gd name="connsiteY2-46" fmla="*/ 4061462 h 4061462"/>
              <a:gd name="connsiteX3-47" fmla="*/ 0 w 9144000"/>
              <a:gd name="connsiteY3-48" fmla="*/ 4061462 h 4061462"/>
              <a:gd name="connsiteX4-49" fmla="*/ 0 w 9144000"/>
              <a:gd name="connsiteY4-50" fmla="*/ 442519 h 4061462"/>
              <a:gd name="connsiteX0-51" fmla="*/ 0 w 9144000"/>
              <a:gd name="connsiteY0-52" fmla="*/ 442519 h 4061462"/>
              <a:gd name="connsiteX1-53" fmla="*/ 9144000 w 9144000"/>
              <a:gd name="connsiteY1-54" fmla="*/ 1406346 h 4061462"/>
              <a:gd name="connsiteX2-55" fmla="*/ 9144000 w 9144000"/>
              <a:gd name="connsiteY2-56" fmla="*/ 1940668 h 4061462"/>
              <a:gd name="connsiteX3-57" fmla="*/ 9144000 w 9144000"/>
              <a:gd name="connsiteY3-58" fmla="*/ 4061462 h 4061462"/>
              <a:gd name="connsiteX4-59" fmla="*/ 0 w 9144000"/>
              <a:gd name="connsiteY4-60" fmla="*/ 4061462 h 4061462"/>
              <a:gd name="connsiteX5" fmla="*/ 0 w 9144000"/>
              <a:gd name="connsiteY5" fmla="*/ 442519 h 4061462"/>
              <a:gd name="connsiteX0-61" fmla="*/ 0 w 9144000"/>
              <a:gd name="connsiteY0-62" fmla="*/ 442519 h 4061462"/>
              <a:gd name="connsiteX1-63" fmla="*/ 9144000 w 9144000"/>
              <a:gd name="connsiteY1-64" fmla="*/ 2178074 h 4061462"/>
              <a:gd name="connsiteX2-65" fmla="*/ 9144000 w 9144000"/>
              <a:gd name="connsiteY2-66" fmla="*/ 1940668 h 4061462"/>
              <a:gd name="connsiteX3-67" fmla="*/ 9144000 w 9144000"/>
              <a:gd name="connsiteY3-68" fmla="*/ 4061462 h 4061462"/>
              <a:gd name="connsiteX4-69" fmla="*/ 0 w 9144000"/>
              <a:gd name="connsiteY4-70" fmla="*/ 4061462 h 4061462"/>
              <a:gd name="connsiteX5-71" fmla="*/ 0 w 9144000"/>
              <a:gd name="connsiteY5-72" fmla="*/ 442519 h 4061462"/>
              <a:gd name="connsiteX0-73" fmla="*/ 0 w 9144000"/>
              <a:gd name="connsiteY0-74" fmla="*/ 442519 h 4061462"/>
              <a:gd name="connsiteX1-75" fmla="*/ 9144000 w 9144000"/>
              <a:gd name="connsiteY1-76" fmla="*/ 1614359 h 4061462"/>
              <a:gd name="connsiteX2-77" fmla="*/ 9144000 w 9144000"/>
              <a:gd name="connsiteY2-78" fmla="*/ 1940668 h 4061462"/>
              <a:gd name="connsiteX3-79" fmla="*/ 9144000 w 9144000"/>
              <a:gd name="connsiteY3-80" fmla="*/ 4061462 h 4061462"/>
              <a:gd name="connsiteX4-81" fmla="*/ 0 w 9144000"/>
              <a:gd name="connsiteY4-82" fmla="*/ 4061462 h 4061462"/>
              <a:gd name="connsiteX5-83" fmla="*/ 0 w 9144000"/>
              <a:gd name="connsiteY5-84" fmla="*/ 442519 h 4061462"/>
              <a:gd name="connsiteX0-85" fmla="*/ 0 w 9144000"/>
              <a:gd name="connsiteY0-86" fmla="*/ 442519 h 4061462"/>
              <a:gd name="connsiteX1-87" fmla="*/ 9144000 w 9144000"/>
              <a:gd name="connsiteY1-88" fmla="*/ 1614359 h 4061462"/>
              <a:gd name="connsiteX2-89" fmla="*/ 9144000 w 9144000"/>
              <a:gd name="connsiteY2-90" fmla="*/ 1940668 h 4061462"/>
              <a:gd name="connsiteX3-91" fmla="*/ 9144000 w 9144000"/>
              <a:gd name="connsiteY3-92" fmla="*/ 4061462 h 4061462"/>
              <a:gd name="connsiteX4-93" fmla="*/ 0 w 9144000"/>
              <a:gd name="connsiteY4-94" fmla="*/ 4061462 h 4061462"/>
              <a:gd name="connsiteX5-95" fmla="*/ 0 w 9144000"/>
              <a:gd name="connsiteY5-96" fmla="*/ 442519 h 4061462"/>
              <a:gd name="connsiteX0-97" fmla="*/ 0 w 9144000"/>
              <a:gd name="connsiteY0-98" fmla="*/ 0 h 3618943"/>
              <a:gd name="connsiteX1-99" fmla="*/ 9144000 w 9144000"/>
              <a:gd name="connsiteY1-100" fmla="*/ 1171840 h 3618943"/>
              <a:gd name="connsiteX2-101" fmla="*/ 9144000 w 9144000"/>
              <a:gd name="connsiteY2-102" fmla="*/ 1498149 h 3618943"/>
              <a:gd name="connsiteX3-103" fmla="*/ 9144000 w 9144000"/>
              <a:gd name="connsiteY3-104" fmla="*/ 3618943 h 3618943"/>
              <a:gd name="connsiteX4-105" fmla="*/ 0 w 9144000"/>
              <a:gd name="connsiteY4-106" fmla="*/ 3618943 h 3618943"/>
              <a:gd name="connsiteX5-107" fmla="*/ 0 w 9144000"/>
              <a:gd name="connsiteY5-108" fmla="*/ 0 h 3618943"/>
              <a:gd name="connsiteX0-109" fmla="*/ 0 w 9144000"/>
              <a:gd name="connsiteY0-110" fmla="*/ 0 h 3618943"/>
              <a:gd name="connsiteX1-111" fmla="*/ 9144000 w 9144000"/>
              <a:gd name="connsiteY1-112" fmla="*/ 1171840 h 3618943"/>
              <a:gd name="connsiteX2-113" fmla="*/ 9144000 w 9144000"/>
              <a:gd name="connsiteY2-114" fmla="*/ 1498149 h 3618943"/>
              <a:gd name="connsiteX3-115" fmla="*/ 9144000 w 9144000"/>
              <a:gd name="connsiteY3-116" fmla="*/ 3618943 h 3618943"/>
              <a:gd name="connsiteX4-117" fmla="*/ 0 w 9144000"/>
              <a:gd name="connsiteY4-118" fmla="*/ 3618943 h 3618943"/>
              <a:gd name="connsiteX5-119" fmla="*/ 0 w 9144000"/>
              <a:gd name="connsiteY5-120" fmla="*/ 0 h 3618943"/>
              <a:gd name="connsiteX0-121" fmla="*/ 0 w 9144000"/>
              <a:gd name="connsiteY0-122" fmla="*/ 0 h 3618943"/>
              <a:gd name="connsiteX1-123" fmla="*/ 9144000 w 9144000"/>
              <a:gd name="connsiteY1-124" fmla="*/ 1171840 h 3618943"/>
              <a:gd name="connsiteX2-125" fmla="*/ 9144000 w 9144000"/>
              <a:gd name="connsiteY2-126" fmla="*/ 1498149 h 3618943"/>
              <a:gd name="connsiteX3-127" fmla="*/ 9144000 w 9144000"/>
              <a:gd name="connsiteY3-128" fmla="*/ 3618943 h 3618943"/>
              <a:gd name="connsiteX4-129" fmla="*/ 0 w 9144000"/>
              <a:gd name="connsiteY4-130" fmla="*/ 3618943 h 3618943"/>
              <a:gd name="connsiteX5-131" fmla="*/ 0 w 9144000"/>
              <a:gd name="connsiteY5-132" fmla="*/ 0 h 3618943"/>
              <a:gd name="connsiteX0-133" fmla="*/ 0 w 9144000"/>
              <a:gd name="connsiteY0-134" fmla="*/ 0 h 3618943"/>
              <a:gd name="connsiteX1-135" fmla="*/ 9144000 w 9144000"/>
              <a:gd name="connsiteY1-136" fmla="*/ 1171840 h 3618943"/>
              <a:gd name="connsiteX2-137" fmla="*/ 9144000 w 9144000"/>
              <a:gd name="connsiteY2-138" fmla="*/ 1498149 h 3618943"/>
              <a:gd name="connsiteX3-139" fmla="*/ 9144000 w 9144000"/>
              <a:gd name="connsiteY3-140" fmla="*/ 3618943 h 3618943"/>
              <a:gd name="connsiteX4-141" fmla="*/ 0 w 9144000"/>
              <a:gd name="connsiteY4-142" fmla="*/ 3618943 h 3618943"/>
              <a:gd name="connsiteX5-143" fmla="*/ 0 w 9144000"/>
              <a:gd name="connsiteY5-144" fmla="*/ 0 h 3618943"/>
              <a:gd name="connsiteX0-145" fmla="*/ 0 w 9144000"/>
              <a:gd name="connsiteY0-146" fmla="*/ 0 h 3618943"/>
              <a:gd name="connsiteX1-147" fmla="*/ 9144000 w 9144000"/>
              <a:gd name="connsiteY1-148" fmla="*/ 1171840 h 3618943"/>
              <a:gd name="connsiteX2-149" fmla="*/ 9144000 w 9144000"/>
              <a:gd name="connsiteY2-150" fmla="*/ 1498149 h 3618943"/>
              <a:gd name="connsiteX3-151" fmla="*/ 9144000 w 9144000"/>
              <a:gd name="connsiteY3-152" fmla="*/ 3618943 h 3618943"/>
              <a:gd name="connsiteX4-153" fmla="*/ 0 w 9144000"/>
              <a:gd name="connsiteY4-154" fmla="*/ 3618943 h 3618943"/>
              <a:gd name="connsiteX5-155" fmla="*/ 0 w 9144000"/>
              <a:gd name="connsiteY5-156" fmla="*/ 0 h 3618943"/>
              <a:gd name="connsiteX0-157" fmla="*/ 0 w 9144000"/>
              <a:gd name="connsiteY0-158" fmla="*/ 0 h 3618943"/>
              <a:gd name="connsiteX1-159" fmla="*/ 9144000 w 9144000"/>
              <a:gd name="connsiteY1-160" fmla="*/ 1171840 h 3618943"/>
              <a:gd name="connsiteX2-161" fmla="*/ 9144000 w 9144000"/>
              <a:gd name="connsiteY2-162" fmla="*/ 1498149 h 3618943"/>
              <a:gd name="connsiteX3-163" fmla="*/ 9144000 w 9144000"/>
              <a:gd name="connsiteY3-164" fmla="*/ 3618943 h 3618943"/>
              <a:gd name="connsiteX4-165" fmla="*/ 0 w 9144000"/>
              <a:gd name="connsiteY4-166" fmla="*/ 3618943 h 3618943"/>
              <a:gd name="connsiteX5-167" fmla="*/ 0 w 9144000"/>
              <a:gd name="connsiteY5-168" fmla="*/ 0 h 36189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71" y="connsiteY5-72"/>
              </a:cxn>
            </a:cxnLst>
            <a:rect l="l" t="t" r="r" b="b"/>
            <a:pathLst>
              <a:path w="9144000" h="3618943">
                <a:moveTo>
                  <a:pt x="0" y="0"/>
                </a:moveTo>
                <a:cubicBezTo>
                  <a:pt x="2117124" y="1906711"/>
                  <a:pt x="7212227" y="1650233"/>
                  <a:pt x="9144000" y="1171840"/>
                </a:cubicBezTo>
                <a:lnTo>
                  <a:pt x="9144000" y="1498149"/>
                </a:lnTo>
                <a:lnTo>
                  <a:pt x="9144000" y="3618943"/>
                </a:lnTo>
                <a:lnTo>
                  <a:pt x="0" y="361894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alpha val="9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dist="38100" dir="16200000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4102100"/>
            <a:ext cx="6394450" cy="1225021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4984750"/>
            <a:ext cx="6400800" cy="1460500"/>
          </a:xfrm>
        </p:spPr>
        <p:txBody>
          <a:bodyPr>
            <a:normAutofit/>
          </a:bodyPr>
          <a:lstStyle>
            <a:lvl1pPr marL="986155" indent="0" algn="l" defTabSz="98552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45" y="110506"/>
            <a:ext cx="731431" cy="66843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-7702"/>
            <a:ext cx="3456147" cy="859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background1.jpg"/>
          <p:cNvPicPr>
            <a:picLocks noChangeAspect="1"/>
          </p:cNvPicPr>
          <p:nvPr userDrawn="1"/>
        </p:nvPicPr>
        <p:blipFill>
          <a:blip r:embed="rId2" cstate="print"/>
          <a:srcRect t="12988"/>
          <a:stretch>
            <a:fillRect/>
          </a:stretch>
        </p:blipFill>
        <p:spPr>
          <a:xfrm>
            <a:off x="0" y="742265"/>
            <a:ext cx="9144000" cy="4972735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0" y="546099"/>
            <a:ext cx="8229600" cy="635265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76545" y="5296959"/>
            <a:ext cx="2133600" cy="304271"/>
          </a:xfrm>
        </p:spPr>
        <p:txBody>
          <a:bodyPr/>
          <a:lstStyle>
            <a:lvl1pPr algn="l">
              <a:defRPr b="1">
                <a:solidFill>
                  <a:srgbClr val="C00000"/>
                </a:solidFill>
              </a:defRPr>
            </a:lvl1pPr>
          </a:lstStyle>
          <a:p>
            <a:fld id="{3AD2822F-7577-4079-9AD2-51F19AC5FD8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3" name="任意多边形 12"/>
          <p:cNvSpPr/>
          <p:nvPr userDrawn="1"/>
        </p:nvSpPr>
        <p:spPr>
          <a:xfrm flipH="1" flipV="1">
            <a:off x="0" y="-157835"/>
            <a:ext cx="9144000" cy="597568"/>
          </a:xfrm>
          <a:custGeom>
            <a:avLst/>
            <a:gdLst>
              <a:gd name="connsiteX0" fmla="*/ 0 w 9144000"/>
              <a:gd name="connsiteY0" fmla="*/ 0 h 3618943"/>
              <a:gd name="connsiteX1" fmla="*/ 9144000 w 9144000"/>
              <a:gd name="connsiteY1" fmla="*/ 0 h 3618943"/>
              <a:gd name="connsiteX2" fmla="*/ 9144000 w 9144000"/>
              <a:gd name="connsiteY2" fmla="*/ 3618943 h 3618943"/>
              <a:gd name="connsiteX3" fmla="*/ 0 w 9144000"/>
              <a:gd name="connsiteY3" fmla="*/ 3618943 h 3618943"/>
              <a:gd name="connsiteX4" fmla="*/ 0 w 9144000"/>
              <a:gd name="connsiteY4" fmla="*/ 0 h 3618943"/>
              <a:gd name="connsiteX0-1" fmla="*/ 0 w 9144000"/>
              <a:gd name="connsiteY0-2" fmla="*/ 0 h 3618943"/>
              <a:gd name="connsiteX1-3" fmla="*/ 9144000 w 9144000"/>
              <a:gd name="connsiteY1-4" fmla="*/ 1878227 h 3618943"/>
              <a:gd name="connsiteX2-5" fmla="*/ 9144000 w 9144000"/>
              <a:gd name="connsiteY2-6" fmla="*/ 3618943 h 3618943"/>
              <a:gd name="connsiteX3-7" fmla="*/ 0 w 9144000"/>
              <a:gd name="connsiteY3-8" fmla="*/ 3618943 h 3618943"/>
              <a:gd name="connsiteX4-9" fmla="*/ 0 w 9144000"/>
              <a:gd name="connsiteY4-10" fmla="*/ 0 h 3618943"/>
              <a:gd name="connsiteX0-11" fmla="*/ 0 w 9144000"/>
              <a:gd name="connsiteY0-12" fmla="*/ 290119 h 3909062"/>
              <a:gd name="connsiteX1-13" fmla="*/ 9144000 w 9144000"/>
              <a:gd name="connsiteY1-14" fmla="*/ 2168346 h 3909062"/>
              <a:gd name="connsiteX2-15" fmla="*/ 9144000 w 9144000"/>
              <a:gd name="connsiteY2-16" fmla="*/ 3909062 h 3909062"/>
              <a:gd name="connsiteX3-17" fmla="*/ 0 w 9144000"/>
              <a:gd name="connsiteY3-18" fmla="*/ 3909062 h 3909062"/>
              <a:gd name="connsiteX4-19" fmla="*/ 0 w 9144000"/>
              <a:gd name="connsiteY4-20" fmla="*/ 290119 h 3909062"/>
              <a:gd name="connsiteX0-21" fmla="*/ 0 w 9144000"/>
              <a:gd name="connsiteY0-22" fmla="*/ 290119 h 3909062"/>
              <a:gd name="connsiteX1-23" fmla="*/ 9144000 w 9144000"/>
              <a:gd name="connsiteY1-24" fmla="*/ 1253946 h 3909062"/>
              <a:gd name="connsiteX2-25" fmla="*/ 9144000 w 9144000"/>
              <a:gd name="connsiteY2-26" fmla="*/ 3909062 h 3909062"/>
              <a:gd name="connsiteX3-27" fmla="*/ 0 w 9144000"/>
              <a:gd name="connsiteY3-28" fmla="*/ 3909062 h 3909062"/>
              <a:gd name="connsiteX4-29" fmla="*/ 0 w 9144000"/>
              <a:gd name="connsiteY4-30" fmla="*/ 290119 h 3909062"/>
              <a:gd name="connsiteX0-31" fmla="*/ 0 w 9144000"/>
              <a:gd name="connsiteY0-32" fmla="*/ 0 h 3618943"/>
              <a:gd name="connsiteX1-33" fmla="*/ 9144000 w 9144000"/>
              <a:gd name="connsiteY1-34" fmla="*/ 963827 h 3618943"/>
              <a:gd name="connsiteX2-35" fmla="*/ 9144000 w 9144000"/>
              <a:gd name="connsiteY2-36" fmla="*/ 3618943 h 3618943"/>
              <a:gd name="connsiteX3-37" fmla="*/ 0 w 9144000"/>
              <a:gd name="connsiteY3-38" fmla="*/ 3618943 h 3618943"/>
              <a:gd name="connsiteX4-39" fmla="*/ 0 w 9144000"/>
              <a:gd name="connsiteY4-40" fmla="*/ 0 h 3618943"/>
              <a:gd name="connsiteX0-41" fmla="*/ 0 w 9144000"/>
              <a:gd name="connsiteY0-42" fmla="*/ 442519 h 4061462"/>
              <a:gd name="connsiteX1-43" fmla="*/ 9144000 w 9144000"/>
              <a:gd name="connsiteY1-44" fmla="*/ 1406346 h 4061462"/>
              <a:gd name="connsiteX2-45" fmla="*/ 9144000 w 9144000"/>
              <a:gd name="connsiteY2-46" fmla="*/ 4061462 h 4061462"/>
              <a:gd name="connsiteX3-47" fmla="*/ 0 w 9144000"/>
              <a:gd name="connsiteY3-48" fmla="*/ 4061462 h 4061462"/>
              <a:gd name="connsiteX4-49" fmla="*/ 0 w 9144000"/>
              <a:gd name="connsiteY4-50" fmla="*/ 442519 h 4061462"/>
              <a:gd name="connsiteX0-51" fmla="*/ 0 w 9144000"/>
              <a:gd name="connsiteY0-52" fmla="*/ 442519 h 4061462"/>
              <a:gd name="connsiteX1-53" fmla="*/ 9144000 w 9144000"/>
              <a:gd name="connsiteY1-54" fmla="*/ 1406346 h 4061462"/>
              <a:gd name="connsiteX2-55" fmla="*/ 9144000 w 9144000"/>
              <a:gd name="connsiteY2-56" fmla="*/ 1940668 h 4061462"/>
              <a:gd name="connsiteX3-57" fmla="*/ 9144000 w 9144000"/>
              <a:gd name="connsiteY3-58" fmla="*/ 4061462 h 4061462"/>
              <a:gd name="connsiteX4-59" fmla="*/ 0 w 9144000"/>
              <a:gd name="connsiteY4-60" fmla="*/ 4061462 h 4061462"/>
              <a:gd name="connsiteX5" fmla="*/ 0 w 9144000"/>
              <a:gd name="connsiteY5" fmla="*/ 442519 h 4061462"/>
              <a:gd name="connsiteX0-61" fmla="*/ 0 w 9144000"/>
              <a:gd name="connsiteY0-62" fmla="*/ 442519 h 4061462"/>
              <a:gd name="connsiteX1-63" fmla="*/ 9144000 w 9144000"/>
              <a:gd name="connsiteY1-64" fmla="*/ 2178074 h 4061462"/>
              <a:gd name="connsiteX2-65" fmla="*/ 9144000 w 9144000"/>
              <a:gd name="connsiteY2-66" fmla="*/ 1940668 h 4061462"/>
              <a:gd name="connsiteX3-67" fmla="*/ 9144000 w 9144000"/>
              <a:gd name="connsiteY3-68" fmla="*/ 4061462 h 4061462"/>
              <a:gd name="connsiteX4-69" fmla="*/ 0 w 9144000"/>
              <a:gd name="connsiteY4-70" fmla="*/ 4061462 h 4061462"/>
              <a:gd name="connsiteX5-71" fmla="*/ 0 w 9144000"/>
              <a:gd name="connsiteY5-72" fmla="*/ 442519 h 4061462"/>
              <a:gd name="connsiteX0-73" fmla="*/ 0 w 9144000"/>
              <a:gd name="connsiteY0-74" fmla="*/ 442519 h 4061462"/>
              <a:gd name="connsiteX1-75" fmla="*/ 9144000 w 9144000"/>
              <a:gd name="connsiteY1-76" fmla="*/ 1614359 h 4061462"/>
              <a:gd name="connsiteX2-77" fmla="*/ 9144000 w 9144000"/>
              <a:gd name="connsiteY2-78" fmla="*/ 1940668 h 4061462"/>
              <a:gd name="connsiteX3-79" fmla="*/ 9144000 w 9144000"/>
              <a:gd name="connsiteY3-80" fmla="*/ 4061462 h 4061462"/>
              <a:gd name="connsiteX4-81" fmla="*/ 0 w 9144000"/>
              <a:gd name="connsiteY4-82" fmla="*/ 4061462 h 4061462"/>
              <a:gd name="connsiteX5-83" fmla="*/ 0 w 9144000"/>
              <a:gd name="connsiteY5-84" fmla="*/ 442519 h 4061462"/>
              <a:gd name="connsiteX0-85" fmla="*/ 0 w 9144000"/>
              <a:gd name="connsiteY0-86" fmla="*/ 442519 h 4061462"/>
              <a:gd name="connsiteX1-87" fmla="*/ 9144000 w 9144000"/>
              <a:gd name="connsiteY1-88" fmla="*/ 1614359 h 4061462"/>
              <a:gd name="connsiteX2-89" fmla="*/ 9144000 w 9144000"/>
              <a:gd name="connsiteY2-90" fmla="*/ 1940668 h 4061462"/>
              <a:gd name="connsiteX3-91" fmla="*/ 9144000 w 9144000"/>
              <a:gd name="connsiteY3-92" fmla="*/ 4061462 h 4061462"/>
              <a:gd name="connsiteX4-93" fmla="*/ 0 w 9144000"/>
              <a:gd name="connsiteY4-94" fmla="*/ 4061462 h 4061462"/>
              <a:gd name="connsiteX5-95" fmla="*/ 0 w 9144000"/>
              <a:gd name="connsiteY5-96" fmla="*/ 442519 h 4061462"/>
              <a:gd name="connsiteX0-97" fmla="*/ 0 w 9144000"/>
              <a:gd name="connsiteY0-98" fmla="*/ 0 h 3618943"/>
              <a:gd name="connsiteX1-99" fmla="*/ 9144000 w 9144000"/>
              <a:gd name="connsiteY1-100" fmla="*/ 1171840 h 3618943"/>
              <a:gd name="connsiteX2-101" fmla="*/ 9144000 w 9144000"/>
              <a:gd name="connsiteY2-102" fmla="*/ 1498149 h 3618943"/>
              <a:gd name="connsiteX3-103" fmla="*/ 9144000 w 9144000"/>
              <a:gd name="connsiteY3-104" fmla="*/ 3618943 h 3618943"/>
              <a:gd name="connsiteX4-105" fmla="*/ 0 w 9144000"/>
              <a:gd name="connsiteY4-106" fmla="*/ 3618943 h 3618943"/>
              <a:gd name="connsiteX5-107" fmla="*/ 0 w 9144000"/>
              <a:gd name="connsiteY5-108" fmla="*/ 0 h 3618943"/>
              <a:gd name="connsiteX0-109" fmla="*/ 0 w 9144000"/>
              <a:gd name="connsiteY0-110" fmla="*/ 0 h 3618943"/>
              <a:gd name="connsiteX1-111" fmla="*/ 9144000 w 9144000"/>
              <a:gd name="connsiteY1-112" fmla="*/ 1171840 h 3618943"/>
              <a:gd name="connsiteX2-113" fmla="*/ 9144000 w 9144000"/>
              <a:gd name="connsiteY2-114" fmla="*/ 1498149 h 3618943"/>
              <a:gd name="connsiteX3-115" fmla="*/ 9144000 w 9144000"/>
              <a:gd name="connsiteY3-116" fmla="*/ 3618943 h 3618943"/>
              <a:gd name="connsiteX4-117" fmla="*/ 0 w 9144000"/>
              <a:gd name="connsiteY4-118" fmla="*/ 3618943 h 3618943"/>
              <a:gd name="connsiteX5-119" fmla="*/ 0 w 9144000"/>
              <a:gd name="connsiteY5-120" fmla="*/ 0 h 3618943"/>
              <a:gd name="connsiteX0-121" fmla="*/ 0 w 9144000"/>
              <a:gd name="connsiteY0-122" fmla="*/ 0 h 3618943"/>
              <a:gd name="connsiteX1-123" fmla="*/ 9144000 w 9144000"/>
              <a:gd name="connsiteY1-124" fmla="*/ 1171840 h 3618943"/>
              <a:gd name="connsiteX2-125" fmla="*/ 9144000 w 9144000"/>
              <a:gd name="connsiteY2-126" fmla="*/ 1498149 h 3618943"/>
              <a:gd name="connsiteX3-127" fmla="*/ 9144000 w 9144000"/>
              <a:gd name="connsiteY3-128" fmla="*/ 3618943 h 3618943"/>
              <a:gd name="connsiteX4-129" fmla="*/ 0 w 9144000"/>
              <a:gd name="connsiteY4-130" fmla="*/ 3618943 h 3618943"/>
              <a:gd name="connsiteX5-131" fmla="*/ 0 w 9144000"/>
              <a:gd name="connsiteY5-132" fmla="*/ 0 h 3618943"/>
              <a:gd name="connsiteX0-133" fmla="*/ 0 w 9144000"/>
              <a:gd name="connsiteY0-134" fmla="*/ 0 h 3618943"/>
              <a:gd name="connsiteX1-135" fmla="*/ 9144000 w 9144000"/>
              <a:gd name="connsiteY1-136" fmla="*/ 1171840 h 3618943"/>
              <a:gd name="connsiteX2-137" fmla="*/ 9144000 w 9144000"/>
              <a:gd name="connsiteY2-138" fmla="*/ 1498149 h 3618943"/>
              <a:gd name="connsiteX3-139" fmla="*/ 9144000 w 9144000"/>
              <a:gd name="connsiteY3-140" fmla="*/ 3618943 h 3618943"/>
              <a:gd name="connsiteX4-141" fmla="*/ 0 w 9144000"/>
              <a:gd name="connsiteY4-142" fmla="*/ 3618943 h 3618943"/>
              <a:gd name="connsiteX5-143" fmla="*/ 0 w 9144000"/>
              <a:gd name="connsiteY5-144" fmla="*/ 0 h 3618943"/>
              <a:gd name="connsiteX0-145" fmla="*/ 0 w 9144000"/>
              <a:gd name="connsiteY0-146" fmla="*/ 0 h 3618943"/>
              <a:gd name="connsiteX1-147" fmla="*/ 9144000 w 9144000"/>
              <a:gd name="connsiteY1-148" fmla="*/ 1171840 h 3618943"/>
              <a:gd name="connsiteX2-149" fmla="*/ 9144000 w 9144000"/>
              <a:gd name="connsiteY2-150" fmla="*/ 1498149 h 3618943"/>
              <a:gd name="connsiteX3-151" fmla="*/ 9144000 w 9144000"/>
              <a:gd name="connsiteY3-152" fmla="*/ 3618943 h 3618943"/>
              <a:gd name="connsiteX4-153" fmla="*/ 0 w 9144000"/>
              <a:gd name="connsiteY4-154" fmla="*/ 3618943 h 3618943"/>
              <a:gd name="connsiteX5-155" fmla="*/ 0 w 9144000"/>
              <a:gd name="connsiteY5-156" fmla="*/ 0 h 3618943"/>
              <a:gd name="connsiteX0-157" fmla="*/ 0 w 9144000"/>
              <a:gd name="connsiteY0-158" fmla="*/ 0 h 3618943"/>
              <a:gd name="connsiteX1-159" fmla="*/ 9144000 w 9144000"/>
              <a:gd name="connsiteY1-160" fmla="*/ 1171840 h 3618943"/>
              <a:gd name="connsiteX2-161" fmla="*/ 9144000 w 9144000"/>
              <a:gd name="connsiteY2-162" fmla="*/ 1498149 h 3618943"/>
              <a:gd name="connsiteX3-163" fmla="*/ 9144000 w 9144000"/>
              <a:gd name="connsiteY3-164" fmla="*/ 3618943 h 3618943"/>
              <a:gd name="connsiteX4-165" fmla="*/ 0 w 9144000"/>
              <a:gd name="connsiteY4-166" fmla="*/ 3618943 h 3618943"/>
              <a:gd name="connsiteX5-167" fmla="*/ 0 w 9144000"/>
              <a:gd name="connsiteY5-168" fmla="*/ 0 h 3618943"/>
              <a:gd name="connsiteX0-169" fmla="*/ 0 w 9144000"/>
              <a:gd name="connsiteY0-170" fmla="*/ 0 h 3618943"/>
              <a:gd name="connsiteX1-171" fmla="*/ 9144000 w 9144000"/>
              <a:gd name="connsiteY1-172" fmla="*/ 1171840 h 3618943"/>
              <a:gd name="connsiteX2-173" fmla="*/ 9144000 w 9144000"/>
              <a:gd name="connsiteY2-174" fmla="*/ 1498149 h 3618943"/>
              <a:gd name="connsiteX3-175" fmla="*/ 9144000 w 9144000"/>
              <a:gd name="connsiteY3-176" fmla="*/ 3618943 h 3618943"/>
              <a:gd name="connsiteX4-177" fmla="*/ 0 w 9144000"/>
              <a:gd name="connsiteY4-178" fmla="*/ 3618943 h 3618943"/>
              <a:gd name="connsiteX5-179" fmla="*/ 0 w 9144000"/>
              <a:gd name="connsiteY5-180" fmla="*/ 0 h 3618943"/>
              <a:gd name="connsiteX0-181" fmla="*/ 0 w 9144000"/>
              <a:gd name="connsiteY0-182" fmla="*/ 0 h 3618943"/>
              <a:gd name="connsiteX1-183" fmla="*/ 9144000 w 9144000"/>
              <a:gd name="connsiteY1-184" fmla="*/ 1171840 h 3618943"/>
              <a:gd name="connsiteX2-185" fmla="*/ 9144000 w 9144000"/>
              <a:gd name="connsiteY2-186" fmla="*/ 1498149 h 3618943"/>
              <a:gd name="connsiteX3-187" fmla="*/ 9144000 w 9144000"/>
              <a:gd name="connsiteY3-188" fmla="*/ 3618943 h 3618943"/>
              <a:gd name="connsiteX4-189" fmla="*/ 0 w 9144000"/>
              <a:gd name="connsiteY4-190" fmla="*/ 3618943 h 3618943"/>
              <a:gd name="connsiteX5-191" fmla="*/ 0 w 9144000"/>
              <a:gd name="connsiteY5-192" fmla="*/ 0 h 3618943"/>
              <a:gd name="connsiteX0-193" fmla="*/ 0 w 9144000"/>
              <a:gd name="connsiteY0-194" fmla="*/ 0 h 3618943"/>
              <a:gd name="connsiteX1-195" fmla="*/ 9144000 w 9144000"/>
              <a:gd name="connsiteY1-196" fmla="*/ 1171840 h 3618943"/>
              <a:gd name="connsiteX2-197" fmla="*/ 9144000 w 9144000"/>
              <a:gd name="connsiteY2-198" fmla="*/ 1498149 h 3618943"/>
              <a:gd name="connsiteX3-199" fmla="*/ 9144000 w 9144000"/>
              <a:gd name="connsiteY3-200" fmla="*/ 3618943 h 3618943"/>
              <a:gd name="connsiteX4-201" fmla="*/ 0 w 9144000"/>
              <a:gd name="connsiteY4-202" fmla="*/ 3618943 h 3618943"/>
              <a:gd name="connsiteX5-203" fmla="*/ 0 w 9144000"/>
              <a:gd name="connsiteY5-204" fmla="*/ 0 h 3618943"/>
              <a:gd name="connsiteX0-205" fmla="*/ 0 w 9144000"/>
              <a:gd name="connsiteY0-206" fmla="*/ 0 h 3618943"/>
              <a:gd name="connsiteX1-207" fmla="*/ 9144000 w 9144000"/>
              <a:gd name="connsiteY1-208" fmla="*/ 1171840 h 3618943"/>
              <a:gd name="connsiteX2-209" fmla="*/ 9144000 w 9144000"/>
              <a:gd name="connsiteY2-210" fmla="*/ 1498149 h 3618943"/>
              <a:gd name="connsiteX3-211" fmla="*/ 9144000 w 9144000"/>
              <a:gd name="connsiteY3-212" fmla="*/ 3618943 h 3618943"/>
              <a:gd name="connsiteX4-213" fmla="*/ 0 w 9144000"/>
              <a:gd name="connsiteY4-214" fmla="*/ 3618943 h 3618943"/>
              <a:gd name="connsiteX5-215" fmla="*/ 0 w 9144000"/>
              <a:gd name="connsiteY5-216" fmla="*/ 0 h 3618943"/>
              <a:gd name="connsiteX0-217" fmla="*/ 0 w 9144000"/>
              <a:gd name="connsiteY0-218" fmla="*/ 0 h 3618943"/>
              <a:gd name="connsiteX1-219" fmla="*/ 9144000 w 9144000"/>
              <a:gd name="connsiteY1-220" fmla="*/ 1171840 h 3618943"/>
              <a:gd name="connsiteX2-221" fmla="*/ 9144000 w 9144000"/>
              <a:gd name="connsiteY2-222" fmla="*/ 1498149 h 3618943"/>
              <a:gd name="connsiteX3-223" fmla="*/ 9144000 w 9144000"/>
              <a:gd name="connsiteY3-224" fmla="*/ 3618943 h 3618943"/>
              <a:gd name="connsiteX4-225" fmla="*/ 0 w 9144000"/>
              <a:gd name="connsiteY4-226" fmla="*/ 3618943 h 3618943"/>
              <a:gd name="connsiteX5-227" fmla="*/ 0 w 9144000"/>
              <a:gd name="connsiteY5-228" fmla="*/ 0 h 3618943"/>
              <a:gd name="connsiteX0-229" fmla="*/ 0 w 9144000"/>
              <a:gd name="connsiteY0-230" fmla="*/ 0 h 3681179"/>
              <a:gd name="connsiteX1-231" fmla="*/ 9144000 w 9144000"/>
              <a:gd name="connsiteY1-232" fmla="*/ 2143012 h 3681179"/>
              <a:gd name="connsiteX2-233" fmla="*/ 9144000 w 9144000"/>
              <a:gd name="connsiteY2-234" fmla="*/ 1498149 h 3681179"/>
              <a:gd name="connsiteX3-235" fmla="*/ 9144000 w 9144000"/>
              <a:gd name="connsiteY3-236" fmla="*/ 3618943 h 3681179"/>
              <a:gd name="connsiteX4-237" fmla="*/ 0 w 9144000"/>
              <a:gd name="connsiteY4-238" fmla="*/ 3618943 h 3681179"/>
              <a:gd name="connsiteX5-239" fmla="*/ 0 w 9144000"/>
              <a:gd name="connsiteY5-240" fmla="*/ 0 h 3681179"/>
              <a:gd name="connsiteX0-241" fmla="*/ 0 w 9144000"/>
              <a:gd name="connsiteY0-242" fmla="*/ 0 h 3618943"/>
              <a:gd name="connsiteX1-243" fmla="*/ 9144000 w 9144000"/>
              <a:gd name="connsiteY1-244" fmla="*/ 2143012 h 3618943"/>
              <a:gd name="connsiteX2-245" fmla="*/ 9144000 w 9144000"/>
              <a:gd name="connsiteY2-246" fmla="*/ 1498149 h 3618943"/>
              <a:gd name="connsiteX3-247" fmla="*/ 9144000 w 9144000"/>
              <a:gd name="connsiteY3-248" fmla="*/ 3618943 h 3618943"/>
              <a:gd name="connsiteX4-249" fmla="*/ 0 w 9144000"/>
              <a:gd name="connsiteY4-250" fmla="*/ 3618943 h 3618943"/>
              <a:gd name="connsiteX5-251" fmla="*/ 0 w 9144000"/>
              <a:gd name="connsiteY5-252" fmla="*/ 0 h 3618943"/>
              <a:gd name="connsiteX0-253" fmla="*/ 0 w 9144000"/>
              <a:gd name="connsiteY0-254" fmla="*/ 0 h 3618943"/>
              <a:gd name="connsiteX1-255" fmla="*/ 9144000 w 9144000"/>
              <a:gd name="connsiteY1-256" fmla="*/ 2143012 h 3618943"/>
              <a:gd name="connsiteX2-257" fmla="*/ 9144000 w 9144000"/>
              <a:gd name="connsiteY2-258" fmla="*/ 2143012 h 3618943"/>
              <a:gd name="connsiteX3-259" fmla="*/ 9144000 w 9144000"/>
              <a:gd name="connsiteY3-260" fmla="*/ 3618943 h 3618943"/>
              <a:gd name="connsiteX4-261" fmla="*/ 0 w 9144000"/>
              <a:gd name="connsiteY4-262" fmla="*/ 3618943 h 3618943"/>
              <a:gd name="connsiteX5-263" fmla="*/ 0 w 9144000"/>
              <a:gd name="connsiteY5-264" fmla="*/ 0 h 3618943"/>
              <a:gd name="connsiteX0-265" fmla="*/ 0 w 9144000"/>
              <a:gd name="connsiteY0-266" fmla="*/ 0 h 3618943"/>
              <a:gd name="connsiteX1-267" fmla="*/ 9144000 w 9144000"/>
              <a:gd name="connsiteY1-268" fmla="*/ 2143012 h 3618943"/>
              <a:gd name="connsiteX2-269" fmla="*/ 9144000 w 9144000"/>
              <a:gd name="connsiteY2-270" fmla="*/ 2381125 h 3618943"/>
              <a:gd name="connsiteX3-271" fmla="*/ 9144000 w 9144000"/>
              <a:gd name="connsiteY3-272" fmla="*/ 3618943 h 3618943"/>
              <a:gd name="connsiteX4-273" fmla="*/ 0 w 9144000"/>
              <a:gd name="connsiteY4-274" fmla="*/ 3618943 h 3618943"/>
              <a:gd name="connsiteX5-275" fmla="*/ 0 w 9144000"/>
              <a:gd name="connsiteY5-276" fmla="*/ 0 h 3618943"/>
              <a:gd name="connsiteX0-277" fmla="*/ 0 w 9144000"/>
              <a:gd name="connsiteY0-278" fmla="*/ 0 h 3618943"/>
              <a:gd name="connsiteX1-279" fmla="*/ 9144000 w 9144000"/>
              <a:gd name="connsiteY1-280" fmla="*/ 2143012 h 3618943"/>
              <a:gd name="connsiteX2-281" fmla="*/ 9144000 w 9144000"/>
              <a:gd name="connsiteY2-282" fmla="*/ 2619238 h 3618943"/>
              <a:gd name="connsiteX3-283" fmla="*/ 9144000 w 9144000"/>
              <a:gd name="connsiteY3-284" fmla="*/ 3618943 h 3618943"/>
              <a:gd name="connsiteX4-285" fmla="*/ 0 w 9144000"/>
              <a:gd name="connsiteY4-286" fmla="*/ 3618943 h 3618943"/>
              <a:gd name="connsiteX5-287" fmla="*/ 0 w 9144000"/>
              <a:gd name="connsiteY5-288" fmla="*/ 0 h 3618943"/>
              <a:gd name="connsiteX0-289" fmla="*/ 0 w 9144000"/>
              <a:gd name="connsiteY0-290" fmla="*/ 0 h 3618943"/>
              <a:gd name="connsiteX1-291" fmla="*/ 9144000 w 9144000"/>
              <a:gd name="connsiteY1-292" fmla="*/ 2619238 h 3618943"/>
              <a:gd name="connsiteX2-293" fmla="*/ 9144000 w 9144000"/>
              <a:gd name="connsiteY2-294" fmla="*/ 2619238 h 3618943"/>
              <a:gd name="connsiteX3-295" fmla="*/ 9144000 w 9144000"/>
              <a:gd name="connsiteY3-296" fmla="*/ 3618943 h 3618943"/>
              <a:gd name="connsiteX4-297" fmla="*/ 0 w 9144000"/>
              <a:gd name="connsiteY4-298" fmla="*/ 3618943 h 3618943"/>
              <a:gd name="connsiteX5-299" fmla="*/ 0 w 9144000"/>
              <a:gd name="connsiteY5-300" fmla="*/ 0 h 3618943"/>
              <a:gd name="connsiteX0-301" fmla="*/ 0 w 9144000"/>
              <a:gd name="connsiteY0-302" fmla="*/ 0 h 3618943"/>
              <a:gd name="connsiteX1-303" fmla="*/ 9144000 w 9144000"/>
              <a:gd name="connsiteY1-304" fmla="*/ 2619238 h 3618943"/>
              <a:gd name="connsiteX2-305" fmla="*/ 9144000 w 9144000"/>
              <a:gd name="connsiteY2-306" fmla="*/ 2619238 h 3618943"/>
              <a:gd name="connsiteX3-307" fmla="*/ 9144000 w 9144000"/>
              <a:gd name="connsiteY3-308" fmla="*/ 3618943 h 3618943"/>
              <a:gd name="connsiteX4-309" fmla="*/ 0 w 9144000"/>
              <a:gd name="connsiteY4-310" fmla="*/ 3618943 h 3618943"/>
              <a:gd name="connsiteX5-311" fmla="*/ 0 w 9144000"/>
              <a:gd name="connsiteY5-312" fmla="*/ 0 h 3618943"/>
              <a:gd name="connsiteX0-313" fmla="*/ 0 w 9144000"/>
              <a:gd name="connsiteY0-314" fmla="*/ 0 h 3618943"/>
              <a:gd name="connsiteX1-315" fmla="*/ 9144000 w 9144000"/>
              <a:gd name="connsiteY1-316" fmla="*/ 2619238 h 3618943"/>
              <a:gd name="connsiteX2-317" fmla="*/ 9144000 w 9144000"/>
              <a:gd name="connsiteY2-318" fmla="*/ 2619238 h 3618943"/>
              <a:gd name="connsiteX3-319" fmla="*/ 9144000 w 9144000"/>
              <a:gd name="connsiteY3-320" fmla="*/ 3618943 h 3618943"/>
              <a:gd name="connsiteX4-321" fmla="*/ 0 w 9144000"/>
              <a:gd name="connsiteY4-322" fmla="*/ 3618943 h 3618943"/>
              <a:gd name="connsiteX5-323" fmla="*/ 0 w 9144000"/>
              <a:gd name="connsiteY5-324" fmla="*/ 0 h 3618943"/>
              <a:gd name="connsiteX0-325" fmla="*/ 0 w 9144000"/>
              <a:gd name="connsiteY0-326" fmla="*/ 0 h 3618943"/>
              <a:gd name="connsiteX1-327" fmla="*/ 9144000 w 9144000"/>
              <a:gd name="connsiteY1-328" fmla="*/ 2619238 h 3618943"/>
              <a:gd name="connsiteX2-329" fmla="*/ 9144000 w 9144000"/>
              <a:gd name="connsiteY2-330" fmla="*/ 2619238 h 3618943"/>
              <a:gd name="connsiteX3-331" fmla="*/ 9144000 w 9144000"/>
              <a:gd name="connsiteY3-332" fmla="*/ 3618943 h 3618943"/>
              <a:gd name="connsiteX4-333" fmla="*/ 0 w 9144000"/>
              <a:gd name="connsiteY4-334" fmla="*/ 3618943 h 3618943"/>
              <a:gd name="connsiteX5-335" fmla="*/ 0 w 9144000"/>
              <a:gd name="connsiteY5-336" fmla="*/ 0 h 3618943"/>
              <a:gd name="connsiteX0-337" fmla="*/ 0 w 9144000"/>
              <a:gd name="connsiteY0-338" fmla="*/ 0 h 3618943"/>
              <a:gd name="connsiteX1-339" fmla="*/ 9144000 w 9144000"/>
              <a:gd name="connsiteY1-340" fmla="*/ 2619238 h 3618943"/>
              <a:gd name="connsiteX2-341" fmla="*/ 9144000 w 9144000"/>
              <a:gd name="connsiteY2-342" fmla="*/ 2619238 h 3618943"/>
              <a:gd name="connsiteX3-343" fmla="*/ 9144000 w 9144000"/>
              <a:gd name="connsiteY3-344" fmla="*/ 3618943 h 3618943"/>
              <a:gd name="connsiteX4-345" fmla="*/ 0 w 9144000"/>
              <a:gd name="connsiteY4-346" fmla="*/ 3618943 h 3618943"/>
              <a:gd name="connsiteX5-347" fmla="*/ 0 w 9144000"/>
              <a:gd name="connsiteY5-348" fmla="*/ 0 h 3618943"/>
              <a:gd name="connsiteX0-349" fmla="*/ 0 w 9144000"/>
              <a:gd name="connsiteY0-350" fmla="*/ 0 h 3618943"/>
              <a:gd name="connsiteX1-351" fmla="*/ 9144000 w 9144000"/>
              <a:gd name="connsiteY1-352" fmla="*/ 2619238 h 3618943"/>
              <a:gd name="connsiteX2-353" fmla="*/ 9144000 w 9144000"/>
              <a:gd name="connsiteY2-354" fmla="*/ 2619238 h 3618943"/>
              <a:gd name="connsiteX3-355" fmla="*/ 9144000 w 9144000"/>
              <a:gd name="connsiteY3-356" fmla="*/ 3618943 h 3618943"/>
              <a:gd name="connsiteX4-357" fmla="*/ 0 w 9144000"/>
              <a:gd name="connsiteY4-358" fmla="*/ 3618943 h 3618943"/>
              <a:gd name="connsiteX5-359" fmla="*/ 0 w 9144000"/>
              <a:gd name="connsiteY5-360" fmla="*/ 0 h 3618943"/>
              <a:gd name="connsiteX0-361" fmla="*/ 0 w 9144000"/>
              <a:gd name="connsiteY0-362" fmla="*/ 0 h 3618943"/>
              <a:gd name="connsiteX1-363" fmla="*/ 9144000 w 9144000"/>
              <a:gd name="connsiteY1-364" fmla="*/ 2619238 h 3618943"/>
              <a:gd name="connsiteX2-365" fmla="*/ 9144000 w 9144000"/>
              <a:gd name="connsiteY2-366" fmla="*/ 2619238 h 3618943"/>
              <a:gd name="connsiteX3-367" fmla="*/ 9144000 w 9144000"/>
              <a:gd name="connsiteY3-368" fmla="*/ 3618943 h 3618943"/>
              <a:gd name="connsiteX4-369" fmla="*/ 0 w 9144000"/>
              <a:gd name="connsiteY4-370" fmla="*/ 3618943 h 3618943"/>
              <a:gd name="connsiteX5-371" fmla="*/ 0 w 9144000"/>
              <a:gd name="connsiteY5-372" fmla="*/ 0 h 3618943"/>
              <a:gd name="connsiteX0-373" fmla="*/ 0 w 9144000"/>
              <a:gd name="connsiteY0-374" fmla="*/ 0 h 3618943"/>
              <a:gd name="connsiteX1-375" fmla="*/ 9144000 w 9144000"/>
              <a:gd name="connsiteY1-376" fmla="*/ 2619238 h 3618943"/>
              <a:gd name="connsiteX2-377" fmla="*/ 9144000 w 9144000"/>
              <a:gd name="connsiteY2-378" fmla="*/ 2619238 h 3618943"/>
              <a:gd name="connsiteX3-379" fmla="*/ 9144000 w 9144000"/>
              <a:gd name="connsiteY3-380" fmla="*/ 3618943 h 3618943"/>
              <a:gd name="connsiteX4-381" fmla="*/ 0 w 9144000"/>
              <a:gd name="connsiteY4-382" fmla="*/ 3618943 h 3618943"/>
              <a:gd name="connsiteX5-383" fmla="*/ 0 w 9144000"/>
              <a:gd name="connsiteY5-384" fmla="*/ 0 h 3618943"/>
              <a:gd name="connsiteX0-385" fmla="*/ 0 w 9144000"/>
              <a:gd name="connsiteY0-386" fmla="*/ 0 h 3618943"/>
              <a:gd name="connsiteX1-387" fmla="*/ 9144000 w 9144000"/>
              <a:gd name="connsiteY1-388" fmla="*/ 2619238 h 3618943"/>
              <a:gd name="connsiteX2-389" fmla="*/ 9144000 w 9144000"/>
              <a:gd name="connsiteY2-390" fmla="*/ 2619238 h 3618943"/>
              <a:gd name="connsiteX3-391" fmla="*/ 9144000 w 9144000"/>
              <a:gd name="connsiteY3-392" fmla="*/ 3618943 h 3618943"/>
              <a:gd name="connsiteX4-393" fmla="*/ 0 w 9144000"/>
              <a:gd name="connsiteY4-394" fmla="*/ 3618943 h 3618943"/>
              <a:gd name="connsiteX5-395" fmla="*/ 0 w 9144000"/>
              <a:gd name="connsiteY5-396" fmla="*/ 0 h 3618943"/>
              <a:gd name="connsiteX0-397" fmla="*/ 0 w 9144000"/>
              <a:gd name="connsiteY0-398" fmla="*/ 0 h 3618943"/>
              <a:gd name="connsiteX1-399" fmla="*/ 9144000 w 9144000"/>
              <a:gd name="connsiteY1-400" fmla="*/ 2619238 h 3618943"/>
              <a:gd name="connsiteX2-401" fmla="*/ 9144000 w 9144000"/>
              <a:gd name="connsiteY2-402" fmla="*/ 2619238 h 3618943"/>
              <a:gd name="connsiteX3-403" fmla="*/ 9144000 w 9144000"/>
              <a:gd name="connsiteY3-404" fmla="*/ 3618943 h 3618943"/>
              <a:gd name="connsiteX4-405" fmla="*/ 0 w 9144000"/>
              <a:gd name="connsiteY4-406" fmla="*/ 3618943 h 3618943"/>
              <a:gd name="connsiteX5-407" fmla="*/ 0 w 9144000"/>
              <a:gd name="connsiteY5-408" fmla="*/ 0 h 3618943"/>
              <a:gd name="connsiteX0-409" fmla="*/ 0 w 9144000"/>
              <a:gd name="connsiteY0-410" fmla="*/ 0 h 3618943"/>
              <a:gd name="connsiteX1-411" fmla="*/ 9144000 w 9144000"/>
              <a:gd name="connsiteY1-412" fmla="*/ 2619238 h 3618943"/>
              <a:gd name="connsiteX2-413" fmla="*/ 9144000 w 9144000"/>
              <a:gd name="connsiteY2-414" fmla="*/ 2619238 h 3618943"/>
              <a:gd name="connsiteX3-415" fmla="*/ 9144000 w 9144000"/>
              <a:gd name="connsiteY3-416" fmla="*/ 3618943 h 3618943"/>
              <a:gd name="connsiteX4-417" fmla="*/ 0 w 9144000"/>
              <a:gd name="connsiteY4-418" fmla="*/ 3618943 h 3618943"/>
              <a:gd name="connsiteX5-419" fmla="*/ 0 w 9144000"/>
              <a:gd name="connsiteY5-420" fmla="*/ 0 h 3618943"/>
              <a:gd name="connsiteX0-421" fmla="*/ 0 w 9144000"/>
              <a:gd name="connsiteY0-422" fmla="*/ 0 h 3618943"/>
              <a:gd name="connsiteX1-423" fmla="*/ 9144000 w 9144000"/>
              <a:gd name="connsiteY1-424" fmla="*/ 2619238 h 3618943"/>
              <a:gd name="connsiteX2-425" fmla="*/ 9144000 w 9144000"/>
              <a:gd name="connsiteY2-426" fmla="*/ 2619238 h 3618943"/>
              <a:gd name="connsiteX3-427" fmla="*/ 9144000 w 9144000"/>
              <a:gd name="connsiteY3-428" fmla="*/ 3618943 h 3618943"/>
              <a:gd name="connsiteX4-429" fmla="*/ 0 w 9144000"/>
              <a:gd name="connsiteY4-430" fmla="*/ 3618943 h 3618943"/>
              <a:gd name="connsiteX5-431" fmla="*/ 0 w 9144000"/>
              <a:gd name="connsiteY5-432" fmla="*/ 0 h 3618943"/>
              <a:gd name="connsiteX0-433" fmla="*/ 0 w 9144000"/>
              <a:gd name="connsiteY0-434" fmla="*/ 0 h 3618943"/>
              <a:gd name="connsiteX1-435" fmla="*/ 9144000 w 9144000"/>
              <a:gd name="connsiteY1-436" fmla="*/ 2619238 h 3618943"/>
              <a:gd name="connsiteX2-437" fmla="*/ 9144000 w 9144000"/>
              <a:gd name="connsiteY2-438" fmla="*/ 2619238 h 3618943"/>
              <a:gd name="connsiteX3-439" fmla="*/ 9144000 w 9144000"/>
              <a:gd name="connsiteY3-440" fmla="*/ 3618943 h 3618943"/>
              <a:gd name="connsiteX4-441" fmla="*/ 0 w 9144000"/>
              <a:gd name="connsiteY4-442" fmla="*/ 3618943 h 3618943"/>
              <a:gd name="connsiteX5-443" fmla="*/ 0 w 9144000"/>
              <a:gd name="connsiteY5-444" fmla="*/ 0 h 3618943"/>
              <a:gd name="connsiteX0-445" fmla="*/ 0 w 9144000"/>
              <a:gd name="connsiteY0-446" fmla="*/ 0 h 3618943"/>
              <a:gd name="connsiteX1-447" fmla="*/ 9144000 w 9144000"/>
              <a:gd name="connsiteY1-448" fmla="*/ 2619238 h 3618943"/>
              <a:gd name="connsiteX2-449" fmla="*/ 9144000 w 9144000"/>
              <a:gd name="connsiteY2-450" fmla="*/ 2619238 h 3618943"/>
              <a:gd name="connsiteX3-451" fmla="*/ 9144000 w 9144000"/>
              <a:gd name="connsiteY3-452" fmla="*/ 3618943 h 3618943"/>
              <a:gd name="connsiteX4-453" fmla="*/ 0 w 9144000"/>
              <a:gd name="connsiteY4-454" fmla="*/ 3618943 h 3618943"/>
              <a:gd name="connsiteX5-455" fmla="*/ 0 w 9144000"/>
              <a:gd name="connsiteY5-456" fmla="*/ 0 h 3618943"/>
              <a:gd name="connsiteX0-457" fmla="*/ 0 w 9144000"/>
              <a:gd name="connsiteY0-458" fmla="*/ 0 h 3618943"/>
              <a:gd name="connsiteX1-459" fmla="*/ 9144000 w 9144000"/>
              <a:gd name="connsiteY1-460" fmla="*/ 2619238 h 3618943"/>
              <a:gd name="connsiteX2-461" fmla="*/ 9144000 w 9144000"/>
              <a:gd name="connsiteY2-462" fmla="*/ 2619238 h 3618943"/>
              <a:gd name="connsiteX3-463" fmla="*/ 9144000 w 9144000"/>
              <a:gd name="connsiteY3-464" fmla="*/ 3618943 h 3618943"/>
              <a:gd name="connsiteX4-465" fmla="*/ 0 w 9144000"/>
              <a:gd name="connsiteY4-466" fmla="*/ 3618943 h 3618943"/>
              <a:gd name="connsiteX5-467" fmla="*/ 0 w 9144000"/>
              <a:gd name="connsiteY5-468" fmla="*/ 0 h 3618943"/>
              <a:gd name="connsiteX0-469" fmla="*/ 0 w 9144000"/>
              <a:gd name="connsiteY0-470" fmla="*/ 0 h 3618943"/>
              <a:gd name="connsiteX1-471" fmla="*/ 9144000 w 9144000"/>
              <a:gd name="connsiteY1-472" fmla="*/ 2619238 h 3618943"/>
              <a:gd name="connsiteX2-473" fmla="*/ 9144000 w 9144000"/>
              <a:gd name="connsiteY2-474" fmla="*/ 2619238 h 3618943"/>
              <a:gd name="connsiteX3-475" fmla="*/ 9144000 w 9144000"/>
              <a:gd name="connsiteY3-476" fmla="*/ 3618943 h 3618943"/>
              <a:gd name="connsiteX4-477" fmla="*/ 0 w 9144000"/>
              <a:gd name="connsiteY4-478" fmla="*/ 3618943 h 3618943"/>
              <a:gd name="connsiteX5-479" fmla="*/ 0 w 9144000"/>
              <a:gd name="connsiteY5-480" fmla="*/ 0 h 3618943"/>
              <a:gd name="connsiteX0-481" fmla="*/ 0 w 9144000"/>
              <a:gd name="connsiteY0-482" fmla="*/ 0 h 3618943"/>
              <a:gd name="connsiteX1-483" fmla="*/ 9144000 w 9144000"/>
              <a:gd name="connsiteY1-484" fmla="*/ 2619238 h 3618943"/>
              <a:gd name="connsiteX2-485" fmla="*/ 9144000 w 9144000"/>
              <a:gd name="connsiteY2-486" fmla="*/ 2619238 h 3618943"/>
              <a:gd name="connsiteX3-487" fmla="*/ 9144000 w 9144000"/>
              <a:gd name="connsiteY3-488" fmla="*/ 3618943 h 3618943"/>
              <a:gd name="connsiteX4-489" fmla="*/ 0 w 9144000"/>
              <a:gd name="connsiteY4-490" fmla="*/ 3618943 h 3618943"/>
              <a:gd name="connsiteX5-491" fmla="*/ 0 w 9144000"/>
              <a:gd name="connsiteY5-492" fmla="*/ 0 h 3618943"/>
              <a:gd name="connsiteX0-493" fmla="*/ 0 w 9144000"/>
              <a:gd name="connsiteY0-494" fmla="*/ 0 h 3618943"/>
              <a:gd name="connsiteX1-495" fmla="*/ 9144000 w 9144000"/>
              <a:gd name="connsiteY1-496" fmla="*/ 2619238 h 3618943"/>
              <a:gd name="connsiteX2-497" fmla="*/ 9144000 w 9144000"/>
              <a:gd name="connsiteY2-498" fmla="*/ 2619238 h 3618943"/>
              <a:gd name="connsiteX3-499" fmla="*/ 9144000 w 9144000"/>
              <a:gd name="connsiteY3-500" fmla="*/ 3618943 h 3618943"/>
              <a:gd name="connsiteX4-501" fmla="*/ 0 w 9144000"/>
              <a:gd name="connsiteY4-502" fmla="*/ 3618943 h 3618943"/>
              <a:gd name="connsiteX5-503" fmla="*/ 0 w 9144000"/>
              <a:gd name="connsiteY5-504" fmla="*/ 0 h 3618943"/>
              <a:gd name="connsiteX0-505" fmla="*/ 0 w 9144000"/>
              <a:gd name="connsiteY0-506" fmla="*/ 0 h 3618943"/>
              <a:gd name="connsiteX1-507" fmla="*/ 9144000 w 9144000"/>
              <a:gd name="connsiteY1-508" fmla="*/ 2619238 h 3618943"/>
              <a:gd name="connsiteX2-509" fmla="*/ 9144000 w 9144000"/>
              <a:gd name="connsiteY2-510" fmla="*/ 2619238 h 3618943"/>
              <a:gd name="connsiteX3-511" fmla="*/ 9144000 w 9144000"/>
              <a:gd name="connsiteY3-512" fmla="*/ 3618943 h 3618943"/>
              <a:gd name="connsiteX4-513" fmla="*/ 0 w 9144000"/>
              <a:gd name="connsiteY4-514" fmla="*/ 3618943 h 3618943"/>
              <a:gd name="connsiteX5-515" fmla="*/ 0 w 9144000"/>
              <a:gd name="connsiteY5-516" fmla="*/ 0 h 3618943"/>
              <a:gd name="connsiteX0-517" fmla="*/ 0 w 9144000"/>
              <a:gd name="connsiteY0-518" fmla="*/ 0 h 3618943"/>
              <a:gd name="connsiteX1-519" fmla="*/ 9144000 w 9144000"/>
              <a:gd name="connsiteY1-520" fmla="*/ 2619238 h 3618943"/>
              <a:gd name="connsiteX2-521" fmla="*/ 9144000 w 9144000"/>
              <a:gd name="connsiteY2-522" fmla="*/ 2619238 h 3618943"/>
              <a:gd name="connsiteX3-523" fmla="*/ 9144000 w 9144000"/>
              <a:gd name="connsiteY3-524" fmla="*/ 3618943 h 3618943"/>
              <a:gd name="connsiteX4-525" fmla="*/ 0 w 9144000"/>
              <a:gd name="connsiteY4-526" fmla="*/ 3618943 h 3618943"/>
              <a:gd name="connsiteX5-527" fmla="*/ 0 w 9144000"/>
              <a:gd name="connsiteY5-528" fmla="*/ 0 h 3618943"/>
              <a:gd name="connsiteX0-529" fmla="*/ 0 w 9144000"/>
              <a:gd name="connsiteY0-530" fmla="*/ 0 h 3618943"/>
              <a:gd name="connsiteX1-531" fmla="*/ 9144000 w 9144000"/>
              <a:gd name="connsiteY1-532" fmla="*/ 2619238 h 3618943"/>
              <a:gd name="connsiteX2-533" fmla="*/ 9144000 w 9144000"/>
              <a:gd name="connsiteY2-534" fmla="*/ 2619238 h 3618943"/>
              <a:gd name="connsiteX3-535" fmla="*/ 9144000 w 9144000"/>
              <a:gd name="connsiteY3-536" fmla="*/ 3618943 h 3618943"/>
              <a:gd name="connsiteX4-537" fmla="*/ 0 w 9144000"/>
              <a:gd name="connsiteY4-538" fmla="*/ 3618943 h 3618943"/>
              <a:gd name="connsiteX5-539" fmla="*/ 0 w 9144000"/>
              <a:gd name="connsiteY5-540" fmla="*/ 0 h 3618943"/>
              <a:gd name="connsiteX0-541" fmla="*/ 0 w 9144000"/>
              <a:gd name="connsiteY0-542" fmla="*/ 0 h 2489220"/>
              <a:gd name="connsiteX1-543" fmla="*/ 9144000 w 9144000"/>
              <a:gd name="connsiteY1-544" fmla="*/ 1143306 h 2489220"/>
              <a:gd name="connsiteX2-545" fmla="*/ 9144000 w 9144000"/>
              <a:gd name="connsiteY2-546" fmla="*/ 1143306 h 2489220"/>
              <a:gd name="connsiteX3-547" fmla="*/ 9144000 w 9144000"/>
              <a:gd name="connsiteY3-548" fmla="*/ 2143011 h 2489220"/>
              <a:gd name="connsiteX4-549" fmla="*/ 0 w 9144000"/>
              <a:gd name="connsiteY4-550" fmla="*/ 2143011 h 2489220"/>
              <a:gd name="connsiteX5-551" fmla="*/ 0 w 9144000"/>
              <a:gd name="connsiteY5-552" fmla="*/ 0 h 2489220"/>
              <a:gd name="connsiteX0-553" fmla="*/ 0 w 9144000"/>
              <a:gd name="connsiteY0-554" fmla="*/ 0 h 2489220"/>
              <a:gd name="connsiteX1-555" fmla="*/ 9144000 w 9144000"/>
              <a:gd name="connsiteY1-556" fmla="*/ 1143306 h 2489220"/>
              <a:gd name="connsiteX2-557" fmla="*/ 9144000 w 9144000"/>
              <a:gd name="connsiteY2-558" fmla="*/ 714337 h 2489220"/>
              <a:gd name="connsiteX3-559" fmla="*/ 9144000 w 9144000"/>
              <a:gd name="connsiteY3-560" fmla="*/ 2143011 h 2489220"/>
              <a:gd name="connsiteX4-561" fmla="*/ 0 w 9144000"/>
              <a:gd name="connsiteY4-562" fmla="*/ 2143011 h 2489220"/>
              <a:gd name="connsiteX5-563" fmla="*/ 0 w 9144000"/>
              <a:gd name="connsiteY5-564" fmla="*/ 0 h 2489220"/>
              <a:gd name="connsiteX0-565" fmla="*/ 0 w 9144000"/>
              <a:gd name="connsiteY0-566" fmla="*/ 0 h 2489220"/>
              <a:gd name="connsiteX1-567" fmla="*/ 9144000 w 9144000"/>
              <a:gd name="connsiteY1-568" fmla="*/ 476225 h 2489220"/>
              <a:gd name="connsiteX2-569" fmla="*/ 9144000 w 9144000"/>
              <a:gd name="connsiteY2-570" fmla="*/ 714337 h 2489220"/>
              <a:gd name="connsiteX3-571" fmla="*/ 9144000 w 9144000"/>
              <a:gd name="connsiteY3-572" fmla="*/ 2143011 h 2489220"/>
              <a:gd name="connsiteX4-573" fmla="*/ 0 w 9144000"/>
              <a:gd name="connsiteY4-574" fmla="*/ 2143011 h 2489220"/>
              <a:gd name="connsiteX5-575" fmla="*/ 0 w 9144000"/>
              <a:gd name="connsiteY5-576" fmla="*/ 0 h 2489220"/>
              <a:gd name="connsiteX0-577" fmla="*/ 0 w 9144000"/>
              <a:gd name="connsiteY0-578" fmla="*/ 0 h 2489220"/>
              <a:gd name="connsiteX1-579" fmla="*/ 9144000 w 9144000"/>
              <a:gd name="connsiteY1-580" fmla="*/ 476225 h 2489220"/>
              <a:gd name="connsiteX2-581" fmla="*/ 9144000 w 9144000"/>
              <a:gd name="connsiteY2-582" fmla="*/ 714337 h 2489220"/>
              <a:gd name="connsiteX3-583" fmla="*/ 9144000 w 9144000"/>
              <a:gd name="connsiteY3-584" fmla="*/ 2143011 h 2489220"/>
              <a:gd name="connsiteX4-585" fmla="*/ 0 w 9144000"/>
              <a:gd name="connsiteY4-586" fmla="*/ 2143011 h 2489220"/>
              <a:gd name="connsiteX5-587" fmla="*/ 0 w 9144000"/>
              <a:gd name="connsiteY5-588" fmla="*/ 0 h 2489220"/>
              <a:gd name="connsiteX0-589" fmla="*/ 0 w 9144000"/>
              <a:gd name="connsiteY0-590" fmla="*/ 0 h 2489220"/>
              <a:gd name="connsiteX1-591" fmla="*/ 9144000 w 9144000"/>
              <a:gd name="connsiteY1-592" fmla="*/ 476225 h 2489220"/>
              <a:gd name="connsiteX2-593" fmla="*/ 9144000 w 9144000"/>
              <a:gd name="connsiteY2-594" fmla="*/ 714337 h 2489220"/>
              <a:gd name="connsiteX3-595" fmla="*/ 9144000 w 9144000"/>
              <a:gd name="connsiteY3-596" fmla="*/ 2143011 h 2489220"/>
              <a:gd name="connsiteX4-597" fmla="*/ 0 w 9144000"/>
              <a:gd name="connsiteY4-598" fmla="*/ 2143011 h 2489220"/>
              <a:gd name="connsiteX5-599" fmla="*/ 0 w 9144000"/>
              <a:gd name="connsiteY5-600" fmla="*/ 0 h 2489220"/>
              <a:gd name="connsiteX0-601" fmla="*/ 0 w 9144000"/>
              <a:gd name="connsiteY0-602" fmla="*/ 0 h 2489220"/>
              <a:gd name="connsiteX1-603" fmla="*/ 9144000 w 9144000"/>
              <a:gd name="connsiteY1-604" fmla="*/ 476225 h 2489220"/>
              <a:gd name="connsiteX2-605" fmla="*/ 9144000 w 9144000"/>
              <a:gd name="connsiteY2-606" fmla="*/ 714337 h 2489220"/>
              <a:gd name="connsiteX3-607" fmla="*/ 9144000 w 9144000"/>
              <a:gd name="connsiteY3-608" fmla="*/ 2143011 h 2489220"/>
              <a:gd name="connsiteX4-609" fmla="*/ 0 w 9144000"/>
              <a:gd name="connsiteY4-610" fmla="*/ 2143011 h 2489220"/>
              <a:gd name="connsiteX5-611" fmla="*/ 0 w 9144000"/>
              <a:gd name="connsiteY5-612" fmla="*/ 0 h 2489220"/>
              <a:gd name="connsiteX0-613" fmla="*/ 0 w 9144000"/>
              <a:gd name="connsiteY0-614" fmla="*/ 0 h 2489220"/>
              <a:gd name="connsiteX1-615" fmla="*/ 9144000 w 9144000"/>
              <a:gd name="connsiteY1-616" fmla="*/ 476225 h 2489220"/>
              <a:gd name="connsiteX2-617" fmla="*/ 9144000 w 9144000"/>
              <a:gd name="connsiteY2-618" fmla="*/ 714337 h 2489220"/>
              <a:gd name="connsiteX3-619" fmla="*/ 9144000 w 9144000"/>
              <a:gd name="connsiteY3-620" fmla="*/ 2143011 h 2489220"/>
              <a:gd name="connsiteX4-621" fmla="*/ 0 w 9144000"/>
              <a:gd name="connsiteY4-622" fmla="*/ 2143011 h 2489220"/>
              <a:gd name="connsiteX5-623" fmla="*/ 0 w 9144000"/>
              <a:gd name="connsiteY5-624" fmla="*/ 0 h 2489220"/>
              <a:gd name="connsiteX0-625" fmla="*/ 0 w 9144000"/>
              <a:gd name="connsiteY0-626" fmla="*/ 0 h 2489220"/>
              <a:gd name="connsiteX1-627" fmla="*/ 9144000 w 9144000"/>
              <a:gd name="connsiteY1-628" fmla="*/ 476225 h 2489220"/>
              <a:gd name="connsiteX2-629" fmla="*/ 9144000 w 9144000"/>
              <a:gd name="connsiteY2-630" fmla="*/ 714337 h 2489220"/>
              <a:gd name="connsiteX3-631" fmla="*/ 9144000 w 9144000"/>
              <a:gd name="connsiteY3-632" fmla="*/ 2143011 h 2489220"/>
              <a:gd name="connsiteX4-633" fmla="*/ 0 w 9144000"/>
              <a:gd name="connsiteY4-634" fmla="*/ 2143011 h 2489220"/>
              <a:gd name="connsiteX5-635" fmla="*/ 0 w 9144000"/>
              <a:gd name="connsiteY5-636" fmla="*/ 0 h 2489220"/>
              <a:gd name="connsiteX0-637" fmla="*/ 0 w 9144000"/>
              <a:gd name="connsiteY0-638" fmla="*/ 0 h 2489220"/>
              <a:gd name="connsiteX1-639" fmla="*/ 9144000 w 9144000"/>
              <a:gd name="connsiteY1-640" fmla="*/ 476225 h 2489220"/>
              <a:gd name="connsiteX2-641" fmla="*/ 9144000 w 9144000"/>
              <a:gd name="connsiteY2-642" fmla="*/ 714337 h 2489220"/>
              <a:gd name="connsiteX3-643" fmla="*/ 9144000 w 9144000"/>
              <a:gd name="connsiteY3-644" fmla="*/ 2143011 h 2489220"/>
              <a:gd name="connsiteX4-645" fmla="*/ 0 w 9144000"/>
              <a:gd name="connsiteY4-646" fmla="*/ 2143011 h 2489220"/>
              <a:gd name="connsiteX5-647" fmla="*/ 0 w 9144000"/>
              <a:gd name="connsiteY5-648" fmla="*/ 0 h 2489220"/>
              <a:gd name="connsiteX0-649" fmla="*/ 0 w 9144000"/>
              <a:gd name="connsiteY0-650" fmla="*/ 0 h 2489220"/>
              <a:gd name="connsiteX1-651" fmla="*/ 9144000 w 9144000"/>
              <a:gd name="connsiteY1-652" fmla="*/ 476225 h 2489220"/>
              <a:gd name="connsiteX2-653" fmla="*/ 9144000 w 9144000"/>
              <a:gd name="connsiteY2-654" fmla="*/ 714337 h 2489220"/>
              <a:gd name="connsiteX3-655" fmla="*/ 9144000 w 9144000"/>
              <a:gd name="connsiteY3-656" fmla="*/ 2143011 h 2489220"/>
              <a:gd name="connsiteX4-657" fmla="*/ 0 w 9144000"/>
              <a:gd name="connsiteY4-658" fmla="*/ 2143011 h 2489220"/>
              <a:gd name="connsiteX5-659" fmla="*/ 0 w 9144000"/>
              <a:gd name="connsiteY5-660" fmla="*/ 0 h 2489220"/>
              <a:gd name="connsiteX0-661" fmla="*/ 0 w 9144000"/>
              <a:gd name="connsiteY0-662" fmla="*/ 0 h 2489220"/>
              <a:gd name="connsiteX1-663" fmla="*/ 9144000 w 9144000"/>
              <a:gd name="connsiteY1-664" fmla="*/ 476225 h 2489220"/>
              <a:gd name="connsiteX2-665" fmla="*/ 9144000 w 9144000"/>
              <a:gd name="connsiteY2-666" fmla="*/ 714337 h 2489220"/>
              <a:gd name="connsiteX3-667" fmla="*/ 9144000 w 9144000"/>
              <a:gd name="connsiteY3-668" fmla="*/ 2143011 h 2489220"/>
              <a:gd name="connsiteX4-669" fmla="*/ 0 w 9144000"/>
              <a:gd name="connsiteY4-670" fmla="*/ 2143011 h 2489220"/>
              <a:gd name="connsiteX5-671" fmla="*/ 0 w 9144000"/>
              <a:gd name="connsiteY5-672" fmla="*/ 0 h 2489220"/>
              <a:gd name="connsiteX0-673" fmla="*/ 0 w 9144000"/>
              <a:gd name="connsiteY0-674" fmla="*/ 0 h 2489220"/>
              <a:gd name="connsiteX1-675" fmla="*/ 9144000 w 9144000"/>
              <a:gd name="connsiteY1-676" fmla="*/ 476225 h 2489220"/>
              <a:gd name="connsiteX2-677" fmla="*/ 9144000 w 9144000"/>
              <a:gd name="connsiteY2-678" fmla="*/ 714337 h 2489220"/>
              <a:gd name="connsiteX3-679" fmla="*/ 9144000 w 9144000"/>
              <a:gd name="connsiteY3-680" fmla="*/ 2143011 h 2489220"/>
              <a:gd name="connsiteX4-681" fmla="*/ 0 w 9144000"/>
              <a:gd name="connsiteY4-682" fmla="*/ 2143011 h 2489220"/>
              <a:gd name="connsiteX5-683" fmla="*/ 0 w 9144000"/>
              <a:gd name="connsiteY5-684" fmla="*/ 0 h 2489220"/>
              <a:gd name="connsiteX0-685" fmla="*/ 0 w 9144000"/>
              <a:gd name="connsiteY0-686" fmla="*/ 0 h 2489220"/>
              <a:gd name="connsiteX1-687" fmla="*/ 9144000 w 9144000"/>
              <a:gd name="connsiteY1-688" fmla="*/ 476225 h 2489220"/>
              <a:gd name="connsiteX2-689" fmla="*/ 9144000 w 9144000"/>
              <a:gd name="connsiteY2-690" fmla="*/ 714337 h 2489220"/>
              <a:gd name="connsiteX3-691" fmla="*/ 9144000 w 9144000"/>
              <a:gd name="connsiteY3-692" fmla="*/ 2143011 h 2489220"/>
              <a:gd name="connsiteX4-693" fmla="*/ 0 w 9144000"/>
              <a:gd name="connsiteY4-694" fmla="*/ 2143011 h 2489220"/>
              <a:gd name="connsiteX5-695" fmla="*/ 0 w 9144000"/>
              <a:gd name="connsiteY5-696" fmla="*/ 0 h 2489220"/>
              <a:gd name="connsiteX0-697" fmla="*/ 0 w 9144000"/>
              <a:gd name="connsiteY0-698" fmla="*/ 0 h 2982978"/>
              <a:gd name="connsiteX1-699" fmla="*/ 9144000 w 9144000"/>
              <a:gd name="connsiteY1-700" fmla="*/ 476225 h 2982978"/>
              <a:gd name="connsiteX2-701" fmla="*/ 9144000 w 9144000"/>
              <a:gd name="connsiteY2-702" fmla="*/ 714337 h 2982978"/>
              <a:gd name="connsiteX3-703" fmla="*/ 9144000 w 9144000"/>
              <a:gd name="connsiteY3-704" fmla="*/ 2143011 h 2982978"/>
              <a:gd name="connsiteX4-705" fmla="*/ 0 w 9144000"/>
              <a:gd name="connsiteY4-706" fmla="*/ 2143011 h 2982978"/>
              <a:gd name="connsiteX5-707" fmla="*/ 0 w 9144000"/>
              <a:gd name="connsiteY5-708" fmla="*/ 0 h 2982978"/>
              <a:gd name="connsiteX0-709" fmla="*/ 0 w 9144000"/>
              <a:gd name="connsiteY0-710" fmla="*/ 0 h 2489220"/>
              <a:gd name="connsiteX1-711" fmla="*/ 9144000 w 9144000"/>
              <a:gd name="connsiteY1-712" fmla="*/ 476225 h 2489220"/>
              <a:gd name="connsiteX2-713" fmla="*/ 9144000 w 9144000"/>
              <a:gd name="connsiteY2-714" fmla="*/ 714337 h 2489220"/>
              <a:gd name="connsiteX3-715" fmla="*/ 9144000 w 9144000"/>
              <a:gd name="connsiteY3-716" fmla="*/ 2143011 h 2489220"/>
              <a:gd name="connsiteX4-717" fmla="*/ 0 w 9144000"/>
              <a:gd name="connsiteY4-718" fmla="*/ 2143011 h 2489220"/>
              <a:gd name="connsiteX5-719" fmla="*/ 0 w 9144000"/>
              <a:gd name="connsiteY5-720" fmla="*/ 0 h 2489220"/>
              <a:gd name="connsiteX0-721" fmla="*/ 0 w 9144000"/>
              <a:gd name="connsiteY0-722" fmla="*/ 0 h 2354955"/>
              <a:gd name="connsiteX1-723" fmla="*/ 9144000 w 9144000"/>
              <a:gd name="connsiteY1-724" fmla="*/ 476225 h 2354955"/>
              <a:gd name="connsiteX2-725" fmla="*/ 9144000 w 9144000"/>
              <a:gd name="connsiteY2-726" fmla="*/ 714337 h 2354955"/>
              <a:gd name="connsiteX3-727" fmla="*/ 9144000 w 9144000"/>
              <a:gd name="connsiteY3-728" fmla="*/ 2143011 h 2354955"/>
              <a:gd name="connsiteX4-729" fmla="*/ 0 w 9144000"/>
              <a:gd name="connsiteY4-730" fmla="*/ 2143011 h 2354955"/>
              <a:gd name="connsiteX5-731" fmla="*/ 0 w 9144000"/>
              <a:gd name="connsiteY5-732" fmla="*/ 0 h 2354955"/>
              <a:gd name="connsiteX0-733" fmla="*/ 0 w 9144000"/>
              <a:gd name="connsiteY0-734" fmla="*/ 0 h 2641938"/>
              <a:gd name="connsiteX1-735" fmla="*/ 9144000 w 9144000"/>
              <a:gd name="connsiteY1-736" fmla="*/ 476225 h 2641938"/>
              <a:gd name="connsiteX2-737" fmla="*/ 9144000 w 9144000"/>
              <a:gd name="connsiteY2-738" fmla="*/ 714337 h 2641938"/>
              <a:gd name="connsiteX3-739" fmla="*/ 9144000 w 9144000"/>
              <a:gd name="connsiteY3-740" fmla="*/ 2143011 h 2641938"/>
              <a:gd name="connsiteX4-741" fmla="*/ 0 w 9144000"/>
              <a:gd name="connsiteY4-742" fmla="*/ 2143011 h 2641938"/>
              <a:gd name="connsiteX5-743" fmla="*/ 0 w 9144000"/>
              <a:gd name="connsiteY5-744" fmla="*/ 0 h 2641938"/>
              <a:gd name="connsiteX0-745" fmla="*/ 0 w 9144000"/>
              <a:gd name="connsiteY0-746" fmla="*/ 0 h 2354955"/>
              <a:gd name="connsiteX1-747" fmla="*/ 9144000 w 9144000"/>
              <a:gd name="connsiteY1-748" fmla="*/ 476225 h 2354955"/>
              <a:gd name="connsiteX2-749" fmla="*/ 9144000 w 9144000"/>
              <a:gd name="connsiteY2-750" fmla="*/ 714337 h 2354955"/>
              <a:gd name="connsiteX3-751" fmla="*/ 9144000 w 9144000"/>
              <a:gd name="connsiteY3-752" fmla="*/ 2143011 h 2354955"/>
              <a:gd name="connsiteX4-753" fmla="*/ 0 w 9144000"/>
              <a:gd name="connsiteY4-754" fmla="*/ 2143011 h 2354955"/>
              <a:gd name="connsiteX5-755" fmla="*/ 0 w 9144000"/>
              <a:gd name="connsiteY5-756" fmla="*/ 0 h 2354955"/>
              <a:gd name="connsiteX0-757" fmla="*/ 0 w 9144000"/>
              <a:gd name="connsiteY0-758" fmla="*/ 0 h 3137094"/>
              <a:gd name="connsiteX1-759" fmla="*/ 9144000 w 9144000"/>
              <a:gd name="connsiteY1-760" fmla="*/ 476225 h 3137094"/>
              <a:gd name="connsiteX2-761" fmla="*/ 9144000 w 9144000"/>
              <a:gd name="connsiteY2-762" fmla="*/ 714337 h 3137094"/>
              <a:gd name="connsiteX3-763" fmla="*/ 9144000 w 9144000"/>
              <a:gd name="connsiteY3-764" fmla="*/ 2143011 h 3137094"/>
              <a:gd name="connsiteX4-765" fmla="*/ 0 w 9144000"/>
              <a:gd name="connsiteY4-766" fmla="*/ 2143011 h 3137094"/>
              <a:gd name="connsiteX5-767" fmla="*/ 0 w 9144000"/>
              <a:gd name="connsiteY5-768" fmla="*/ 0 h 3137094"/>
              <a:gd name="connsiteX0-769" fmla="*/ 0 w 9144000"/>
              <a:gd name="connsiteY0-770" fmla="*/ 0 h 2573576"/>
              <a:gd name="connsiteX1-771" fmla="*/ 9144000 w 9144000"/>
              <a:gd name="connsiteY1-772" fmla="*/ 476225 h 2573576"/>
              <a:gd name="connsiteX2-773" fmla="*/ 9144000 w 9144000"/>
              <a:gd name="connsiteY2-774" fmla="*/ 714337 h 2573576"/>
              <a:gd name="connsiteX3-775" fmla="*/ 9144000 w 9144000"/>
              <a:gd name="connsiteY3-776" fmla="*/ 2143011 h 2573576"/>
              <a:gd name="connsiteX4-777" fmla="*/ 0 w 9144000"/>
              <a:gd name="connsiteY4-778" fmla="*/ 2143011 h 2573576"/>
              <a:gd name="connsiteX5-779" fmla="*/ 0 w 9144000"/>
              <a:gd name="connsiteY5-780" fmla="*/ 0 h 2573576"/>
              <a:gd name="connsiteX0-781" fmla="*/ 0 w 9144000"/>
              <a:gd name="connsiteY0-782" fmla="*/ 0 h 2354955"/>
              <a:gd name="connsiteX1-783" fmla="*/ 9144000 w 9144000"/>
              <a:gd name="connsiteY1-784" fmla="*/ 476225 h 2354955"/>
              <a:gd name="connsiteX2-785" fmla="*/ 9144000 w 9144000"/>
              <a:gd name="connsiteY2-786" fmla="*/ 714337 h 2354955"/>
              <a:gd name="connsiteX3-787" fmla="*/ 9144000 w 9144000"/>
              <a:gd name="connsiteY3-788" fmla="*/ 2143011 h 2354955"/>
              <a:gd name="connsiteX4-789" fmla="*/ 0 w 9144000"/>
              <a:gd name="connsiteY4-790" fmla="*/ 2143011 h 2354955"/>
              <a:gd name="connsiteX5-791" fmla="*/ 0 w 9144000"/>
              <a:gd name="connsiteY5-792" fmla="*/ 0 h 2354955"/>
              <a:gd name="connsiteX0-793" fmla="*/ 0 w 9144000"/>
              <a:gd name="connsiteY0-794" fmla="*/ 0 h 2354955"/>
              <a:gd name="connsiteX1-795" fmla="*/ 9144000 w 9144000"/>
              <a:gd name="connsiteY1-796" fmla="*/ 476225 h 2354955"/>
              <a:gd name="connsiteX2-797" fmla="*/ 9144000 w 9144000"/>
              <a:gd name="connsiteY2-798" fmla="*/ 714337 h 2354955"/>
              <a:gd name="connsiteX3-799" fmla="*/ 9144000 w 9144000"/>
              <a:gd name="connsiteY3-800" fmla="*/ 2143011 h 2354955"/>
              <a:gd name="connsiteX4-801" fmla="*/ 0 w 9144000"/>
              <a:gd name="connsiteY4-802" fmla="*/ 2143011 h 2354955"/>
              <a:gd name="connsiteX5-803" fmla="*/ 0 w 9144000"/>
              <a:gd name="connsiteY5-804" fmla="*/ 0 h 2354955"/>
              <a:gd name="connsiteX0-805" fmla="*/ 0 w 9144000"/>
              <a:gd name="connsiteY0-806" fmla="*/ 0 h 2354955"/>
              <a:gd name="connsiteX1-807" fmla="*/ 9144000 w 9144000"/>
              <a:gd name="connsiteY1-808" fmla="*/ 476225 h 2354955"/>
              <a:gd name="connsiteX2-809" fmla="*/ 9144000 w 9144000"/>
              <a:gd name="connsiteY2-810" fmla="*/ 714337 h 2354955"/>
              <a:gd name="connsiteX3-811" fmla="*/ 9144000 w 9144000"/>
              <a:gd name="connsiteY3-812" fmla="*/ 2143011 h 2354955"/>
              <a:gd name="connsiteX4-813" fmla="*/ 0 w 9144000"/>
              <a:gd name="connsiteY4-814" fmla="*/ 2143011 h 2354955"/>
              <a:gd name="connsiteX5-815" fmla="*/ 0 w 9144000"/>
              <a:gd name="connsiteY5-816" fmla="*/ 0 h 2354955"/>
              <a:gd name="connsiteX0-817" fmla="*/ 0 w 9144000"/>
              <a:gd name="connsiteY0-818" fmla="*/ 0 h 2354955"/>
              <a:gd name="connsiteX1-819" fmla="*/ 9144000 w 9144000"/>
              <a:gd name="connsiteY1-820" fmla="*/ 476225 h 2354955"/>
              <a:gd name="connsiteX2-821" fmla="*/ 9144000 w 9144000"/>
              <a:gd name="connsiteY2-822" fmla="*/ 714337 h 2354955"/>
              <a:gd name="connsiteX3-823" fmla="*/ 9144000 w 9144000"/>
              <a:gd name="connsiteY3-824" fmla="*/ 2143011 h 2354955"/>
              <a:gd name="connsiteX4-825" fmla="*/ 0 w 9144000"/>
              <a:gd name="connsiteY4-826" fmla="*/ 2143011 h 2354955"/>
              <a:gd name="connsiteX5-827" fmla="*/ 0 w 9144000"/>
              <a:gd name="connsiteY5-828" fmla="*/ 0 h 2354955"/>
              <a:gd name="connsiteX0-829" fmla="*/ 0 w 9144000"/>
              <a:gd name="connsiteY0-830" fmla="*/ 0 h 2354955"/>
              <a:gd name="connsiteX1-831" fmla="*/ 9144000 w 9144000"/>
              <a:gd name="connsiteY1-832" fmla="*/ 476225 h 2354955"/>
              <a:gd name="connsiteX2-833" fmla="*/ 9144000 w 9144000"/>
              <a:gd name="connsiteY2-834" fmla="*/ 714337 h 2354955"/>
              <a:gd name="connsiteX3-835" fmla="*/ 9144000 w 9144000"/>
              <a:gd name="connsiteY3-836" fmla="*/ 2143011 h 2354955"/>
              <a:gd name="connsiteX4-837" fmla="*/ 0 w 9144000"/>
              <a:gd name="connsiteY4-838" fmla="*/ 2143011 h 2354955"/>
              <a:gd name="connsiteX5-839" fmla="*/ 0 w 9144000"/>
              <a:gd name="connsiteY5-840" fmla="*/ 0 h 2354955"/>
              <a:gd name="connsiteX0-841" fmla="*/ 0 w 9144000"/>
              <a:gd name="connsiteY0-842" fmla="*/ 0 h 2354955"/>
              <a:gd name="connsiteX1-843" fmla="*/ 9144000 w 9144000"/>
              <a:gd name="connsiteY1-844" fmla="*/ 476225 h 2354955"/>
              <a:gd name="connsiteX2-845" fmla="*/ 9144000 w 9144000"/>
              <a:gd name="connsiteY2-846" fmla="*/ 714337 h 2354955"/>
              <a:gd name="connsiteX3-847" fmla="*/ 9144000 w 9144000"/>
              <a:gd name="connsiteY3-848" fmla="*/ 2143011 h 2354955"/>
              <a:gd name="connsiteX4-849" fmla="*/ 0 w 9144000"/>
              <a:gd name="connsiteY4-850" fmla="*/ 2143011 h 2354955"/>
              <a:gd name="connsiteX5-851" fmla="*/ 0 w 9144000"/>
              <a:gd name="connsiteY5-852" fmla="*/ 0 h 2354955"/>
              <a:gd name="connsiteX0-853" fmla="*/ 0 w 9144000"/>
              <a:gd name="connsiteY0-854" fmla="*/ 0 h 2354955"/>
              <a:gd name="connsiteX1-855" fmla="*/ 9144000 w 9144000"/>
              <a:gd name="connsiteY1-856" fmla="*/ 476225 h 2354955"/>
              <a:gd name="connsiteX2-857" fmla="*/ 9144000 w 9144000"/>
              <a:gd name="connsiteY2-858" fmla="*/ 714337 h 2354955"/>
              <a:gd name="connsiteX3-859" fmla="*/ 9144000 w 9144000"/>
              <a:gd name="connsiteY3-860" fmla="*/ 2143011 h 2354955"/>
              <a:gd name="connsiteX4-861" fmla="*/ 0 w 9144000"/>
              <a:gd name="connsiteY4-862" fmla="*/ 2143011 h 2354955"/>
              <a:gd name="connsiteX5-863" fmla="*/ 0 w 9144000"/>
              <a:gd name="connsiteY5-864" fmla="*/ 0 h 2354955"/>
              <a:gd name="connsiteX0-865" fmla="*/ 0 w 9144000"/>
              <a:gd name="connsiteY0-866" fmla="*/ 0 h 2354955"/>
              <a:gd name="connsiteX1-867" fmla="*/ 9144000 w 9144000"/>
              <a:gd name="connsiteY1-868" fmla="*/ 476225 h 2354955"/>
              <a:gd name="connsiteX2-869" fmla="*/ 9144000 w 9144000"/>
              <a:gd name="connsiteY2-870" fmla="*/ 714337 h 2354955"/>
              <a:gd name="connsiteX3-871" fmla="*/ 9144000 w 9144000"/>
              <a:gd name="connsiteY3-872" fmla="*/ 2143011 h 2354955"/>
              <a:gd name="connsiteX4-873" fmla="*/ 0 w 9144000"/>
              <a:gd name="connsiteY4-874" fmla="*/ 2143011 h 2354955"/>
              <a:gd name="connsiteX5-875" fmla="*/ 0 w 9144000"/>
              <a:gd name="connsiteY5-876" fmla="*/ 0 h 2354955"/>
              <a:gd name="connsiteX0-877" fmla="*/ 0 w 9144000"/>
              <a:gd name="connsiteY0-878" fmla="*/ 0 h 2354955"/>
              <a:gd name="connsiteX1-879" fmla="*/ 9144000 w 9144000"/>
              <a:gd name="connsiteY1-880" fmla="*/ 476225 h 2354955"/>
              <a:gd name="connsiteX2-881" fmla="*/ 9144000 w 9144000"/>
              <a:gd name="connsiteY2-882" fmla="*/ 714337 h 2354955"/>
              <a:gd name="connsiteX3-883" fmla="*/ 9144000 w 9144000"/>
              <a:gd name="connsiteY3-884" fmla="*/ 2143011 h 2354955"/>
              <a:gd name="connsiteX4-885" fmla="*/ 0 w 9144000"/>
              <a:gd name="connsiteY4-886" fmla="*/ 2143011 h 2354955"/>
              <a:gd name="connsiteX5-887" fmla="*/ 0 w 9144000"/>
              <a:gd name="connsiteY5-888" fmla="*/ 0 h 2354955"/>
              <a:gd name="connsiteX0-889" fmla="*/ 0 w 9144000"/>
              <a:gd name="connsiteY0-890" fmla="*/ 0 h 2619236"/>
              <a:gd name="connsiteX1-891" fmla="*/ 9144000 w 9144000"/>
              <a:gd name="connsiteY1-892" fmla="*/ 740506 h 2619236"/>
              <a:gd name="connsiteX2-893" fmla="*/ 9144000 w 9144000"/>
              <a:gd name="connsiteY2-894" fmla="*/ 978618 h 2619236"/>
              <a:gd name="connsiteX3-895" fmla="*/ 9144000 w 9144000"/>
              <a:gd name="connsiteY3-896" fmla="*/ 2407292 h 2619236"/>
              <a:gd name="connsiteX4-897" fmla="*/ 0 w 9144000"/>
              <a:gd name="connsiteY4-898" fmla="*/ 2407292 h 2619236"/>
              <a:gd name="connsiteX5-899" fmla="*/ 0 w 9144000"/>
              <a:gd name="connsiteY5-900" fmla="*/ 0 h 2619236"/>
              <a:gd name="connsiteX0-901" fmla="*/ 0 w 9144000"/>
              <a:gd name="connsiteY0-902" fmla="*/ 0 h 2619236"/>
              <a:gd name="connsiteX1-903" fmla="*/ 9144000 w 9144000"/>
              <a:gd name="connsiteY1-904" fmla="*/ 740506 h 2619236"/>
              <a:gd name="connsiteX2-905" fmla="*/ 9144000 w 9144000"/>
              <a:gd name="connsiteY2-906" fmla="*/ 978618 h 2619236"/>
              <a:gd name="connsiteX3-907" fmla="*/ 9144000 w 9144000"/>
              <a:gd name="connsiteY3-908" fmla="*/ 2407292 h 2619236"/>
              <a:gd name="connsiteX4-909" fmla="*/ 0 w 9144000"/>
              <a:gd name="connsiteY4-910" fmla="*/ 2407292 h 2619236"/>
              <a:gd name="connsiteX5-911" fmla="*/ 0 w 9144000"/>
              <a:gd name="connsiteY5-912" fmla="*/ 0 h 2619236"/>
              <a:gd name="connsiteX0-913" fmla="*/ 0 w 9144000"/>
              <a:gd name="connsiteY0-914" fmla="*/ 0 h 2619236"/>
              <a:gd name="connsiteX1-915" fmla="*/ 9144000 w 9144000"/>
              <a:gd name="connsiteY1-916" fmla="*/ 740506 h 2619236"/>
              <a:gd name="connsiteX2-917" fmla="*/ 9144000 w 9144000"/>
              <a:gd name="connsiteY2-918" fmla="*/ 978618 h 2619236"/>
              <a:gd name="connsiteX3-919" fmla="*/ 9144000 w 9144000"/>
              <a:gd name="connsiteY3-920" fmla="*/ 2407292 h 2619236"/>
              <a:gd name="connsiteX4-921" fmla="*/ 0 w 9144000"/>
              <a:gd name="connsiteY4-922" fmla="*/ 2407292 h 2619236"/>
              <a:gd name="connsiteX5-923" fmla="*/ 0 w 9144000"/>
              <a:gd name="connsiteY5-924" fmla="*/ 0 h 2619236"/>
              <a:gd name="connsiteX0-925" fmla="*/ 0 w 9144000"/>
              <a:gd name="connsiteY0-926" fmla="*/ 0 h 2619236"/>
              <a:gd name="connsiteX1-927" fmla="*/ 9144000 w 9144000"/>
              <a:gd name="connsiteY1-928" fmla="*/ 740506 h 2619236"/>
              <a:gd name="connsiteX2-929" fmla="*/ 9144000 w 9144000"/>
              <a:gd name="connsiteY2-930" fmla="*/ 978618 h 2619236"/>
              <a:gd name="connsiteX3-931" fmla="*/ 9144000 w 9144000"/>
              <a:gd name="connsiteY3-932" fmla="*/ 2407292 h 2619236"/>
              <a:gd name="connsiteX4-933" fmla="*/ 0 w 9144000"/>
              <a:gd name="connsiteY4-934" fmla="*/ 2407292 h 2619236"/>
              <a:gd name="connsiteX5-935" fmla="*/ 0 w 9144000"/>
              <a:gd name="connsiteY5-936" fmla="*/ 0 h 2619236"/>
              <a:gd name="connsiteX0-937" fmla="*/ 0 w 9144000"/>
              <a:gd name="connsiteY0-938" fmla="*/ 0 h 3422490"/>
              <a:gd name="connsiteX1-939" fmla="*/ 9144000 w 9144000"/>
              <a:gd name="connsiteY1-940" fmla="*/ 740506 h 3422490"/>
              <a:gd name="connsiteX2-941" fmla="*/ 9144000 w 9144000"/>
              <a:gd name="connsiteY2-942" fmla="*/ 978618 h 3422490"/>
              <a:gd name="connsiteX3-943" fmla="*/ 9144000 w 9144000"/>
              <a:gd name="connsiteY3-944" fmla="*/ 2407292 h 3422490"/>
              <a:gd name="connsiteX4-945" fmla="*/ 0 w 9144000"/>
              <a:gd name="connsiteY4-946" fmla="*/ 2407292 h 3422490"/>
              <a:gd name="connsiteX5-947" fmla="*/ 0 w 9144000"/>
              <a:gd name="connsiteY5-948" fmla="*/ 0 h 3422490"/>
              <a:gd name="connsiteX0-949" fmla="*/ 0 w 9144000"/>
              <a:gd name="connsiteY0-950" fmla="*/ 0 h 2902770"/>
              <a:gd name="connsiteX1-951" fmla="*/ 9144000 w 9144000"/>
              <a:gd name="connsiteY1-952" fmla="*/ 740506 h 2902770"/>
              <a:gd name="connsiteX2-953" fmla="*/ 9144000 w 9144000"/>
              <a:gd name="connsiteY2-954" fmla="*/ 978618 h 2902770"/>
              <a:gd name="connsiteX3-955" fmla="*/ 9144000 w 9144000"/>
              <a:gd name="connsiteY3-956" fmla="*/ 2407292 h 2902770"/>
              <a:gd name="connsiteX4-957" fmla="*/ 0 w 9144000"/>
              <a:gd name="connsiteY4-958" fmla="*/ 2407292 h 2902770"/>
              <a:gd name="connsiteX5-959" fmla="*/ 0 w 9144000"/>
              <a:gd name="connsiteY5-960" fmla="*/ 0 h 2902770"/>
              <a:gd name="connsiteX0-961" fmla="*/ 0 w 9144000"/>
              <a:gd name="connsiteY0-962" fmla="*/ 0 h 2859274"/>
              <a:gd name="connsiteX1-963" fmla="*/ 9144000 w 9144000"/>
              <a:gd name="connsiteY1-964" fmla="*/ 740506 h 2859274"/>
              <a:gd name="connsiteX2-965" fmla="*/ 9144000 w 9144000"/>
              <a:gd name="connsiteY2-966" fmla="*/ 978618 h 2859274"/>
              <a:gd name="connsiteX3-967" fmla="*/ 9144000 w 9144000"/>
              <a:gd name="connsiteY3-968" fmla="*/ 2407292 h 2859274"/>
              <a:gd name="connsiteX4-969" fmla="*/ 0 w 9144000"/>
              <a:gd name="connsiteY4-970" fmla="*/ 2407292 h 2859274"/>
              <a:gd name="connsiteX5-971" fmla="*/ 0 w 9144000"/>
              <a:gd name="connsiteY5-972" fmla="*/ 0 h 2859274"/>
              <a:gd name="connsiteX0-973" fmla="*/ 0 w 9144000"/>
              <a:gd name="connsiteY0-974" fmla="*/ 0 h 2815778"/>
              <a:gd name="connsiteX1-975" fmla="*/ 9144000 w 9144000"/>
              <a:gd name="connsiteY1-976" fmla="*/ 740506 h 2815778"/>
              <a:gd name="connsiteX2-977" fmla="*/ 9144000 w 9144000"/>
              <a:gd name="connsiteY2-978" fmla="*/ 978618 h 2815778"/>
              <a:gd name="connsiteX3-979" fmla="*/ 9144000 w 9144000"/>
              <a:gd name="connsiteY3-980" fmla="*/ 2407292 h 2815778"/>
              <a:gd name="connsiteX4-981" fmla="*/ 0 w 9144000"/>
              <a:gd name="connsiteY4-982" fmla="*/ 2407292 h 2815778"/>
              <a:gd name="connsiteX5-983" fmla="*/ 0 w 9144000"/>
              <a:gd name="connsiteY5-984" fmla="*/ 0 h 2815778"/>
              <a:gd name="connsiteX0-985" fmla="*/ 0 w 9144000"/>
              <a:gd name="connsiteY0-986" fmla="*/ 0 h 3352831"/>
              <a:gd name="connsiteX1-987" fmla="*/ 9144000 w 9144000"/>
              <a:gd name="connsiteY1-988" fmla="*/ 740506 h 3352831"/>
              <a:gd name="connsiteX2-989" fmla="*/ 9144000 w 9144000"/>
              <a:gd name="connsiteY2-990" fmla="*/ 978618 h 3352831"/>
              <a:gd name="connsiteX3-991" fmla="*/ 9144000 w 9144000"/>
              <a:gd name="connsiteY3-992" fmla="*/ 2407292 h 3352831"/>
              <a:gd name="connsiteX4-993" fmla="*/ 0 w 9144000"/>
              <a:gd name="connsiteY4-994" fmla="*/ 2407292 h 3352831"/>
              <a:gd name="connsiteX5-995" fmla="*/ 0 w 9144000"/>
              <a:gd name="connsiteY5-996" fmla="*/ 0 h 3352831"/>
              <a:gd name="connsiteX0-997" fmla="*/ 0 w 9144000"/>
              <a:gd name="connsiteY0-998" fmla="*/ 0 h 2962122"/>
              <a:gd name="connsiteX1-999" fmla="*/ 9144000 w 9144000"/>
              <a:gd name="connsiteY1-1000" fmla="*/ 740506 h 2962122"/>
              <a:gd name="connsiteX2-1001" fmla="*/ 9144000 w 9144000"/>
              <a:gd name="connsiteY2-1002" fmla="*/ 978618 h 2962122"/>
              <a:gd name="connsiteX3-1003" fmla="*/ 9144000 w 9144000"/>
              <a:gd name="connsiteY3-1004" fmla="*/ 2407292 h 2962122"/>
              <a:gd name="connsiteX4-1005" fmla="*/ 0 w 9144000"/>
              <a:gd name="connsiteY4-1006" fmla="*/ 2407292 h 2962122"/>
              <a:gd name="connsiteX5-1007" fmla="*/ 0 w 9144000"/>
              <a:gd name="connsiteY5-1008" fmla="*/ 0 h 2962122"/>
              <a:gd name="connsiteX0-1009" fmla="*/ 0 w 9144000"/>
              <a:gd name="connsiteY0-1010" fmla="*/ 0 h 3003041"/>
              <a:gd name="connsiteX1-1011" fmla="*/ 9144000 w 9144000"/>
              <a:gd name="connsiteY1-1012" fmla="*/ 740506 h 3003041"/>
              <a:gd name="connsiteX2-1013" fmla="*/ 9144000 w 9144000"/>
              <a:gd name="connsiteY2-1014" fmla="*/ 978618 h 3003041"/>
              <a:gd name="connsiteX3-1015" fmla="*/ 9144000 w 9144000"/>
              <a:gd name="connsiteY3-1016" fmla="*/ 2407292 h 3003041"/>
              <a:gd name="connsiteX4-1017" fmla="*/ 0 w 9144000"/>
              <a:gd name="connsiteY4-1018" fmla="*/ 2407292 h 3003041"/>
              <a:gd name="connsiteX5-1019" fmla="*/ 0 w 9144000"/>
              <a:gd name="connsiteY5-1020" fmla="*/ 0 h 3003041"/>
              <a:gd name="connsiteX0-1021" fmla="*/ 0 w 9144000"/>
              <a:gd name="connsiteY0-1022" fmla="*/ 0 h 2785938"/>
              <a:gd name="connsiteX1-1023" fmla="*/ 9144000 w 9144000"/>
              <a:gd name="connsiteY1-1024" fmla="*/ 740506 h 2785938"/>
              <a:gd name="connsiteX2-1025" fmla="*/ 9144000 w 9144000"/>
              <a:gd name="connsiteY2-1026" fmla="*/ 978618 h 2785938"/>
              <a:gd name="connsiteX3-1027" fmla="*/ 9144000 w 9144000"/>
              <a:gd name="connsiteY3-1028" fmla="*/ 2407292 h 2785938"/>
              <a:gd name="connsiteX4-1029" fmla="*/ 0 w 9144000"/>
              <a:gd name="connsiteY4-1030" fmla="*/ 2407292 h 2785938"/>
              <a:gd name="connsiteX5-1031" fmla="*/ 0 w 9144000"/>
              <a:gd name="connsiteY5-1032" fmla="*/ 0 h 2785938"/>
              <a:gd name="connsiteX0-1033" fmla="*/ 0 w 9144000"/>
              <a:gd name="connsiteY0-1034" fmla="*/ 0 h 2806948"/>
              <a:gd name="connsiteX1-1035" fmla="*/ 9144000 w 9144000"/>
              <a:gd name="connsiteY1-1036" fmla="*/ 740506 h 2806948"/>
              <a:gd name="connsiteX2-1037" fmla="*/ 9144000 w 9144000"/>
              <a:gd name="connsiteY2-1038" fmla="*/ 978618 h 2806948"/>
              <a:gd name="connsiteX3-1039" fmla="*/ 9144000 w 9144000"/>
              <a:gd name="connsiteY3-1040" fmla="*/ 2407292 h 2806948"/>
              <a:gd name="connsiteX4-1041" fmla="*/ 0 w 9144000"/>
              <a:gd name="connsiteY4-1042" fmla="*/ 2407292 h 2806948"/>
              <a:gd name="connsiteX5-1043" fmla="*/ 0 w 9144000"/>
              <a:gd name="connsiteY5-1044" fmla="*/ 0 h 2806948"/>
              <a:gd name="connsiteX0-1045" fmla="*/ 0 w 9144000"/>
              <a:gd name="connsiteY0-1046" fmla="*/ 0 h 2892463"/>
              <a:gd name="connsiteX1-1047" fmla="*/ 9144000 w 9144000"/>
              <a:gd name="connsiteY1-1048" fmla="*/ 740506 h 2892463"/>
              <a:gd name="connsiteX2-1049" fmla="*/ 9144000 w 9144000"/>
              <a:gd name="connsiteY2-1050" fmla="*/ 978618 h 2892463"/>
              <a:gd name="connsiteX3-1051" fmla="*/ 9144000 w 9144000"/>
              <a:gd name="connsiteY3-1052" fmla="*/ 2407292 h 2892463"/>
              <a:gd name="connsiteX4-1053" fmla="*/ 0 w 9144000"/>
              <a:gd name="connsiteY4-1054" fmla="*/ 2407292 h 2892463"/>
              <a:gd name="connsiteX5-1055" fmla="*/ 0 w 9144000"/>
              <a:gd name="connsiteY5-1056" fmla="*/ 0 h 2892463"/>
              <a:gd name="connsiteX0-1057" fmla="*/ 0 w 9144000"/>
              <a:gd name="connsiteY0-1058" fmla="*/ 0 h 3365011"/>
              <a:gd name="connsiteX1-1059" fmla="*/ 9144000 w 9144000"/>
              <a:gd name="connsiteY1-1060" fmla="*/ 740506 h 3365011"/>
              <a:gd name="connsiteX2-1061" fmla="*/ 9144000 w 9144000"/>
              <a:gd name="connsiteY2-1062" fmla="*/ 978618 h 3365011"/>
              <a:gd name="connsiteX3-1063" fmla="*/ 9144000 w 9144000"/>
              <a:gd name="connsiteY3-1064" fmla="*/ 2407292 h 3365011"/>
              <a:gd name="connsiteX4-1065" fmla="*/ 0 w 9144000"/>
              <a:gd name="connsiteY4-1066" fmla="*/ 2407292 h 3365011"/>
              <a:gd name="connsiteX5-1067" fmla="*/ 0 w 9144000"/>
              <a:gd name="connsiteY5-1068" fmla="*/ 0 h 3365011"/>
              <a:gd name="connsiteX0-1069" fmla="*/ 0 w 9144000"/>
              <a:gd name="connsiteY0-1070" fmla="*/ 0 h 3038807"/>
              <a:gd name="connsiteX1-1071" fmla="*/ 9144000 w 9144000"/>
              <a:gd name="connsiteY1-1072" fmla="*/ 740506 h 3038807"/>
              <a:gd name="connsiteX2-1073" fmla="*/ 9144000 w 9144000"/>
              <a:gd name="connsiteY2-1074" fmla="*/ 978618 h 3038807"/>
              <a:gd name="connsiteX3-1075" fmla="*/ 9144000 w 9144000"/>
              <a:gd name="connsiteY3-1076" fmla="*/ 2407292 h 3038807"/>
              <a:gd name="connsiteX4-1077" fmla="*/ 0 w 9144000"/>
              <a:gd name="connsiteY4-1078" fmla="*/ 2407292 h 3038807"/>
              <a:gd name="connsiteX5-1079" fmla="*/ 0 w 9144000"/>
              <a:gd name="connsiteY5-1080" fmla="*/ 0 h 3038807"/>
              <a:gd name="connsiteX0-1081" fmla="*/ 0 w 9144000"/>
              <a:gd name="connsiteY0-1082" fmla="*/ 0 h 3144231"/>
              <a:gd name="connsiteX1-1083" fmla="*/ 9144000 w 9144000"/>
              <a:gd name="connsiteY1-1084" fmla="*/ 740506 h 3144231"/>
              <a:gd name="connsiteX2-1085" fmla="*/ 9144000 w 9144000"/>
              <a:gd name="connsiteY2-1086" fmla="*/ 978618 h 3144231"/>
              <a:gd name="connsiteX3-1087" fmla="*/ 9144000 w 9144000"/>
              <a:gd name="connsiteY3-1088" fmla="*/ 2407292 h 3144231"/>
              <a:gd name="connsiteX4-1089" fmla="*/ 0 w 9144000"/>
              <a:gd name="connsiteY4-1090" fmla="*/ 2407292 h 3144231"/>
              <a:gd name="connsiteX5-1091" fmla="*/ 0 w 9144000"/>
              <a:gd name="connsiteY5-1092" fmla="*/ 0 h 3144231"/>
              <a:gd name="connsiteX0-1093" fmla="*/ 0 w 9144000"/>
              <a:gd name="connsiteY0-1094" fmla="*/ 0 h 2927128"/>
              <a:gd name="connsiteX1-1095" fmla="*/ 9144000 w 9144000"/>
              <a:gd name="connsiteY1-1096" fmla="*/ 740506 h 2927128"/>
              <a:gd name="connsiteX2-1097" fmla="*/ 9144000 w 9144000"/>
              <a:gd name="connsiteY2-1098" fmla="*/ 978618 h 2927128"/>
              <a:gd name="connsiteX3-1099" fmla="*/ 9144000 w 9144000"/>
              <a:gd name="connsiteY3-1100" fmla="*/ 2407292 h 2927128"/>
              <a:gd name="connsiteX4-1101" fmla="*/ 0 w 9144000"/>
              <a:gd name="connsiteY4-1102" fmla="*/ 2407292 h 2927128"/>
              <a:gd name="connsiteX5-1103" fmla="*/ 0 w 9144000"/>
              <a:gd name="connsiteY5-1104" fmla="*/ 0 h 2927128"/>
              <a:gd name="connsiteX0-1105" fmla="*/ 0 w 9144000"/>
              <a:gd name="connsiteY0-1106" fmla="*/ 0 h 3077149"/>
              <a:gd name="connsiteX1-1107" fmla="*/ 9144000 w 9144000"/>
              <a:gd name="connsiteY1-1108" fmla="*/ 740506 h 3077149"/>
              <a:gd name="connsiteX2-1109" fmla="*/ 9144000 w 9144000"/>
              <a:gd name="connsiteY2-1110" fmla="*/ 978618 h 3077149"/>
              <a:gd name="connsiteX3-1111" fmla="*/ 9144000 w 9144000"/>
              <a:gd name="connsiteY3-1112" fmla="*/ 2407292 h 3077149"/>
              <a:gd name="connsiteX4-1113" fmla="*/ 0 w 9144000"/>
              <a:gd name="connsiteY4-1114" fmla="*/ 2407292 h 3077149"/>
              <a:gd name="connsiteX5-1115" fmla="*/ 0 w 9144000"/>
              <a:gd name="connsiteY5-1116" fmla="*/ 0 h 3077149"/>
              <a:gd name="connsiteX0-1117" fmla="*/ 0 w 9144000"/>
              <a:gd name="connsiteY0-1118" fmla="*/ 0 h 3077149"/>
              <a:gd name="connsiteX1-1119" fmla="*/ 9144000 w 9144000"/>
              <a:gd name="connsiteY1-1120" fmla="*/ 740506 h 3077149"/>
              <a:gd name="connsiteX2-1121" fmla="*/ 9144000 w 9144000"/>
              <a:gd name="connsiteY2-1122" fmla="*/ 978618 h 3077149"/>
              <a:gd name="connsiteX3-1123" fmla="*/ 9144000 w 9144000"/>
              <a:gd name="connsiteY3-1124" fmla="*/ 2407292 h 3077149"/>
              <a:gd name="connsiteX4-1125" fmla="*/ 0 w 9144000"/>
              <a:gd name="connsiteY4-1126" fmla="*/ 2407292 h 3077149"/>
              <a:gd name="connsiteX5-1127" fmla="*/ 0 w 9144000"/>
              <a:gd name="connsiteY5-1128" fmla="*/ 0 h 3077149"/>
              <a:gd name="connsiteX0-1129" fmla="*/ 0 w 9144000"/>
              <a:gd name="connsiteY0-1130" fmla="*/ 0 h 3077149"/>
              <a:gd name="connsiteX1-1131" fmla="*/ 9144000 w 9144000"/>
              <a:gd name="connsiteY1-1132" fmla="*/ 740506 h 3077149"/>
              <a:gd name="connsiteX2-1133" fmla="*/ 9144000 w 9144000"/>
              <a:gd name="connsiteY2-1134" fmla="*/ 978618 h 3077149"/>
              <a:gd name="connsiteX3-1135" fmla="*/ 9144000 w 9144000"/>
              <a:gd name="connsiteY3-1136" fmla="*/ 2407292 h 3077149"/>
              <a:gd name="connsiteX4-1137" fmla="*/ 0 w 9144000"/>
              <a:gd name="connsiteY4-1138" fmla="*/ 2407292 h 3077149"/>
              <a:gd name="connsiteX5-1139" fmla="*/ 0 w 9144000"/>
              <a:gd name="connsiteY5-1140" fmla="*/ 0 h 3077149"/>
              <a:gd name="connsiteX0-1141" fmla="*/ 0 w 9144000"/>
              <a:gd name="connsiteY0-1142" fmla="*/ 0 h 2795541"/>
              <a:gd name="connsiteX1-1143" fmla="*/ 9144000 w 9144000"/>
              <a:gd name="connsiteY1-1144" fmla="*/ 740506 h 2795541"/>
              <a:gd name="connsiteX2-1145" fmla="*/ 9144000 w 9144000"/>
              <a:gd name="connsiteY2-1146" fmla="*/ 978618 h 2795541"/>
              <a:gd name="connsiteX3-1147" fmla="*/ 9144000 w 9144000"/>
              <a:gd name="connsiteY3-1148" fmla="*/ 2407292 h 2795541"/>
              <a:gd name="connsiteX4-1149" fmla="*/ 0 w 9144000"/>
              <a:gd name="connsiteY4-1150" fmla="*/ 2407292 h 2795541"/>
              <a:gd name="connsiteX5-1151" fmla="*/ 0 w 9144000"/>
              <a:gd name="connsiteY5-1152" fmla="*/ 0 h 2795541"/>
              <a:gd name="connsiteX0-1153" fmla="*/ 0 w 9144000"/>
              <a:gd name="connsiteY0-1154" fmla="*/ 0 h 3010067"/>
              <a:gd name="connsiteX1-1155" fmla="*/ 9144000 w 9144000"/>
              <a:gd name="connsiteY1-1156" fmla="*/ 740506 h 3010067"/>
              <a:gd name="connsiteX2-1157" fmla="*/ 9144000 w 9144000"/>
              <a:gd name="connsiteY2-1158" fmla="*/ 978618 h 3010067"/>
              <a:gd name="connsiteX3-1159" fmla="*/ 9144000 w 9144000"/>
              <a:gd name="connsiteY3-1160" fmla="*/ 2407292 h 3010067"/>
              <a:gd name="connsiteX4-1161" fmla="*/ 0 w 9144000"/>
              <a:gd name="connsiteY4-1162" fmla="*/ 2407292 h 3010067"/>
              <a:gd name="connsiteX5-1163" fmla="*/ 0 w 9144000"/>
              <a:gd name="connsiteY5-1164" fmla="*/ 0 h 3010067"/>
              <a:gd name="connsiteX0-1165" fmla="*/ 0 w 9144000"/>
              <a:gd name="connsiteY0-1166" fmla="*/ 0 h 3115491"/>
              <a:gd name="connsiteX1-1167" fmla="*/ 9144000 w 9144000"/>
              <a:gd name="connsiteY1-1168" fmla="*/ 740506 h 3115491"/>
              <a:gd name="connsiteX2-1169" fmla="*/ 9144000 w 9144000"/>
              <a:gd name="connsiteY2-1170" fmla="*/ 978618 h 3115491"/>
              <a:gd name="connsiteX3-1171" fmla="*/ 9144000 w 9144000"/>
              <a:gd name="connsiteY3-1172" fmla="*/ 2407292 h 3115491"/>
              <a:gd name="connsiteX4-1173" fmla="*/ 0 w 9144000"/>
              <a:gd name="connsiteY4-1174" fmla="*/ 2407292 h 3115491"/>
              <a:gd name="connsiteX5-1175" fmla="*/ 0 w 9144000"/>
              <a:gd name="connsiteY5-1176" fmla="*/ 0 h 3115491"/>
              <a:gd name="connsiteX0-1177" fmla="*/ 0 w 9144000"/>
              <a:gd name="connsiteY0-1178" fmla="*/ 0 h 3220915"/>
              <a:gd name="connsiteX1-1179" fmla="*/ 9144000 w 9144000"/>
              <a:gd name="connsiteY1-1180" fmla="*/ 740506 h 3220915"/>
              <a:gd name="connsiteX2-1181" fmla="*/ 9144000 w 9144000"/>
              <a:gd name="connsiteY2-1182" fmla="*/ 978618 h 3220915"/>
              <a:gd name="connsiteX3-1183" fmla="*/ 9144000 w 9144000"/>
              <a:gd name="connsiteY3-1184" fmla="*/ 2407292 h 3220915"/>
              <a:gd name="connsiteX4-1185" fmla="*/ 0 w 9144000"/>
              <a:gd name="connsiteY4-1186" fmla="*/ 2407292 h 3220915"/>
              <a:gd name="connsiteX5-1187" fmla="*/ 0 w 9144000"/>
              <a:gd name="connsiteY5-1188" fmla="*/ 0 h 3220915"/>
              <a:gd name="connsiteX0-1189" fmla="*/ 0 w 9144000"/>
              <a:gd name="connsiteY0-1190" fmla="*/ 0 h 3220915"/>
              <a:gd name="connsiteX1-1191" fmla="*/ 9144000 w 9144000"/>
              <a:gd name="connsiteY1-1192" fmla="*/ 740506 h 3220915"/>
              <a:gd name="connsiteX2-1193" fmla="*/ 9144000 w 9144000"/>
              <a:gd name="connsiteY2-1194" fmla="*/ 978618 h 3220915"/>
              <a:gd name="connsiteX3-1195" fmla="*/ 9144000 w 9144000"/>
              <a:gd name="connsiteY3-1196" fmla="*/ 2407292 h 3220915"/>
              <a:gd name="connsiteX4-1197" fmla="*/ 0 w 9144000"/>
              <a:gd name="connsiteY4-1198" fmla="*/ 2407292 h 3220915"/>
              <a:gd name="connsiteX5-1199" fmla="*/ 0 w 9144000"/>
              <a:gd name="connsiteY5-1200" fmla="*/ 0 h 3220915"/>
              <a:gd name="connsiteX0-1201" fmla="*/ 0 w 9144000"/>
              <a:gd name="connsiteY0-1202" fmla="*/ 0 h 2830206"/>
              <a:gd name="connsiteX1-1203" fmla="*/ 9144000 w 9144000"/>
              <a:gd name="connsiteY1-1204" fmla="*/ 740506 h 2830206"/>
              <a:gd name="connsiteX2-1205" fmla="*/ 9144000 w 9144000"/>
              <a:gd name="connsiteY2-1206" fmla="*/ 978618 h 2830206"/>
              <a:gd name="connsiteX3-1207" fmla="*/ 9144000 w 9144000"/>
              <a:gd name="connsiteY3-1208" fmla="*/ 2407292 h 2830206"/>
              <a:gd name="connsiteX4-1209" fmla="*/ 0 w 9144000"/>
              <a:gd name="connsiteY4-1210" fmla="*/ 2407292 h 2830206"/>
              <a:gd name="connsiteX5-1211" fmla="*/ 0 w 9144000"/>
              <a:gd name="connsiteY5-1212" fmla="*/ 0 h 2830206"/>
              <a:gd name="connsiteX0-1213" fmla="*/ 0 w 9144000"/>
              <a:gd name="connsiteY0-1214" fmla="*/ 0 h 2915721"/>
              <a:gd name="connsiteX1-1215" fmla="*/ 9144000 w 9144000"/>
              <a:gd name="connsiteY1-1216" fmla="*/ 740506 h 2915721"/>
              <a:gd name="connsiteX2-1217" fmla="*/ 9144000 w 9144000"/>
              <a:gd name="connsiteY2-1218" fmla="*/ 978618 h 2915721"/>
              <a:gd name="connsiteX3-1219" fmla="*/ 9144000 w 9144000"/>
              <a:gd name="connsiteY3-1220" fmla="*/ 2407292 h 2915721"/>
              <a:gd name="connsiteX4-1221" fmla="*/ 0 w 9144000"/>
              <a:gd name="connsiteY4-1222" fmla="*/ 2407292 h 2915721"/>
              <a:gd name="connsiteX5-1223" fmla="*/ 0 w 9144000"/>
              <a:gd name="connsiteY5-1224" fmla="*/ 0 h 2915721"/>
              <a:gd name="connsiteX0-1225" fmla="*/ 0 w 9144000"/>
              <a:gd name="connsiteY0-1226" fmla="*/ 0 h 4053232"/>
              <a:gd name="connsiteX1-1227" fmla="*/ 9144000 w 9144000"/>
              <a:gd name="connsiteY1-1228" fmla="*/ 740506 h 4053232"/>
              <a:gd name="connsiteX2-1229" fmla="*/ 9144000 w 9144000"/>
              <a:gd name="connsiteY2-1230" fmla="*/ 978618 h 4053232"/>
              <a:gd name="connsiteX3-1231" fmla="*/ 9144000 w 9144000"/>
              <a:gd name="connsiteY3-1232" fmla="*/ 2407292 h 4053232"/>
              <a:gd name="connsiteX4-1233" fmla="*/ 0 w 9144000"/>
              <a:gd name="connsiteY4-1234" fmla="*/ 2407292 h 4053232"/>
              <a:gd name="connsiteX5-1235" fmla="*/ 0 w 9144000"/>
              <a:gd name="connsiteY5-1236" fmla="*/ 0 h 4053232"/>
              <a:gd name="connsiteX0-1237" fmla="*/ 0 w 9144000"/>
              <a:gd name="connsiteY0-1238" fmla="*/ 0 h 3161611"/>
              <a:gd name="connsiteX1-1239" fmla="*/ 9144000 w 9144000"/>
              <a:gd name="connsiteY1-1240" fmla="*/ 740506 h 3161611"/>
              <a:gd name="connsiteX2-1241" fmla="*/ 9144000 w 9144000"/>
              <a:gd name="connsiteY2-1242" fmla="*/ 978618 h 3161611"/>
              <a:gd name="connsiteX3-1243" fmla="*/ 9144000 w 9144000"/>
              <a:gd name="connsiteY3-1244" fmla="*/ 2407292 h 3161611"/>
              <a:gd name="connsiteX4-1245" fmla="*/ 0 w 9144000"/>
              <a:gd name="connsiteY4-1246" fmla="*/ 2407292 h 3161611"/>
              <a:gd name="connsiteX5-1247" fmla="*/ 0 w 9144000"/>
              <a:gd name="connsiteY5-1248" fmla="*/ 0 h 3161611"/>
              <a:gd name="connsiteX0-1249" fmla="*/ 0 w 9144000"/>
              <a:gd name="connsiteY0-1250" fmla="*/ 0 h 3161611"/>
              <a:gd name="connsiteX1-1251" fmla="*/ 9144000 w 9144000"/>
              <a:gd name="connsiteY1-1252" fmla="*/ 740506 h 3161611"/>
              <a:gd name="connsiteX2-1253" fmla="*/ 9144000 w 9144000"/>
              <a:gd name="connsiteY2-1254" fmla="*/ 1428674 h 3161611"/>
              <a:gd name="connsiteX3-1255" fmla="*/ 9144000 w 9144000"/>
              <a:gd name="connsiteY3-1256" fmla="*/ 2407292 h 3161611"/>
              <a:gd name="connsiteX4-1257" fmla="*/ 0 w 9144000"/>
              <a:gd name="connsiteY4-1258" fmla="*/ 2407292 h 3161611"/>
              <a:gd name="connsiteX5-1259" fmla="*/ 0 w 9144000"/>
              <a:gd name="connsiteY5-1260" fmla="*/ 0 h 3161611"/>
              <a:gd name="connsiteX0-1261" fmla="*/ 0 w 9144000"/>
              <a:gd name="connsiteY0-1262" fmla="*/ 0 h 3161611"/>
              <a:gd name="connsiteX1-1263" fmla="*/ 9144000 w 9144000"/>
              <a:gd name="connsiteY1-1264" fmla="*/ 952449 h 3161611"/>
              <a:gd name="connsiteX2-1265" fmla="*/ 9144000 w 9144000"/>
              <a:gd name="connsiteY2-1266" fmla="*/ 1428674 h 3161611"/>
              <a:gd name="connsiteX3-1267" fmla="*/ 9144000 w 9144000"/>
              <a:gd name="connsiteY3-1268" fmla="*/ 2407292 h 3161611"/>
              <a:gd name="connsiteX4-1269" fmla="*/ 0 w 9144000"/>
              <a:gd name="connsiteY4-1270" fmla="*/ 2407292 h 3161611"/>
              <a:gd name="connsiteX5-1271" fmla="*/ 0 w 9144000"/>
              <a:gd name="connsiteY5-1272" fmla="*/ 0 h 3161611"/>
              <a:gd name="connsiteX0-1273" fmla="*/ 0 w 9144000"/>
              <a:gd name="connsiteY0-1274" fmla="*/ 0 h 3161611"/>
              <a:gd name="connsiteX1-1275" fmla="*/ 9144000 w 9144000"/>
              <a:gd name="connsiteY1-1276" fmla="*/ 952449 h 3161611"/>
              <a:gd name="connsiteX2-1277" fmla="*/ 9144000 w 9144000"/>
              <a:gd name="connsiteY2-1278" fmla="*/ 1428674 h 3161611"/>
              <a:gd name="connsiteX3-1279" fmla="*/ 9144000 w 9144000"/>
              <a:gd name="connsiteY3-1280" fmla="*/ 2407292 h 3161611"/>
              <a:gd name="connsiteX4-1281" fmla="*/ 0 w 9144000"/>
              <a:gd name="connsiteY4-1282" fmla="*/ 2407292 h 3161611"/>
              <a:gd name="connsiteX5-1283" fmla="*/ 0 w 9144000"/>
              <a:gd name="connsiteY5-1284" fmla="*/ 0 h 3161611"/>
              <a:gd name="connsiteX0-1285" fmla="*/ 0 w 9144000"/>
              <a:gd name="connsiteY0-1286" fmla="*/ 0 h 3161611"/>
              <a:gd name="connsiteX1-1287" fmla="*/ 9144000 w 9144000"/>
              <a:gd name="connsiteY1-1288" fmla="*/ 952449 h 3161611"/>
              <a:gd name="connsiteX2-1289" fmla="*/ 9144000 w 9144000"/>
              <a:gd name="connsiteY2-1290" fmla="*/ 1428674 h 3161611"/>
              <a:gd name="connsiteX3-1291" fmla="*/ 9144000 w 9144000"/>
              <a:gd name="connsiteY3-1292" fmla="*/ 2407292 h 3161611"/>
              <a:gd name="connsiteX4-1293" fmla="*/ 0 w 9144000"/>
              <a:gd name="connsiteY4-1294" fmla="*/ 2407292 h 3161611"/>
              <a:gd name="connsiteX5-1295" fmla="*/ 0 w 9144000"/>
              <a:gd name="connsiteY5-1296" fmla="*/ 0 h 31616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71" y="connsiteY5-72"/>
              </a:cxn>
            </a:cxnLst>
            <a:rect l="l" t="t" r="r" b="b"/>
            <a:pathLst>
              <a:path w="9144000" h="3161611">
                <a:moveTo>
                  <a:pt x="0" y="0"/>
                </a:moveTo>
                <a:cubicBezTo>
                  <a:pt x="5090251" y="3161611"/>
                  <a:pt x="6327576" y="2305507"/>
                  <a:pt x="9144000" y="952449"/>
                </a:cubicBezTo>
                <a:lnTo>
                  <a:pt x="9144000" y="1428674"/>
                </a:lnTo>
                <a:lnTo>
                  <a:pt x="9144000" y="2407292"/>
                </a:lnTo>
                <a:lnTo>
                  <a:pt x="0" y="240729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dist="25400" dir="5400000" algn="t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任意多边形 13"/>
          <p:cNvSpPr/>
          <p:nvPr userDrawn="1"/>
        </p:nvSpPr>
        <p:spPr>
          <a:xfrm>
            <a:off x="0" y="-151106"/>
            <a:ext cx="9144000" cy="803361"/>
          </a:xfrm>
          <a:custGeom>
            <a:avLst/>
            <a:gdLst>
              <a:gd name="connsiteX0" fmla="*/ 0 w 9144000"/>
              <a:gd name="connsiteY0" fmla="*/ 0 h 450050"/>
              <a:gd name="connsiteX1" fmla="*/ 9144000 w 9144000"/>
              <a:gd name="connsiteY1" fmla="*/ 0 h 450050"/>
              <a:gd name="connsiteX2" fmla="*/ 9144000 w 9144000"/>
              <a:gd name="connsiteY2" fmla="*/ 450050 h 450050"/>
              <a:gd name="connsiteX3" fmla="*/ 0 w 9144000"/>
              <a:gd name="connsiteY3" fmla="*/ 450050 h 450050"/>
              <a:gd name="connsiteX4" fmla="*/ 0 w 9144000"/>
              <a:gd name="connsiteY4" fmla="*/ 0 h 450050"/>
              <a:gd name="connsiteX0-1" fmla="*/ 0 w 9144000"/>
              <a:gd name="connsiteY0-2" fmla="*/ 0 h 450050"/>
              <a:gd name="connsiteX1-3" fmla="*/ 9144000 w 9144000"/>
              <a:gd name="connsiteY1-4" fmla="*/ 0 h 450050"/>
              <a:gd name="connsiteX2-5" fmla="*/ 9144000 w 9144000"/>
              <a:gd name="connsiteY2-6" fmla="*/ 450050 h 450050"/>
              <a:gd name="connsiteX3-7" fmla="*/ 0 w 9144000"/>
              <a:gd name="connsiteY3-8" fmla="*/ 180020 h 450050"/>
              <a:gd name="connsiteX4-9" fmla="*/ 0 w 9144000"/>
              <a:gd name="connsiteY4-10" fmla="*/ 0 h 450050"/>
              <a:gd name="connsiteX0-11" fmla="*/ 0 w 9144000"/>
              <a:gd name="connsiteY0-12" fmla="*/ 0 h 180020"/>
              <a:gd name="connsiteX1-13" fmla="*/ 9144000 w 9144000"/>
              <a:gd name="connsiteY1-14" fmla="*/ 0 h 180020"/>
              <a:gd name="connsiteX2-15" fmla="*/ 9144000 w 9144000"/>
              <a:gd name="connsiteY2-16" fmla="*/ 135015 h 180020"/>
              <a:gd name="connsiteX3-17" fmla="*/ 0 w 9144000"/>
              <a:gd name="connsiteY3-18" fmla="*/ 180020 h 180020"/>
              <a:gd name="connsiteX4-19" fmla="*/ 0 w 9144000"/>
              <a:gd name="connsiteY4-20" fmla="*/ 0 h 180020"/>
              <a:gd name="connsiteX0-21" fmla="*/ 0 w 9144000"/>
              <a:gd name="connsiteY0-22" fmla="*/ 464709 h 644729"/>
              <a:gd name="connsiteX1-23" fmla="*/ 9144000 w 9144000"/>
              <a:gd name="connsiteY1-24" fmla="*/ 464709 h 644729"/>
              <a:gd name="connsiteX2-25" fmla="*/ 9144000 w 9144000"/>
              <a:gd name="connsiteY2-26" fmla="*/ 599724 h 644729"/>
              <a:gd name="connsiteX3-27" fmla="*/ 0 w 9144000"/>
              <a:gd name="connsiteY3-28" fmla="*/ 644729 h 644729"/>
              <a:gd name="connsiteX4-29" fmla="*/ 0 w 9144000"/>
              <a:gd name="connsiteY4-30" fmla="*/ 464709 h 644729"/>
              <a:gd name="connsiteX0-31" fmla="*/ 0 w 9144000"/>
              <a:gd name="connsiteY0-32" fmla="*/ 464709 h 644729"/>
              <a:gd name="connsiteX1-33" fmla="*/ 9144000 w 9144000"/>
              <a:gd name="connsiteY1-34" fmla="*/ 464709 h 644729"/>
              <a:gd name="connsiteX2-35" fmla="*/ 9144000 w 9144000"/>
              <a:gd name="connsiteY2-36" fmla="*/ 599724 h 644729"/>
              <a:gd name="connsiteX3-37" fmla="*/ 0 w 9144000"/>
              <a:gd name="connsiteY3-38" fmla="*/ 644729 h 644729"/>
              <a:gd name="connsiteX4-39" fmla="*/ 0 w 9144000"/>
              <a:gd name="connsiteY4-40" fmla="*/ 464709 h 644729"/>
              <a:gd name="connsiteX0-41" fmla="*/ 0 w 9144000"/>
              <a:gd name="connsiteY0-42" fmla="*/ 464709 h 644729"/>
              <a:gd name="connsiteX1-43" fmla="*/ 9144000 w 9144000"/>
              <a:gd name="connsiteY1-44" fmla="*/ 464709 h 644729"/>
              <a:gd name="connsiteX2-45" fmla="*/ 9144000 w 9144000"/>
              <a:gd name="connsiteY2-46" fmla="*/ 599724 h 644729"/>
              <a:gd name="connsiteX3-47" fmla="*/ 0 w 9144000"/>
              <a:gd name="connsiteY3-48" fmla="*/ 644729 h 644729"/>
              <a:gd name="connsiteX4-49" fmla="*/ 0 w 9144000"/>
              <a:gd name="connsiteY4-50" fmla="*/ 464709 h 644729"/>
              <a:gd name="connsiteX0-51" fmla="*/ 0 w 9144000"/>
              <a:gd name="connsiteY0-52" fmla="*/ 269637 h 449657"/>
              <a:gd name="connsiteX1-53" fmla="*/ 9144000 w 9144000"/>
              <a:gd name="connsiteY1-54" fmla="*/ 269637 h 449657"/>
              <a:gd name="connsiteX2-55" fmla="*/ 9144000 w 9144000"/>
              <a:gd name="connsiteY2-56" fmla="*/ 404652 h 449657"/>
              <a:gd name="connsiteX3-57" fmla="*/ 0 w 9144000"/>
              <a:gd name="connsiteY3-58" fmla="*/ 449657 h 449657"/>
              <a:gd name="connsiteX4-59" fmla="*/ 0 w 9144000"/>
              <a:gd name="connsiteY4-60" fmla="*/ 269637 h 449657"/>
              <a:gd name="connsiteX0-61" fmla="*/ 0 w 9144000"/>
              <a:gd name="connsiteY0-62" fmla="*/ 269637 h 449657"/>
              <a:gd name="connsiteX1-63" fmla="*/ 9144000 w 9144000"/>
              <a:gd name="connsiteY1-64" fmla="*/ 269637 h 449657"/>
              <a:gd name="connsiteX2-65" fmla="*/ 9144000 w 9144000"/>
              <a:gd name="connsiteY2-66" fmla="*/ 404652 h 449657"/>
              <a:gd name="connsiteX3-67" fmla="*/ 0 w 9144000"/>
              <a:gd name="connsiteY3-68" fmla="*/ 449657 h 449657"/>
              <a:gd name="connsiteX4-69" fmla="*/ 0 w 9144000"/>
              <a:gd name="connsiteY4-70" fmla="*/ 269637 h 449657"/>
              <a:gd name="connsiteX0-71" fmla="*/ 0 w 9144000"/>
              <a:gd name="connsiteY0-72" fmla="*/ 269637 h 449657"/>
              <a:gd name="connsiteX1-73" fmla="*/ 9144000 w 9144000"/>
              <a:gd name="connsiteY1-74" fmla="*/ 269637 h 449657"/>
              <a:gd name="connsiteX2-75" fmla="*/ 9144000 w 9144000"/>
              <a:gd name="connsiteY2-76" fmla="*/ 404652 h 449657"/>
              <a:gd name="connsiteX3-77" fmla="*/ 0 w 9144000"/>
              <a:gd name="connsiteY3-78" fmla="*/ 449657 h 449657"/>
              <a:gd name="connsiteX4-79" fmla="*/ 0 w 9144000"/>
              <a:gd name="connsiteY4-80" fmla="*/ 269637 h 449657"/>
              <a:gd name="connsiteX0-81" fmla="*/ 0 w 9144000"/>
              <a:gd name="connsiteY0-82" fmla="*/ 269637 h 449657"/>
              <a:gd name="connsiteX1-83" fmla="*/ 9144000 w 9144000"/>
              <a:gd name="connsiteY1-84" fmla="*/ 269637 h 449657"/>
              <a:gd name="connsiteX2-85" fmla="*/ 9144000 w 9144000"/>
              <a:gd name="connsiteY2-86" fmla="*/ 404652 h 449657"/>
              <a:gd name="connsiteX3-87" fmla="*/ 0 w 9144000"/>
              <a:gd name="connsiteY3-88" fmla="*/ 449657 h 449657"/>
              <a:gd name="connsiteX4-89" fmla="*/ 0 w 9144000"/>
              <a:gd name="connsiteY4-90" fmla="*/ 269637 h 449657"/>
              <a:gd name="connsiteX0-91" fmla="*/ 0 w 9144000"/>
              <a:gd name="connsiteY0-92" fmla="*/ 269637 h 449657"/>
              <a:gd name="connsiteX1-93" fmla="*/ 9144000 w 9144000"/>
              <a:gd name="connsiteY1-94" fmla="*/ 269637 h 449657"/>
              <a:gd name="connsiteX2-95" fmla="*/ 9144000 w 9144000"/>
              <a:gd name="connsiteY2-96" fmla="*/ 404652 h 449657"/>
              <a:gd name="connsiteX3-97" fmla="*/ 0 w 9144000"/>
              <a:gd name="connsiteY3-98" fmla="*/ 449657 h 449657"/>
              <a:gd name="connsiteX4-99" fmla="*/ 0 w 9144000"/>
              <a:gd name="connsiteY4-100" fmla="*/ 269637 h 449657"/>
              <a:gd name="connsiteX0-101" fmla="*/ 0 w 9144000"/>
              <a:gd name="connsiteY0-102" fmla="*/ 269637 h 540060"/>
              <a:gd name="connsiteX1-103" fmla="*/ 9144000 w 9144000"/>
              <a:gd name="connsiteY1-104" fmla="*/ 269637 h 540060"/>
              <a:gd name="connsiteX2-105" fmla="*/ 9144000 w 9144000"/>
              <a:gd name="connsiteY2-106" fmla="*/ 540060 h 540060"/>
              <a:gd name="connsiteX3-107" fmla="*/ 0 w 9144000"/>
              <a:gd name="connsiteY3-108" fmla="*/ 449657 h 540060"/>
              <a:gd name="connsiteX4-109" fmla="*/ 0 w 9144000"/>
              <a:gd name="connsiteY4-110" fmla="*/ 269637 h 540060"/>
              <a:gd name="connsiteX0-111" fmla="*/ 0 w 9144000"/>
              <a:gd name="connsiteY0-112" fmla="*/ 269637 h 540060"/>
              <a:gd name="connsiteX1-113" fmla="*/ 9144000 w 9144000"/>
              <a:gd name="connsiteY1-114" fmla="*/ 450049 h 540060"/>
              <a:gd name="connsiteX2-115" fmla="*/ 9144000 w 9144000"/>
              <a:gd name="connsiteY2-116" fmla="*/ 540060 h 540060"/>
              <a:gd name="connsiteX3-117" fmla="*/ 0 w 9144000"/>
              <a:gd name="connsiteY3-118" fmla="*/ 449657 h 540060"/>
              <a:gd name="connsiteX4-119" fmla="*/ 0 w 9144000"/>
              <a:gd name="connsiteY4-120" fmla="*/ 269637 h 540060"/>
              <a:gd name="connsiteX0-121" fmla="*/ 0 w 9144000"/>
              <a:gd name="connsiteY0-122" fmla="*/ 269637 h 675074"/>
              <a:gd name="connsiteX1-123" fmla="*/ 9144000 w 9144000"/>
              <a:gd name="connsiteY1-124" fmla="*/ 450049 h 675074"/>
              <a:gd name="connsiteX2-125" fmla="*/ 9144000 w 9144000"/>
              <a:gd name="connsiteY2-126" fmla="*/ 675074 h 675074"/>
              <a:gd name="connsiteX3-127" fmla="*/ 0 w 9144000"/>
              <a:gd name="connsiteY3-128" fmla="*/ 449657 h 675074"/>
              <a:gd name="connsiteX4-129" fmla="*/ 0 w 9144000"/>
              <a:gd name="connsiteY4-130" fmla="*/ 269637 h 675074"/>
              <a:gd name="connsiteX0-131" fmla="*/ 0 w 9144000"/>
              <a:gd name="connsiteY0-132" fmla="*/ 269637 h 675074"/>
              <a:gd name="connsiteX1-133" fmla="*/ 9144000 w 9144000"/>
              <a:gd name="connsiteY1-134" fmla="*/ 450049 h 675074"/>
              <a:gd name="connsiteX2-135" fmla="*/ 9144000 w 9144000"/>
              <a:gd name="connsiteY2-136" fmla="*/ 675074 h 675074"/>
              <a:gd name="connsiteX3-137" fmla="*/ 0 w 9144000"/>
              <a:gd name="connsiteY3-138" fmla="*/ 449657 h 675074"/>
              <a:gd name="connsiteX4-139" fmla="*/ 0 w 9144000"/>
              <a:gd name="connsiteY4-140" fmla="*/ 269637 h 675074"/>
              <a:gd name="connsiteX0-141" fmla="*/ 0 w 9144000"/>
              <a:gd name="connsiteY0-142" fmla="*/ 269637 h 832275"/>
              <a:gd name="connsiteX1-143" fmla="*/ 9144000 w 9144000"/>
              <a:gd name="connsiteY1-144" fmla="*/ 450049 h 832275"/>
              <a:gd name="connsiteX2-145" fmla="*/ 9144000 w 9144000"/>
              <a:gd name="connsiteY2-146" fmla="*/ 832275 h 832275"/>
              <a:gd name="connsiteX3-147" fmla="*/ 0 w 9144000"/>
              <a:gd name="connsiteY3-148" fmla="*/ 449657 h 832275"/>
              <a:gd name="connsiteX4-149" fmla="*/ 0 w 9144000"/>
              <a:gd name="connsiteY4-150" fmla="*/ 269637 h 832275"/>
              <a:gd name="connsiteX0-151" fmla="*/ 0 w 9144000"/>
              <a:gd name="connsiteY0-152" fmla="*/ 269637 h 832275"/>
              <a:gd name="connsiteX1-153" fmla="*/ 9144000 w 9144000"/>
              <a:gd name="connsiteY1-154" fmla="*/ 652255 h 832275"/>
              <a:gd name="connsiteX2-155" fmla="*/ 9144000 w 9144000"/>
              <a:gd name="connsiteY2-156" fmla="*/ 832275 h 832275"/>
              <a:gd name="connsiteX3-157" fmla="*/ 0 w 9144000"/>
              <a:gd name="connsiteY3-158" fmla="*/ 449657 h 832275"/>
              <a:gd name="connsiteX4-159" fmla="*/ 0 w 9144000"/>
              <a:gd name="connsiteY4-160" fmla="*/ 269637 h 832275"/>
              <a:gd name="connsiteX0-161" fmla="*/ 0 w 9144000"/>
              <a:gd name="connsiteY0-162" fmla="*/ 269637 h 832275"/>
              <a:gd name="connsiteX1-163" fmla="*/ 9144000 w 9144000"/>
              <a:gd name="connsiteY1-164" fmla="*/ 652255 h 832275"/>
              <a:gd name="connsiteX2-165" fmla="*/ 9144000 w 9144000"/>
              <a:gd name="connsiteY2-166" fmla="*/ 832275 h 832275"/>
              <a:gd name="connsiteX3-167" fmla="*/ 0 w 9144000"/>
              <a:gd name="connsiteY3-168" fmla="*/ 630070 h 832275"/>
              <a:gd name="connsiteX4-169" fmla="*/ 0 w 9144000"/>
              <a:gd name="connsiteY4-170" fmla="*/ 269637 h 832275"/>
              <a:gd name="connsiteX0-171" fmla="*/ 0 w 9144000"/>
              <a:gd name="connsiteY0-172" fmla="*/ 269637 h 561852"/>
              <a:gd name="connsiteX1-173" fmla="*/ 9144000 w 9144000"/>
              <a:gd name="connsiteY1-174" fmla="*/ 381832 h 561852"/>
              <a:gd name="connsiteX2-175" fmla="*/ 9144000 w 9144000"/>
              <a:gd name="connsiteY2-176" fmla="*/ 561852 h 561852"/>
              <a:gd name="connsiteX3-177" fmla="*/ 0 w 9144000"/>
              <a:gd name="connsiteY3-178" fmla="*/ 359647 h 561852"/>
              <a:gd name="connsiteX4-179" fmla="*/ 0 w 9144000"/>
              <a:gd name="connsiteY4-180" fmla="*/ 269637 h 561852"/>
              <a:gd name="connsiteX0-181" fmla="*/ 0 w 9144000"/>
              <a:gd name="connsiteY0-182" fmla="*/ 269637 h 651863"/>
              <a:gd name="connsiteX1-183" fmla="*/ 9144000 w 9144000"/>
              <a:gd name="connsiteY1-184" fmla="*/ 471843 h 651863"/>
              <a:gd name="connsiteX2-185" fmla="*/ 9144000 w 9144000"/>
              <a:gd name="connsiteY2-186" fmla="*/ 651863 h 651863"/>
              <a:gd name="connsiteX3-187" fmla="*/ 0 w 9144000"/>
              <a:gd name="connsiteY3-188" fmla="*/ 449658 h 651863"/>
              <a:gd name="connsiteX4-189" fmla="*/ 0 w 9144000"/>
              <a:gd name="connsiteY4-190" fmla="*/ 269637 h 651863"/>
              <a:gd name="connsiteX0-191" fmla="*/ 0 w 9144000"/>
              <a:gd name="connsiteY0-192" fmla="*/ 269637 h 651863"/>
              <a:gd name="connsiteX1-193" fmla="*/ 9144000 w 9144000"/>
              <a:gd name="connsiteY1-194" fmla="*/ 471843 h 651863"/>
              <a:gd name="connsiteX2-195" fmla="*/ 9144000 w 9144000"/>
              <a:gd name="connsiteY2-196" fmla="*/ 651863 h 651863"/>
              <a:gd name="connsiteX3-197" fmla="*/ 0 w 9144000"/>
              <a:gd name="connsiteY3-198" fmla="*/ 449658 h 651863"/>
              <a:gd name="connsiteX4-199" fmla="*/ 0 w 9144000"/>
              <a:gd name="connsiteY4-200" fmla="*/ 269637 h 651863"/>
              <a:gd name="connsiteX0-201" fmla="*/ 0 w 9144000"/>
              <a:gd name="connsiteY0-202" fmla="*/ 208677 h 590903"/>
              <a:gd name="connsiteX1-203" fmla="*/ 9144000 w 9144000"/>
              <a:gd name="connsiteY1-204" fmla="*/ 410883 h 590903"/>
              <a:gd name="connsiteX2-205" fmla="*/ 9144000 w 9144000"/>
              <a:gd name="connsiteY2-206" fmla="*/ 590903 h 590903"/>
              <a:gd name="connsiteX3-207" fmla="*/ 0 w 9144000"/>
              <a:gd name="connsiteY3-208" fmla="*/ 388698 h 590903"/>
              <a:gd name="connsiteX4-209" fmla="*/ 0 w 9144000"/>
              <a:gd name="connsiteY4-210" fmla="*/ 208677 h 590903"/>
              <a:gd name="connsiteX0-211" fmla="*/ 0 w 9144000"/>
              <a:gd name="connsiteY0-212" fmla="*/ 208677 h 590903"/>
              <a:gd name="connsiteX1-213" fmla="*/ 9144000 w 9144000"/>
              <a:gd name="connsiteY1-214" fmla="*/ 410883 h 590903"/>
              <a:gd name="connsiteX2-215" fmla="*/ 9144000 w 9144000"/>
              <a:gd name="connsiteY2-216" fmla="*/ 590903 h 590903"/>
              <a:gd name="connsiteX3-217" fmla="*/ 0 w 9144000"/>
              <a:gd name="connsiteY3-218" fmla="*/ 388698 h 590903"/>
              <a:gd name="connsiteX4-219" fmla="*/ 0 w 9144000"/>
              <a:gd name="connsiteY4-220" fmla="*/ 208677 h 590903"/>
              <a:gd name="connsiteX0-221" fmla="*/ 0 w 9144000"/>
              <a:gd name="connsiteY0-222" fmla="*/ 415941 h 798167"/>
              <a:gd name="connsiteX1-223" fmla="*/ 9144000 w 9144000"/>
              <a:gd name="connsiteY1-224" fmla="*/ 618147 h 798167"/>
              <a:gd name="connsiteX2-225" fmla="*/ 9144000 w 9144000"/>
              <a:gd name="connsiteY2-226" fmla="*/ 798167 h 798167"/>
              <a:gd name="connsiteX3-227" fmla="*/ 0 w 9144000"/>
              <a:gd name="connsiteY3-228" fmla="*/ 595962 h 798167"/>
              <a:gd name="connsiteX4-229" fmla="*/ 0 w 9144000"/>
              <a:gd name="connsiteY4-230" fmla="*/ 415941 h 798167"/>
              <a:gd name="connsiteX0-231" fmla="*/ 0 w 9144000"/>
              <a:gd name="connsiteY0-232" fmla="*/ 415941 h 798167"/>
              <a:gd name="connsiteX1-233" fmla="*/ 9144000 w 9144000"/>
              <a:gd name="connsiteY1-234" fmla="*/ 618147 h 798167"/>
              <a:gd name="connsiteX2-235" fmla="*/ 9144000 w 9144000"/>
              <a:gd name="connsiteY2-236" fmla="*/ 798167 h 798167"/>
              <a:gd name="connsiteX3-237" fmla="*/ 0 w 9144000"/>
              <a:gd name="connsiteY3-238" fmla="*/ 595962 h 798167"/>
              <a:gd name="connsiteX4-239" fmla="*/ 0 w 9144000"/>
              <a:gd name="connsiteY4-240" fmla="*/ 415941 h 798167"/>
              <a:gd name="connsiteX0-241" fmla="*/ 0 w 9144000"/>
              <a:gd name="connsiteY0-242" fmla="*/ 415941 h 798167"/>
              <a:gd name="connsiteX1-243" fmla="*/ 9144000 w 9144000"/>
              <a:gd name="connsiteY1-244" fmla="*/ 618147 h 798167"/>
              <a:gd name="connsiteX2-245" fmla="*/ 9144000 w 9144000"/>
              <a:gd name="connsiteY2-246" fmla="*/ 798167 h 798167"/>
              <a:gd name="connsiteX3-247" fmla="*/ 0 w 9144000"/>
              <a:gd name="connsiteY3-248" fmla="*/ 595962 h 798167"/>
              <a:gd name="connsiteX4-249" fmla="*/ 0 w 9144000"/>
              <a:gd name="connsiteY4-250" fmla="*/ 415941 h 798167"/>
              <a:gd name="connsiteX0-251" fmla="*/ 0 w 9144000"/>
              <a:gd name="connsiteY0-252" fmla="*/ 415941 h 798167"/>
              <a:gd name="connsiteX1-253" fmla="*/ 9144000 w 9144000"/>
              <a:gd name="connsiteY1-254" fmla="*/ 618147 h 798167"/>
              <a:gd name="connsiteX2-255" fmla="*/ 9144000 w 9144000"/>
              <a:gd name="connsiteY2-256" fmla="*/ 798167 h 798167"/>
              <a:gd name="connsiteX3-257" fmla="*/ 0 w 9144000"/>
              <a:gd name="connsiteY3-258" fmla="*/ 595962 h 798167"/>
              <a:gd name="connsiteX4-259" fmla="*/ 0 w 9144000"/>
              <a:gd name="connsiteY4-260" fmla="*/ 415941 h 798167"/>
              <a:gd name="connsiteX0-261" fmla="*/ 0 w 9144000"/>
              <a:gd name="connsiteY0-262" fmla="*/ 415941 h 865992"/>
              <a:gd name="connsiteX1-263" fmla="*/ 9144000 w 9144000"/>
              <a:gd name="connsiteY1-264" fmla="*/ 618147 h 865992"/>
              <a:gd name="connsiteX2-265" fmla="*/ 9144000 w 9144000"/>
              <a:gd name="connsiteY2-266" fmla="*/ 865992 h 865992"/>
              <a:gd name="connsiteX3-267" fmla="*/ 0 w 9144000"/>
              <a:gd name="connsiteY3-268" fmla="*/ 595962 h 865992"/>
              <a:gd name="connsiteX4-269" fmla="*/ 0 w 9144000"/>
              <a:gd name="connsiteY4-270" fmla="*/ 415941 h 865992"/>
              <a:gd name="connsiteX0-271" fmla="*/ 0 w 9144000"/>
              <a:gd name="connsiteY0-272" fmla="*/ 415941 h 865992"/>
              <a:gd name="connsiteX1-273" fmla="*/ 9144000 w 9144000"/>
              <a:gd name="connsiteY1-274" fmla="*/ 618147 h 865992"/>
              <a:gd name="connsiteX2-275" fmla="*/ 9144000 w 9144000"/>
              <a:gd name="connsiteY2-276" fmla="*/ 865992 h 865992"/>
              <a:gd name="connsiteX3-277" fmla="*/ 0 w 9144000"/>
              <a:gd name="connsiteY3-278" fmla="*/ 595962 h 865992"/>
              <a:gd name="connsiteX4-279" fmla="*/ 0 w 9144000"/>
              <a:gd name="connsiteY4-280" fmla="*/ 415941 h 865992"/>
              <a:gd name="connsiteX0-281" fmla="*/ 0 w 9144000"/>
              <a:gd name="connsiteY0-282" fmla="*/ 415941 h 865992"/>
              <a:gd name="connsiteX1-283" fmla="*/ 9144000 w 9144000"/>
              <a:gd name="connsiteY1-284" fmla="*/ 618147 h 865992"/>
              <a:gd name="connsiteX2-285" fmla="*/ 9144000 w 9144000"/>
              <a:gd name="connsiteY2-286" fmla="*/ 865992 h 865992"/>
              <a:gd name="connsiteX3-287" fmla="*/ 0 w 9144000"/>
              <a:gd name="connsiteY3-288" fmla="*/ 595962 h 865992"/>
              <a:gd name="connsiteX4-289" fmla="*/ 0 w 9144000"/>
              <a:gd name="connsiteY4-290" fmla="*/ 415941 h 865992"/>
              <a:gd name="connsiteX0-291" fmla="*/ 0 w 9144000"/>
              <a:gd name="connsiteY0-292" fmla="*/ 415941 h 865992"/>
              <a:gd name="connsiteX1-293" fmla="*/ 9144000 w 9144000"/>
              <a:gd name="connsiteY1-294" fmla="*/ 618147 h 865992"/>
              <a:gd name="connsiteX2-295" fmla="*/ 9144000 w 9144000"/>
              <a:gd name="connsiteY2-296" fmla="*/ 865992 h 865992"/>
              <a:gd name="connsiteX3-297" fmla="*/ 0 w 9144000"/>
              <a:gd name="connsiteY3-298" fmla="*/ 509715 h 865992"/>
              <a:gd name="connsiteX4-299" fmla="*/ 0 w 9144000"/>
              <a:gd name="connsiteY4-300" fmla="*/ 415941 h 865992"/>
              <a:gd name="connsiteX0-301" fmla="*/ 0 w 9144000"/>
              <a:gd name="connsiteY0-302" fmla="*/ 415941 h 865992"/>
              <a:gd name="connsiteX1-303" fmla="*/ 9144000 w 9144000"/>
              <a:gd name="connsiteY1-304" fmla="*/ 618147 h 865992"/>
              <a:gd name="connsiteX2-305" fmla="*/ 9144000 w 9144000"/>
              <a:gd name="connsiteY2-306" fmla="*/ 865992 h 865992"/>
              <a:gd name="connsiteX3-307" fmla="*/ 0 w 9144000"/>
              <a:gd name="connsiteY3-308" fmla="*/ 509715 h 865992"/>
              <a:gd name="connsiteX4-309" fmla="*/ 0 w 9144000"/>
              <a:gd name="connsiteY4-310" fmla="*/ 415941 h 865992"/>
              <a:gd name="connsiteX0-311" fmla="*/ 0 w 9144000"/>
              <a:gd name="connsiteY0-312" fmla="*/ 415941 h 865992"/>
              <a:gd name="connsiteX1-313" fmla="*/ 9144000 w 9144000"/>
              <a:gd name="connsiteY1-314" fmla="*/ 618147 h 865992"/>
              <a:gd name="connsiteX2-315" fmla="*/ 9144000 w 9144000"/>
              <a:gd name="connsiteY2-316" fmla="*/ 865992 h 865992"/>
              <a:gd name="connsiteX3-317" fmla="*/ 0 w 9144000"/>
              <a:gd name="connsiteY3-318" fmla="*/ 509715 h 865992"/>
              <a:gd name="connsiteX4-319" fmla="*/ 0 w 9144000"/>
              <a:gd name="connsiteY4-320" fmla="*/ 415941 h 865992"/>
              <a:gd name="connsiteX0-321" fmla="*/ 0 w 9144000"/>
              <a:gd name="connsiteY0-322" fmla="*/ 415941 h 865992"/>
              <a:gd name="connsiteX1-323" fmla="*/ 9144000 w 9144000"/>
              <a:gd name="connsiteY1-324" fmla="*/ 618147 h 865992"/>
              <a:gd name="connsiteX2-325" fmla="*/ 9144000 w 9144000"/>
              <a:gd name="connsiteY2-326" fmla="*/ 865992 h 865992"/>
              <a:gd name="connsiteX3-327" fmla="*/ 0 w 9144000"/>
              <a:gd name="connsiteY3-328" fmla="*/ 509715 h 865992"/>
              <a:gd name="connsiteX4-329" fmla="*/ 0 w 9144000"/>
              <a:gd name="connsiteY4-330" fmla="*/ 415941 h 865992"/>
              <a:gd name="connsiteX0-331" fmla="*/ 0 w 9144000"/>
              <a:gd name="connsiteY0-332" fmla="*/ 415941 h 865992"/>
              <a:gd name="connsiteX1-333" fmla="*/ 9144000 w 9144000"/>
              <a:gd name="connsiteY1-334" fmla="*/ 618147 h 865992"/>
              <a:gd name="connsiteX2-335" fmla="*/ 9144000 w 9144000"/>
              <a:gd name="connsiteY2-336" fmla="*/ 865992 h 865992"/>
              <a:gd name="connsiteX3-337" fmla="*/ 0 w 9144000"/>
              <a:gd name="connsiteY3-338" fmla="*/ 566912 h 865992"/>
              <a:gd name="connsiteX4-339" fmla="*/ 0 w 9144000"/>
              <a:gd name="connsiteY4-340" fmla="*/ 415941 h 865992"/>
              <a:gd name="connsiteX0-341" fmla="*/ 0 w 9144000"/>
              <a:gd name="connsiteY0-342" fmla="*/ 415941 h 760026"/>
              <a:gd name="connsiteX1-343" fmla="*/ 9144000 w 9144000"/>
              <a:gd name="connsiteY1-344" fmla="*/ 512181 h 760026"/>
              <a:gd name="connsiteX2-345" fmla="*/ 9144000 w 9144000"/>
              <a:gd name="connsiteY2-346" fmla="*/ 760026 h 760026"/>
              <a:gd name="connsiteX3-347" fmla="*/ 0 w 9144000"/>
              <a:gd name="connsiteY3-348" fmla="*/ 460946 h 760026"/>
              <a:gd name="connsiteX4-349" fmla="*/ 0 w 9144000"/>
              <a:gd name="connsiteY4-350" fmla="*/ 415941 h 760026"/>
              <a:gd name="connsiteX0-351" fmla="*/ 0 w 9144000"/>
              <a:gd name="connsiteY0-352" fmla="*/ 415941 h 850036"/>
              <a:gd name="connsiteX1-353" fmla="*/ 9144000 w 9144000"/>
              <a:gd name="connsiteY1-354" fmla="*/ 602191 h 850036"/>
              <a:gd name="connsiteX2-355" fmla="*/ 9144000 w 9144000"/>
              <a:gd name="connsiteY2-356" fmla="*/ 850036 h 850036"/>
              <a:gd name="connsiteX3-357" fmla="*/ 0 w 9144000"/>
              <a:gd name="connsiteY3-358" fmla="*/ 550956 h 850036"/>
              <a:gd name="connsiteX4-359" fmla="*/ 0 w 9144000"/>
              <a:gd name="connsiteY4-360" fmla="*/ 415941 h 850036"/>
              <a:gd name="connsiteX0-361" fmla="*/ 0 w 9144000"/>
              <a:gd name="connsiteY0-362" fmla="*/ 428133 h 862228"/>
              <a:gd name="connsiteX1-363" fmla="*/ 9144000 w 9144000"/>
              <a:gd name="connsiteY1-364" fmla="*/ 614383 h 862228"/>
              <a:gd name="connsiteX2-365" fmla="*/ 9144000 w 9144000"/>
              <a:gd name="connsiteY2-366" fmla="*/ 862228 h 862228"/>
              <a:gd name="connsiteX3-367" fmla="*/ 0 w 9144000"/>
              <a:gd name="connsiteY3-368" fmla="*/ 563148 h 862228"/>
              <a:gd name="connsiteX4-369" fmla="*/ 0 w 9144000"/>
              <a:gd name="connsiteY4-370" fmla="*/ 428133 h 862228"/>
              <a:gd name="connsiteX0-371" fmla="*/ 0 w 9144000"/>
              <a:gd name="connsiteY0-372" fmla="*/ 354981 h 789076"/>
              <a:gd name="connsiteX1-373" fmla="*/ 9144000 w 9144000"/>
              <a:gd name="connsiteY1-374" fmla="*/ 541231 h 789076"/>
              <a:gd name="connsiteX2-375" fmla="*/ 9144000 w 9144000"/>
              <a:gd name="connsiteY2-376" fmla="*/ 789076 h 789076"/>
              <a:gd name="connsiteX3-377" fmla="*/ 0 w 9144000"/>
              <a:gd name="connsiteY3-378" fmla="*/ 489996 h 789076"/>
              <a:gd name="connsiteX4-379" fmla="*/ 0 w 9144000"/>
              <a:gd name="connsiteY4-380" fmla="*/ 354981 h 789076"/>
              <a:gd name="connsiteX0-381" fmla="*/ 0 w 9144000"/>
              <a:gd name="connsiteY0-382" fmla="*/ 452517 h 886612"/>
              <a:gd name="connsiteX1-383" fmla="*/ 9144000 w 9144000"/>
              <a:gd name="connsiteY1-384" fmla="*/ 638767 h 886612"/>
              <a:gd name="connsiteX2-385" fmla="*/ 9144000 w 9144000"/>
              <a:gd name="connsiteY2-386" fmla="*/ 886612 h 886612"/>
              <a:gd name="connsiteX3-387" fmla="*/ 0 w 9144000"/>
              <a:gd name="connsiteY3-388" fmla="*/ 587532 h 886612"/>
              <a:gd name="connsiteX4-389" fmla="*/ 0 w 9144000"/>
              <a:gd name="connsiteY4-390" fmla="*/ 452517 h 886612"/>
              <a:gd name="connsiteX0-391" fmla="*/ 0 w 9144000"/>
              <a:gd name="connsiteY0-392" fmla="*/ 452517 h 886612"/>
              <a:gd name="connsiteX1-393" fmla="*/ 9144000 w 9144000"/>
              <a:gd name="connsiteY1-394" fmla="*/ 638767 h 886612"/>
              <a:gd name="connsiteX2-395" fmla="*/ 9144000 w 9144000"/>
              <a:gd name="connsiteY2-396" fmla="*/ 886612 h 886612"/>
              <a:gd name="connsiteX3-397" fmla="*/ 0 w 9144000"/>
              <a:gd name="connsiteY3-398" fmla="*/ 587532 h 886612"/>
              <a:gd name="connsiteX4-399" fmla="*/ 0 w 9144000"/>
              <a:gd name="connsiteY4-400" fmla="*/ 452517 h 886612"/>
              <a:gd name="connsiteX0-401" fmla="*/ 0 w 9144000"/>
              <a:gd name="connsiteY0-402" fmla="*/ 452517 h 886612"/>
              <a:gd name="connsiteX1-403" fmla="*/ 9144000 w 9144000"/>
              <a:gd name="connsiteY1-404" fmla="*/ 638767 h 886612"/>
              <a:gd name="connsiteX2-405" fmla="*/ 9144000 w 9144000"/>
              <a:gd name="connsiteY2-406" fmla="*/ 886612 h 886612"/>
              <a:gd name="connsiteX3-407" fmla="*/ 0 w 9144000"/>
              <a:gd name="connsiteY3-408" fmla="*/ 587532 h 886612"/>
              <a:gd name="connsiteX4-409" fmla="*/ 0 w 9144000"/>
              <a:gd name="connsiteY4-410" fmla="*/ 452517 h 886612"/>
              <a:gd name="connsiteX0-411" fmla="*/ 0 w 9144000"/>
              <a:gd name="connsiteY0-412" fmla="*/ 347213 h 781308"/>
              <a:gd name="connsiteX1-413" fmla="*/ 9144000 w 9144000"/>
              <a:gd name="connsiteY1-414" fmla="*/ 533463 h 781308"/>
              <a:gd name="connsiteX2-415" fmla="*/ 9144000 w 9144000"/>
              <a:gd name="connsiteY2-416" fmla="*/ 781308 h 781308"/>
              <a:gd name="connsiteX3-417" fmla="*/ 0 w 9144000"/>
              <a:gd name="connsiteY3-418" fmla="*/ 482228 h 781308"/>
              <a:gd name="connsiteX4-419" fmla="*/ 0 w 9144000"/>
              <a:gd name="connsiteY4-420" fmla="*/ 347213 h 781308"/>
              <a:gd name="connsiteX0-421" fmla="*/ 0 w 9144000"/>
              <a:gd name="connsiteY0-422" fmla="*/ 530093 h 964188"/>
              <a:gd name="connsiteX1-423" fmla="*/ 9144000 w 9144000"/>
              <a:gd name="connsiteY1-424" fmla="*/ 716343 h 964188"/>
              <a:gd name="connsiteX2-425" fmla="*/ 9144000 w 9144000"/>
              <a:gd name="connsiteY2-426" fmla="*/ 964188 h 964188"/>
              <a:gd name="connsiteX3-427" fmla="*/ 0 w 9144000"/>
              <a:gd name="connsiteY3-428" fmla="*/ 665108 h 964188"/>
              <a:gd name="connsiteX4-429" fmla="*/ 0 w 9144000"/>
              <a:gd name="connsiteY4-430" fmla="*/ 530093 h 964188"/>
              <a:gd name="connsiteX0-431" fmla="*/ 0 w 9144000"/>
              <a:gd name="connsiteY0-432" fmla="*/ 465128 h 899223"/>
              <a:gd name="connsiteX1-433" fmla="*/ 9144000 w 9144000"/>
              <a:gd name="connsiteY1-434" fmla="*/ 651378 h 899223"/>
              <a:gd name="connsiteX2-435" fmla="*/ 9144000 w 9144000"/>
              <a:gd name="connsiteY2-436" fmla="*/ 899223 h 899223"/>
              <a:gd name="connsiteX3-437" fmla="*/ 0 w 9144000"/>
              <a:gd name="connsiteY3-438" fmla="*/ 600143 h 899223"/>
              <a:gd name="connsiteX4-439" fmla="*/ 0 w 9144000"/>
              <a:gd name="connsiteY4-440" fmla="*/ 465128 h 899223"/>
              <a:gd name="connsiteX0-441" fmla="*/ 0 w 9144000"/>
              <a:gd name="connsiteY0-442" fmla="*/ 384208 h 818303"/>
              <a:gd name="connsiteX1-443" fmla="*/ 9144000 w 9144000"/>
              <a:gd name="connsiteY1-444" fmla="*/ 570458 h 818303"/>
              <a:gd name="connsiteX2-445" fmla="*/ 9144000 w 9144000"/>
              <a:gd name="connsiteY2-446" fmla="*/ 818303 h 818303"/>
              <a:gd name="connsiteX3-447" fmla="*/ 0 w 9144000"/>
              <a:gd name="connsiteY3-448" fmla="*/ 519223 h 818303"/>
              <a:gd name="connsiteX4-449" fmla="*/ 0 w 9144000"/>
              <a:gd name="connsiteY4-450" fmla="*/ 384208 h 818303"/>
              <a:gd name="connsiteX0-451" fmla="*/ 0 w 9144000"/>
              <a:gd name="connsiteY0-452" fmla="*/ 542704 h 976799"/>
              <a:gd name="connsiteX1-453" fmla="*/ 9144000 w 9144000"/>
              <a:gd name="connsiteY1-454" fmla="*/ 728954 h 976799"/>
              <a:gd name="connsiteX2-455" fmla="*/ 9144000 w 9144000"/>
              <a:gd name="connsiteY2-456" fmla="*/ 976799 h 976799"/>
              <a:gd name="connsiteX3-457" fmla="*/ 0 w 9144000"/>
              <a:gd name="connsiteY3-458" fmla="*/ 677719 h 976799"/>
              <a:gd name="connsiteX4-459" fmla="*/ 0 w 9144000"/>
              <a:gd name="connsiteY4-460" fmla="*/ 542704 h 976799"/>
              <a:gd name="connsiteX0-461" fmla="*/ 0 w 9144000"/>
              <a:gd name="connsiteY0-462" fmla="*/ 477739 h 911834"/>
              <a:gd name="connsiteX1-463" fmla="*/ 9144000 w 9144000"/>
              <a:gd name="connsiteY1-464" fmla="*/ 663989 h 911834"/>
              <a:gd name="connsiteX2-465" fmla="*/ 9144000 w 9144000"/>
              <a:gd name="connsiteY2-466" fmla="*/ 911834 h 911834"/>
              <a:gd name="connsiteX3-467" fmla="*/ 0 w 9144000"/>
              <a:gd name="connsiteY3-468" fmla="*/ 612754 h 911834"/>
              <a:gd name="connsiteX4-469" fmla="*/ 0 w 9144000"/>
              <a:gd name="connsiteY4-470" fmla="*/ 477739 h 911834"/>
              <a:gd name="connsiteX0-471" fmla="*/ 0 w 9144000"/>
              <a:gd name="connsiteY0-472" fmla="*/ 396819 h 830914"/>
              <a:gd name="connsiteX1-473" fmla="*/ 9144000 w 9144000"/>
              <a:gd name="connsiteY1-474" fmla="*/ 583069 h 830914"/>
              <a:gd name="connsiteX2-475" fmla="*/ 9144000 w 9144000"/>
              <a:gd name="connsiteY2-476" fmla="*/ 830914 h 830914"/>
              <a:gd name="connsiteX3-477" fmla="*/ 0 w 9144000"/>
              <a:gd name="connsiteY3-478" fmla="*/ 531834 h 830914"/>
              <a:gd name="connsiteX4-479" fmla="*/ 0 w 9144000"/>
              <a:gd name="connsiteY4-480" fmla="*/ 396819 h 830914"/>
              <a:gd name="connsiteX0-481" fmla="*/ 0 w 9144000"/>
              <a:gd name="connsiteY0-482" fmla="*/ 591891 h 1025986"/>
              <a:gd name="connsiteX1-483" fmla="*/ 9144000 w 9144000"/>
              <a:gd name="connsiteY1-484" fmla="*/ 778141 h 1025986"/>
              <a:gd name="connsiteX2-485" fmla="*/ 9144000 w 9144000"/>
              <a:gd name="connsiteY2-486" fmla="*/ 1025986 h 1025986"/>
              <a:gd name="connsiteX3-487" fmla="*/ 0 w 9144000"/>
              <a:gd name="connsiteY3-488" fmla="*/ 726906 h 1025986"/>
              <a:gd name="connsiteX4-489" fmla="*/ 0 w 9144000"/>
              <a:gd name="connsiteY4-490" fmla="*/ 591891 h 1025986"/>
              <a:gd name="connsiteX0-491" fmla="*/ 0 w 9144000"/>
              <a:gd name="connsiteY0-492" fmla="*/ 506305 h 940400"/>
              <a:gd name="connsiteX1-493" fmla="*/ 9144000 w 9144000"/>
              <a:gd name="connsiteY1-494" fmla="*/ 692555 h 940400"/>
              <a:gd name="connsiteX2-495" fmla="*/ 9144000 w 9144000"/>
              <a:gd name="connsiteY2-496" fmla="*/ 940400 h 940400"/>
              <a:gd name="connsiteX3-497" fmla="*/ 0 w 9144000"/>
              <a:gd name="connsiteY3-498" fmla="*/ 641320 h 940400"/>
              <a:gd name="connsiteX4-499" fmla="*/ 0 w 9144000"/>
              <a:gd name="connsiteY4-500" fmla="*/ 506305 h 940400"/>
              <a:gd name="connsiteX0-501" fmla="*/ 0 w 9144000"/>
              <a:gd name="connsiteY0-502" fmla="*/ 458198 h 892293"/>
              <a:gd name="connsiteX1-503" fmla="*/ 9144000 w 9144000"/>
              <a:gd name="connsiteY1-504" fmla="*/ 644448 h 892293"/>
              <a:gd name="connsiteX2-505" fmla="*/ 9144000 w 9144000"/>
              <a:gd name="connsiteY2-506" fmla="*/ 892293 h 892293"/>
              <a:gd name="connsiteX3-507" fmla="*/ 0 w 9144000"/>
              <a:gd name="connsiteY3-508" fmla="*/ 593213 h 892293"/>
              <a:gd name="connsiteX4-509" fmla="*/ 0 w 9144000"/>
              <a:gd name="connsiteY4-510" fmla="*/ 458198 h 892293"/>
              <a:gd name="connsiteX0-511" fmla="*/ 0 w 9144000"/>
              <a:gd name="connsiteY0-512" fmla="*/ 377278 h 811373"/>
              <a:gd name="connsiteX1-513" fmla="*/ 9144000 w 9144000"/>
              <a:gd name="connsiteY1-514" fmla="*/ 563528 h 811373"/>
              <a:gd name="connsiteX2-515" fmla="*/ 9144000 w 9144000"/>
              <a:gd name="connsiteY2-516" fmla="*/ 811373 h 811373"/>
              <a:gd name="connsiteX3-517" fmla="*/ 0 w 9144000"/>
              <a:gd name="connsiteY3-518" fmla="*/ 512293 h 811373"/>
              <a:gd name="connsiteX4-519" fmla="*/ 0 w 9144000"/>
              <a:gd name="connsiteY4-520" fmla="*/ 377278 h 811373"/>
              <a:gd name="connsiteX0-521" fmla="*/ 0 w 9144000"/>
              <a:gd name="connsiteY0-522" fmla="*/ 438238 h 872333"/>
              <a:gd name="connsiteX1-523" fmla="*/ 9144000 w 9144000"/>
              <a:gd name="connsiteY1-524" fmla="*/ 624488 h 872333"/>
              <a:gd name="connsiteX2-525" fmla="*/ 9144000 w 9144000"/>
              <a:gd name="connsiteY2-526" fmla="*/ 872333 h 872333"/>
              <a:gd name="connsiteX3-527" fmla="*/ 0 w 9144000"/>
              <a:gd name="connsiteY3-528" fmla="*/ 573253 h 872333"/>
              <a:gd name="connsiteX4-529" fmla="*/ 0 w 9144000"/>
              <a:gd name="connsiteY4-530" fmla="*/ 438238 h 872333"/>
              <a:gd name="connsiteX0-531" fmla="*/ 0 w 9144000"/>
              <a:gd name="connsiteY0-532" fmla="*/ 280358 h 714453"/>
              <a:gd name="connsiteX1-533" fmla="*/ 9144000 w 9144000"/>
              <a:gd name="connsiteY1-534" fmla="*/ 466608 h 714453"/>
              <a:gd name="connsiteX2-535" fmla="*/ 9144000 w 9144000"/>
              <a:gd name="connsiteY2-536" fmla="*/ 714453 h 714453"/>
              <a:gd name="connsiteX3-537" fmla="*/ 0 w 9144000"/>
              <a:gd name="connsiteY3-538" fmla="*/ 415373 h 714453"/>
              <a:gd name="connsiteX4-539" fmla="*/ 0 w 9144000"/>
              <a:gd name="connsiteY4-540" fmla="*/ 280358 h 714453"/>
              <a:gd name="connsiteX0-541" fmla="*/ 0 w 9144000"/>
              <a:gd name="connsiteY0-542" fmla="*/ 377278 h 811373"/>
              <a:gd name="connsiteX1-543" fmla="*/ 9144000 w 9144000"/>
              <a:gd name="connsiteY1-544" fmla="*/ 563528 h 811373"/>
              <a:gd name="connsiteX2-545" fmla="*/ 9144000 w 9144000"/>
              <a:gd name="connsiteY2-546" fmla="*/ 811373 h 811373"/>
              <a:gd name="connsiteX3-547" fmla="*/ 0 w 9144000"/>
              <a:gd name="connsiteY3-548" fmla="*/ 512293 h 811373"/>
              <a:gd name="connsiteX4-549" fmla="*/ 0 w 9144000"/>
              <a:gd name="connsiteY4-550" fmla="*/ 377278 h 811373"/>
              <a:gd name="connsiteX0-551" fmla="*/ 0 w 9144000"/>
              <a:gd name="connsiteY0-552" fmla="*/ 450430 h 884525"/>
              <a:gd name="connsiteX1-553" fmla="*/ 9144000 w 9144000"/>
              <a:gd name="connsiteY1-554" fmla="*/ 636680 h 884525"/>
              <a:gd name="connsiteX2-555" fmla="*/ 9144000 w 9144000"/>
              <a:gd name="connsiteY2-556" fmla="*/ 884525 h 884525"/>
              <a:gd name="connsiteX3-557" fmla="*/ 0 w 9144000"/>
              <a:gd name="connsiteY3-558" fmla="*/ 585445 h 884525"/>
              <a:gd name="connsiteX4-559" fmla="*/ 0 w 9144000"/>
              <a:gd name="connsiteY4-560" fmla="*/ 450430 h 884525"/>
              <a:gd name="connsiteX0-561" fmla="*/ 0 w 9144000"/>
              <a:gd name="connsiteY0-562" fmla="*/ 365747 h 799842"/>
              <a:gd name="connsiteX1-563" fmla="*/ 9144000 w 9144000"/>
              <a:gd name="connsiteY1-564" fmla="*/ 551997 h 799842"/>
              <a:gd name="connsiteX2-565" fmla="*/ 9144000 w 9144000"/>
              <a:gd name="connsiteY2-566" fmla="*/ 799842 h 799842"/>
              <a:gd name="connsiteX3-567" fmla="*/ 0 w 9144000"/>
              <a:gd name="connsiteY3-568" fmla="*/ 500762 h 799842"/>
              <a:gd name="connsiteX4-569" fmla="*/ 0 w 9144000"/>
              <a:gd name="connsiteY4-570" fmla="*/ 365747 h 799842"/>
              <a:gd name="connsiteX0-571" fmla="*/ 0 w 9144000"/>
              <a:gd name="connsiteY0-572" fmla="*/ 463283 h 897378"/>
              <a:gd name="connsiteX1-573" fmla="*/ 9144000 w 9144000"/>
              <a:gd name="connsiteY1-574" fmla="*/ 649533 h 897378"/>
              <a:gd name="connsiteX2-575" fmla="*/ 9144000 w 9144000"/>
              <a:gd name="connsiteY2-576" fmla="*/ 897378 h 897378"/>
              <a:gd name="connsiteX3-577" fmla="*/ 0 w 9144000"/>
              <a:gd name="connsiteY3-578" fmla="*/ 598298 h 897378"/>
              <a:gd name="connsiteX4-579" fmla="*/ 0 w 9144000"/>
              <a:gd name="connsiteY4-580" fmla="*/ 463283 h 897378"/>
              <a:gd name="connsiteX0-581" fmla="*/ 0 w 9144000"/>
              <a:gd name="connsiteY0-582" fmla="*/ 536435 h 970530"/>
              <a:gd name="connsiteX1-583" fmla="*/ 9144000 w 9144000"/>
              <a:gd name="connsiteY1-584" fmla="*/ 722685 h 970530"/>
              <a:gd name="connsiteX2-585" fmla="*/ 9144000 w 9144000"/>
              <a:gd name="connsiteY2-586" fmla="*/ 970530 h 970530"/>
              <a:gd name="connsiteX3-587" fmla="*/ 0 w 9144000"/>
              <a:gd name="connsiteY3-588" fmla="*/ 671450 h 970530"/>
              <a:gd name="connsiteX4-589" fmla="*/ 0 w 9144000"/>
              <a:gd name="connsiteY4-590" fmla="*/ 536435 h 970530"/>
              <a:gd name="connsiteX0-591" fmla="*/ 0 w 9144000"/>
              <a:gd name="connsiteY0-592" fmla="*/ 434894 h 868989"/>
              <a:gd name="connsiteX1-593" fmla="*/ 9144000 w 9144000"/>
              <a:gd name="connsiteY1-594" fmla="*/ 621144 h 868989"/>
              <a:gd name="connsiteX2-595" fmla="*/ 9144000 w 9144000"/>
              <a:gd name="connsiteY2-596" fmla="*/ 868989 h 868989"/>
              <a:gd name="connsiteX3-597" fmla="*/ 0 w 9144000"/>
              <a:gd name="connsiteY3-598" fmla="*/ 569909 h 868989"/>
              <a:gd name="connsiteX4-599" fmla="*/ 0 w 9144000"/>
              <a:gd name="connsiteY4-600" fmla="*/ 434894 h 868989"/>
              <a:gd name="connsiteX0-601" fmla="*/ 0 w 9144000"/>
              <a:gd name="connsiteY0-602" fmla="*/ 373934 h 808029"/>
              <a:gd name="connsiteX1-603" fmla="*/ 9144000 w 9144000"/>
              <a:gd name="connsiteY1-604" fmla="*/ 560184 h 808029"/>
              <a:gd name="connsiteX2-605" fmla="*/ 9144000 w 9144000"/>
              <a:gd name="connsiteY2-606" fmla="*/ 808029 h 808029"/>
              <a:gd name="connsiteX3-607" fmla="*/ 0 w 9144000"/>
              <a:gd name="connsiteY3-608" fmla="*/ 508949 h 808029"/>
              <a:gd name="connsiteX4-609" fmla="*/ 0 w 9144000"/>
              <a:gd name="connsiteY4-610" fmla="*/ 373934 h 808029"/>
              <a:gd name="connsiteX0-611" fmla="*/ 0 w 9144000"/>
              <a:gd name="connsiteY0-612" fmla="*/ 434894 h 868989"/>
              <a:gd name="connsiteX1-613" fmla="*/ 9144000 w 9144000"/>
              <a:gd name="connsiteY1-614" fmla="*/ 621144 h 868989"/>
              <a:gd name="connsiteX2-615" fmla="*/ 9144000 w 9144000"/>
              <a:gd name="connsiteY2-616" fmla="*/ 868989 h 868989"/>
              <a:gd name="connsiteX3-617" fmla="*/ 0 w 9144000"/>
              <a:gd name="connsiteY3-618" fmla="*/ 569909 h 868989"/>
              <a:gd name="connsiteX4-619" fmla="*/ 0 w 9144000"/>
              <a:gd name="connsiteY4-620" fmla="*/ 434894 h 868989"/>
              <a:gd name="connsiteX0-621" fmla="*/ 0 w 9144000"/>
              <a:gd name="connsiteY0-622" fmla="*/ 434894 h 803361"/>
              <a:gd name="connsiteX1-623" fmla="*/ 9144000 w 9144000"/>
              <a:gd name="connsiteY1-624" fmla="*/ 621144 h 803361"/>
              <a:gd name="connsiteX2-625" fmla="*/ 9144000 w 9144000"/>
              <a:gd name="connsiteY2-626" fmla="*/ 803361 h 803361"/>
              <a:gd name="connsiteX3-627" fmla="*/ 0 w 9144000"/>
              <a:gd name="connsiteY3-628" fmla="*/ 569909 h 803361"/>
              <a:gd name="connsiteX4-629" fmla="*/ 0 w 9144000"/>
              <a:gd name="connsiteY4-630" fmla="*/ 434894 h 8033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44000" h="803361">
                <a:moveTo>
                  <a:pt x="0" y="434894"/>
                </a:moveTo>
                <a:cubicBezTo>
                  <a:pt x="3687973" y="0"/>
                  <a:pt x="5961894" y="231276"/>
                  <a:pt x="9144000" y="621144"/>
                </a:cubicBezTo>
                <a:lnTo>
                  <a:pt x="9144000" y="803361"/>
                </a:lnTo>
                <a:cubicBezTo>
                  <a:pt x="5530958" y="225931"/>
                  <a:pt x="2442302" y="154536"/>
                  <a:pt x="0" y="569909"/>
                </a:cubicBezTo>
                <a:lnTo>
                  <a:pt x="0" y="43489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background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57200" y="546099"/>
            <a:ext cx="8229600" cy="635265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76545" y="5296959"/>
            <a:ext cx="2133600" cy="304271"/>
          </a:xfrm>
        </p:spPr>
        <p:txBody>
          <a:bodyPr/>
          <a:lstStyle>
            <a:lvl1pPr algn="l">
              <a:defRPr b="1">
                <a:solidFill>
                  <a:srgbClr val="C00000"/>
                </a:solidFill>
              </a:defRPr>
            </a:lvl1pPr>
          </a:lstStyle>
          <a:p>
            <a:fld id="{3AD2822F-7577-4079-9AD2-51F19AC5FD8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eader W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9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gray">
          <a:xfrm>
            <a:off x="7061200" y="5257800"/>
            <a:ext cx="1646237" cy="377825"/>
          </a:xfrm>
          <a:prstGeom prst="round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600" b="1" dirty="0">
                <a:solidFill>
                  <a:prstClr val="black"/>
                </a:solidFill>
              </a:rPr>
              <a:t>YOUR </a:t>
            </a:r>
            <a:r>
              <a:rPr lang="de-DE" sz="1600" b="1" dirty="0">
                <a:solidFill>
                  <a:srgbClr val="C00000"/>
                </a:solidFill>
              </a:rPr>
              <a:t>LOGO</a:t>
            </a: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76545" y="5296959"/>
            <a:ext cx="2133600" cy="304271"/>
          </a:xfrm>
        </p:spPr>
        <p:txBody>
          <a:bodyPr/>
          <a:lstStyle>
            <a:lvl1pPr algn="l">
              <a:defRPr b="1">
                <a:solidFill>
                  <a:srgbClr val="C00000"/>
                </a:solidFill>
              </a:defRPr>
            </a:lvl1pPr>
          </a:lstStyle>
          <a:p>
            <a:fld id="{3AD2822F-7577-4079-9AD2-51F19AC5FD8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 txBox="1"/>
          <p:nvPr/>
        </p:nvSpPr>
        <p:spPr>
          <a:xfrm>
            <a:off x="476545" y="5296959"/>
            <a:ext cx="2133600" cy="30427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3AD2822F-7577-4079-9AD2-51F19AC5FD8F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131840" y="1561356"/>
            <a:ext cx="6120680" cy="1584176"/>
          </a:xfrm>
          <a:prstGeom prst="rect">
            <a:avLst/>
          </a:prstGeom>
          <a:gradFill>
            <a:gsLst>
              <a:gs pos="0">
                <a:srgbClr val="0070C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 smtClean="0">
                <a:latin typeface="宋体" pitchFamily="2" charset="-122"/>
                <a:ea typeface="宋体" pitchFamily="2" charset="-122"/>
              </a:rPr>
              <a:t>物流运输组织管理</a:t>
            </a:r>
            <a:endParaRPr lang="en-US" altLang="zh-CN" sz="5400" b="1" dirty="0" smtClean="0">
              <a:latin typeface="宋体" pitchFamily="2" charset="-122"/>
              <a:ea typeface="宋体" pitchFamily="2" charset="-122"/>
            </a:endParaRPr>
          </a:p>
          <a:p>
            <a:pPr algn="ctr"/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主讲人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495479F-8938-467C-B6A1-5D2B4DC4F2A9}"/>
              </a:ext>
            </a:extLst>
          </p:cNvPr>
          <p:cNvSpPr txBox="1"/>
          <p:nvPr/>
        </p:nvSpPr>
        <p:spPr>
          <a:xfrm>
            <a:off x="989856" y="481236"/>
            <a:ext cx="4230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一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管道运输工艺</a:t>
            </a:r>
          </a:p>
        </p:txBody>
      </p:sp>
      <p:graphicFrame>
        <p:nvGraphicFramePr>
          <p:cNvPr id="91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9512" y="409228"/>
          <a:ext cx="1080120" cy="1051694"/>
        </p:xfrm>
        <a:graphic>
          <a:graphicData uri="http://schemas.openxmlformats.org/presentationml/2006/ole">
            <p:oleObj spid="_x0000_s34818" name="Clip" r:id="rId3" imgW="1539720" imgH="1554120" progId="">
              <p:embed/>
            </p:oleObj>
          </a:graphicData>
        </a:graphic>
      </p:graphicFrame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475606" y="1345332"/>
            <a:ext cx="3024386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、管道输油工艺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619672" y="1849388"/>
            <a:ext cx="51125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000" b="1" dirty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）油品输送方法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3200"/>
              </a:lnSpc>
              <a:buFont typeface="Wingdings" pitchFamily="2" charset="2"/>
              <a:buChar char="u"/>
            </a:pPr>
            <a:r>
              <a:rPr lang="zh-CN" altLang="en-US" sz="20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轻质成品油和低凝固点、低粘度的原油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常采用等温输送方法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；</a:t>
            </a:r>
            <a:endParaRPr lang="en-US" altLang="zh-CN" sz="2000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3200"/>
              </a:lnSpc>
              <a:buFont typeface="Wingdings" pitchFamily="2" charset="2"/>
              <a:buChar char="u"/>
            </a:pPr>
            <a:r>
              <a:rPr lang="zh-CN" altLang="en-US" sz="20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轻</a:t>
            </a:r>
            <a:r>
              <a:rPr lang="zh-CN" altLang="en-US" sz="20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质成品油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大多采用顺序输送方法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；</a:t>
            </a:r>
            <a:endParaRPr lang="en-US" altLang="zh-CN" sz="2000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3200"/>
              </a:lnSpc>
              <a:buFont typeface="Wingdings" pitchFamily="2" charset="2"/>
              <a:buChar char="u"/>
            </a:pPr>
            <a:r>
              <a:rPr lang="zh-CN" altLang="en-US" sz="20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易</a:t>
            </a:r>
            <a:r>
              <a:rPr lang="zh-CN" altLang="en-US" sz="20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凝高粘油品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目前常采用加热、掺轻油稀释、水悬浮、加改性剂和减阻剂等输送方法</a:t>
            </a:r>
            <a:endParaRPr lang="zh-CN" altLang="en-US" sz="2000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513684"/>
            <a:ext cx="1752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495479F-8938-467C-B6A1-5D2B4DC4F2A9}"/>
              </a:ext>
            </a:extLst>
          </p:cNvPr>
          <p:cNvSpPr txBox="1"/>
          <p:nvPr/>
        </p:nvSpPr>
        <p:spPr>
          <a:xfrm>
            <a:off x="989856" y="481236"/>
            <a:ext cx="4230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一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管道运输工艺</a:t>
            </a:r>
          </a:p>
        </p:txBody>
      </p:sp>
      <p:graphicFrame>
        <p:nvGraphicFramePr>
          <p:cNvPr id="91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9512" y="409228"/>
          <a:ext cx="1080120" cy="1051694"/>
        </p:xfrm>
        <a:graphic>
          <a:graphicData uri="http://schemas.openxmlformats.org/presentationml/2006/ole">
            <p:oleObj spid="_x0000_s35842" name="Clip" r:id="rId3" imgW="1539720" imgH="1554120" progId="">
              <p:embed/>
            </p:oleObj>
          </a:graphicData>
        </a:graphic>
      </p:graphicFrame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475606" y="1345332"/>
            <a:ext cx="3024386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、管道输油工艺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619672" y="1849388"/>
            <a:ext cx="5112568" cy="44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）输油流程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001516"/>
            <a:ext cx="3324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009628"/>
            <a:ext cx="32861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95936" y="2497460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开式流程</a:t>
            </a:r>
            <a:endParaRPr lang="zh-CN" altLang="en-US" sz="1600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4607178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密闭流程</a:t>
            </a:r>
            <a:endParaRPr lang="zh-CN" altLang="en-US" sz="1600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495479F-8938-467C-B6A1-5D2B4DC4F2A9}"/>
              </a:ext>
            </a:extLst>
          </p:cNvPr>
          <p:cNvSpPr txBox="1"/>
          <p:nvPr/>
        </p:nvSpPr>
        <p:spPr>
          <a:xfrm>
            <a:off x="989856" y="481236"/>
            <a:ext cx="4230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一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管道运输工艺</a:t>
            </a:r>
          </a:p>
        </p:txBody>
      </p:sp>
      <p:graphicFrame>
        <p:nvGraphicFramePr>
          <p:cNvPr id="91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9512" y="409228"/>
          <a:ext cx="1080120" cy="1051694"/>
        </p:xfrm>
        <a:graphic>
          <a:graphicData uri="http://schemas.openxmlformats.org/presentationml/2006/ole">
            <p:oleObj spid="_x0000_s36866" name="Clip" r:id="rId3" imgW="1539720" imgH="1554120" progId="">
              <p:embed/>
            </p:oleObj>
          </a:graphicData>
        </a:graphic>
      </p:graphicFrame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475606" y="1345332"/>
            <a:ext cx="3024386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、管道输油工艺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619672" y="1849388"/>
            <a:ext cx="511256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）泵站布置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确定泵站位置的步</a:t>
            </a:r>
            <a:r>
              <a:rPr lang="zh-CN" altLang="en-US" sz="20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骤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：</a:t>
            </a:r>
            <a:endParaRPr lang="en-US" altLang="zh-CN" sz="2000" dirty="0" smtClean="0">
              <a:latin typeface="宋体" pitchFamily="2" charset="-122"/>
              <a:ea typeface="宋体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①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在室内用</a:t>
            </a:r>
            <a:r>
              <a:rPr lang="zh-CN" altLang="en-US" sz="2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作图法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在线路纵断面上初步确定站址或可能的布置区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；</a:t>
            </a:r>
            <a:endParaRPr lang="en-US" altLang="zh-CN" sz="2000" dirty="0" smtClean="0">
              <a:latin typeface="宋体" pitchFamily="2" charset="-122"/>
              <a:ea typeface="宋体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②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进行</a:t>
            </a:r>
            <a:r>
              <a:rPr lang="zh-CN" altLang="en-US" sz="2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现场实地调查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，与当地有关方面协商后决定站址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；</a:t>
            </a:r>
            <a:endParaRPr lang="en-US" altLang="zh-CN" sz="2000" dirty="0" smtClean="0">
              <a:latin typeface="宋体" pitchFamily="2" charset="-122"/>
              <a:ea typeface="宋体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③</a:t>
            </a:r>
            <a:r>
              <a:rPr lang="zh-CN" altLang="en-US" sz="2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核算站址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调整后是否能够满足要求。</a:t>
            </a:r>
            <a:endParaRPr lang="zh-CN" altLang="en-US" sz="2000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153644"/>
            <a:ext cx="24384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495479F-8938-467C-B6A1-5D2B4DC4F2A9}"/>
              </a:ext>
            </a:extLst>
          </p:cNvPr>
          <p:cNvSpPr txBox="1"/>
          <p:nvPr/>
        </p:nvSpPr>
        <p:spPr>
          <a:xfrm>
            <a:off x="989856" y="481236"/>
            <a:ext cx="4230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一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管道运输工艺</a:t>
            </a:r>
          </a:p>
        </p:txBody>
      </p:sp>
      <p:graphicFrame>
        <p:nvGraphicFramePr>
          <p:cNvPr id="91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9512" y="409228"/>
          <a:ext cx="1080120" cy="1051694"/>
        </p:xfrm>
        <a:graphic>
          <a:graphicData uri="http://schemas.openxmlformats.org/presentationml/2006/ole">
            <p:oleObj spid="_x0000_s37890" name="Clip" r:id="rId3" imgW="1539720" imgH="1554120" progId="">
              <p:embed/>
            </p:oleObj>
          </a:graphicData>
        </a:graphic>
      </p:graphicFrame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475606" y="1345332"/>
            <a:ext cx="3024386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、管道输油工艺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619672" y="1849388"/>
            <a:ext cx="446449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）管道事故防护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输油管道上常会因为一些突发事故导致进站压力突然增大，从而对管道和设备造成破坏，因此进站处必须设立超压保护装置。</a:t>
            </a:r>
            <a:endParaRPr lang="zh-CN" altLang="en-US" sz="2000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353444"/>
            <a:ext cx="16287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495479F-8938-467C-B6A1-5D2B4DC4F2A9}"/>
              </a:ext>
            </a:extLst>
          </p:cNvPr>
          <p:cNvSpPr txBox="1"/>
          <p:nvPr/>
        </p:nvSpPr>
        <p:spPr>
          <a:xfrm>
            <a:off x="989856" y="481236"/>
            <a:ext cx="4230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一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管道运输工艺</a:t>
            </a:r>
          </a:p>
        </p:txBody>
      </p:sp>
      <p:graphicFrame>
        <p:nvGraphicFramePr>
          <p:cNvPr id="91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9512" y="409228"/>
          <a:ext cx="1080120" cy="1051694"/>
        </p:xfrm>
        <a:graphic>
          <a:graphicData uri="http://schemas.openxmlformats.org/presentationml/2006/ole">
            <p:oleObj spid="_x0000_s38914" name="Clip" r:id="rId3" imgW="1539720" imgH="1554120" progId="">
              <p:embed/>
            </p:oleObj>
          </a:graphicData>
        </a:graphic>
      </p:graphicFrame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475606" y="1345332"/>
            <a:ext cx="3024386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、管道输气工艺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115616" y="1849388"/>
            <a:ext cx="4464496" cy="371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管道输气工艺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是指实现天然气管道输送的技术和方法，即根据气源条件及天然气组分，确定输气方式、流程和运行方案，确定管材、管径、设备、沿线设站的类型及站距等，现代天然气管道输送普遍采用压气机提供压力能，对所输送的天然气的质量也有严格的要求。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353444"/>
            <a:ext cx="3366500" cy="193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495479F-8938-467C-B6A1-5D2B4DC4F2A9}"/>
              </a:ext>
            </a:extLst>
          </p:cNvPr>
          <p:cNvSpPr txBox="1"/>
          <p:nvPr/>
        </p:nvSpPr>
        <p:spPr>
          <a:xfrm>
            <a:off x="989856" y="481236"/>
            <a:ext cx="4230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一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管道运输工艺</a:t>
            </a:r>
          </a:p>
        </p:txBody>
      </p:sp>
      <p:graphicFrame>
        <p:nvGraphicFramePr>
          <p:cNvPr id="91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9512" y="409228"/>
          <a:ext cx="1080120" cy="1051694"/>
        </p:xfrm>
        <a:graphic>
          <a:graphicData uri="http://schemas.openxmlformats.org/presentationml/2006/ole">
            <p:oleObj spid="_x0000_s40962" name="Clip" r:id="rId3" imgW="1539720" imgH="1554120" progId="">
              <p:embed/>
            </p:oleObj>
          </a:graphicData>
        </a:graphic>
      </p:graphicFrame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475606" y="1345332"/>
            <a:ext cx="3024386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、管道输气工艺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619672" y="1849388"/>
            <a:ext cx="5112568" cy="44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000" b="1" dirty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）输气流程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495479F-8938-467C-B6A1-5D2B4DC4F2A9}"/>
              </a:ext>
            </a:extLst>
          </p:cNvPr>
          <p:cNvSpPr txBox="1"/>
          <p:nvPr/>
        </p:nvSpPr>
        <p:spPr>
          <a:xfrm>
            <a:off x="989856" y="481236"/>
            <a:ext cx="4230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一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管道运输工艺</a:t>
            </a:r>
          </a:p>
        </p:txBody>
      </p:sp>
      <p:graphicFrame>
        <p:nvGraphicFramePr>
          <p:cNvPr id="91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9512" y="409228"/>
          <a:ext cx="1080120" cy="1051694"/>
        </p:xfrm>
        <a:graphic>
          <a:graphicData uri="http://schemas.openxmlformats.org/presentationml/2006/ole">
            <p:oleObj spid="_x0000_s41986" name="Clip" r:id="rId3" imgW="1539720" imgH="1554120" progId="">
              <p:embed/>
            </p:oleObj>
          </a:graphicData>
        </a:graphic>
      </p:graphicFrame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619672" y="1849388"/>
            <a:ext cx="5112568" cy="296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）压气站设置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 indent="457200">
              <a:lnSpc>
                <a:spcPts val="3200"/>
              </a:lnSpc>
            </a:pP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长距离输气管道必须在沿线建设若干个</a:t>
            </a:r>
            <a:r>
              <a:rPr lang="zh-CN" altLang="en-US" sz="20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中间压气站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。中间压气站的数目主要由</a:t>
            </a:r>
            <a:r>
              <a:rPr lang="zh-CN" altLang="en-US" sz="20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输送距离和压缩比决定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。在确定站距时，应根据通过该站的实际输气量和进出口压力值，按输气量公式计算，还应综合考虑压气站址的地理、水源、电力、交通等条件。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475606" y="1345332"/>
            <a:ext cx="3024386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、管道输气工艺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1712" y="3994257"/>
            <a:ext cx="2592288" cy="172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6880" y="3620628"/>
            <a:ext cx="3747120" cy="209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495479F-8938-467C-B6A1-5D2B4DC4F2A9}"/>
              </a:ext>
            </a:extLst>
          </p:cNvPr>
          <p:cNvSpPr txBox="1"/>
          <p:nvPr/>
        </p:nvSpPr>
        <p:spPr>
          <a:xfrm>
            <a:off x="989856" y="481236"/>
            <a:ext cx="4230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一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管道运输工艺</a:t>
            </a:r>
          </a:p>
        </p:txBody>
      </p:sp>
      <p:graphicFrame>
        <p:nvGraphicFramePr>
          <p:cNvPr id="91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9512" y="409228"/>
          <a:ext cx="1080120" cy="1051694"/>
        </p:xfrm>
        <a:graphic>
          <a:graphicData uri="http://schemas.openxmlformats.org/presentationml/2006/ole">
            <p:oleObj spid="_x0000_s43010" name="Clip" r:id="rId4" imgW="1539720" imgH="1554120" progId="">
              <p:embed/>
            </p:oleObj>
          </a:graphicData>
        </a:graphic>
      </p:graphicFrame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619672" y="1849388"/>
            <a:ext cx="51125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）末端储气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 indent="457200">
              <a:lnSpc>
                <a:spcPts val="3200"/>
              </a:lnSpc>
            </a:pP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利用输气管道末端的工作特点进行</a:t>
            </a:r>
            <a:r>
              <a:rPr lang="zh-CN" altLang="en-US" sz="20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临时储气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。输气管道末端与中间各段工作条件的差别是：</a:t>
            </a:r>
            <a:r>
              <a:rPr lang="zh-CN" altLang="en-US" sz="20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中间各段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的起终点天然气流量基本相同，而</a:t>
            </a:r>
            <a:r>
              <a:rPr lang="zh-CN" altLang="en-US" sz="20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末端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的起终点天然气流量和压力则随终点外输量的变化而变化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。</a:t>
            </a:r>
            <a:endParaRPr lang="zh-CN" altLang="en-US" sz="2000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475606" y="1345332"/>
            <a:ext cx="3024386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、管道输气工艺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495479F-8938-467C-B6A1-5D2B4DC4F2A9}"/>
              </a:ext>
            </a:extLst>
          </p:cNvPr>
          <p:cNvSpPr txBox="1"/>
          <p:nvPr/>
        </p:nvSpPr>
        <p:spPr>
          <a:xfrm>
            <a:off x="989856" y="481236"/>
            <a:ext cx="4230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一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管道运输工艺</a:t>
            </a:r>
          </a:p>
        </p:txBody>
      </p:sp>
      <p:graphicFrame>
        <p:nvGraphicFramePr>
          <p:cNvPr id="91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9512" y="409228"/>
          <a:ext cx="1080120" cy="1051694"/>
        </p:xfrm>
        <a:graphic>
          <a:graphicData uri="http://schemas.openxmlformats.org/presentationml/2006/ole">
            <p:oleObj spid="_x0000_s44034" name="Clip" r:id="rId3" imgW="1539720" imgH="1554120" progId="">
              <p:embed/>
            </p:oleObj>
          </a:graphicData>
        </a:graphic>
      </p:graphicFrame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475606" y="1345332"/>
            <a:ext cx="4752578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、固体料浆管道的输送工艺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7" name="椭圆 2"/>
          <p:cNvSpPr/>
          <p:nvPr/>
        </p:nvSpPr>
        <p:spPr>
          <a:xfrm>
            <a:off x="1361306" y="2200275"/>
            <a:ext cx="2471738" cy="1871663"/>
          </a:xfrm>
          <a:custGeom>
            <a:avLst/>
            <a:gdLst/>
            <a:ahLst/>
            <a:cxnLst/>
            <a:rect l="l" t="t" r="r" b="b"/>
            <a:pathLst>
              <a:path w="3136603" h="2376264">
                <a:moveTo>
                  <a:pt x="0" y="0"/>
                </a:moveTo>
                <a:lnTo>
                  <a:pt x="2376264" y="0"/>
                </a:lnTo>
                <a:lnTo>
                  <a:pt x="2376264" y="885635"/>
                </a:lnTo>
                <a:cubicBezTo>
                  <a:pt x="2406085" y="941102"/>
                  <a:pt x="2440051" y="995208"/>
                  <a:pt x="2487390" y="995536"/>
                </a:cubicBezTo>
                <a:cubicBezTo>
                  <a:pt x="2590534" y="996251"/>
                  <a:pt x="2640865" y="873801"/>
                  <a:pt x="2818123" y="875208"/>
                </a:cubicBezTo>
                <a:cubicBezTo>
                  <a:pt x="2995381" y="876615"/>
                  <a:pt x="3136603" y="1025046"/>
                  <a:pt x="3136603" y="1204006"/>
                </a:cubicBezTo>
                <a:cubicBezTo>
                  <a:pt x="3136603" y="1382966"/>
                  <a:pt x="2995911" y="1519528"/>
                  <a:pt x="2812567" y="1528042"/>
                </a:cubicBezTo>
                <a:cubicBezTo>
                  <a:pt x="2629223" y="1536556"/>
                  <a:pt x="2608657" y="1423350"/>
                  <a:pt x="2493740" y="1426543"/>
                </a:cubicBezTo>
                <a:cubicBezTo>
                  <a:pt x="2442332" y="1427972"/>
                  <a:pt x="2406647" y="1475071"/>
                  <a:pt x="2376264" y="1521747"/>
                </a:cubicBezTo>
                <a:lnTo>
                  <a:pt x="2376264" y="2376264"/>
                </a:lnTo>
                <a:lnTo>
                  <a:pt x="0" y="2376264"/>
                </a:lnTo>
                <a:close/>
              </a:path>
            </a:pathLst>
          </a:custGeom>
          <a:solidFill>
            <a:srgbClr val="002060"/>
          </a:solidFill>
          <a:ln w="3175" cap="flat" cmpd="sng" algn="ctr">
            <a:solidFill>
              <a:srgbClr val="EAEAEA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kern="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5"/>
          <p:cNvSpPr/>
          <p:nvPr/>
        </p:nvSpPr>
        <p:spPr>
          <a:xfrm>
            <a:off x="5076056" y="2200275"/>
            <a:ext cx="1871663" cy="1871663"/>
          </a:xfrm>
          <a:custGeom>
            <a:avLst/>
            <a:gdLst/>
            <a:ahLst/>
            <a:cxnLst/>
            <a:rect l="l" t="t" r="r" b="b"/>
            <a:pathLst>
              <a:path w="2376264" h="2376264">
                <a:moveTo>
                  <a:pt x="0" y="0"/>
                </a:moveTo>
                <a:lnTo>
                  <a:pt x="2376264" y="0"/>
                </a:lnTo>
                <a:lnTo>
                  <a:pt x="2376264" y="2376264"/>
                </a:lnTo>
                <a:lnTo>
                  <a:pt x="0" y="2376264"/>
                </a:lnTo>
                <a:lnTo>
                  <a:pt x="0" y="1521747"/>
                </a:lnTo>
                <a:cubicBezTo>
                  <a:pt x="30383" y="1475071"/>
                  <a:pt x="66068" y="1427972"/>
                  <a:pt x="117476" y="1426543"/>
                </a:cubicBezTo>
                <a:cubicBezTo>
                  <a:pt x="232393" y="1423350"/>
                  <a:pt x="252959" y="1536556"/>
                  <a:pt x="436303" y="1528042"/>
                </a:cubicBezTo>
                <a:cubicBezTo>
                  <a:pt x="619647" y="1519528"/>
                  <a:pt x="760339" y="1382966"/>
                  <a:pt x="760339" y="1204006"/>
                </a:cubicBezTo>
                <a:cubicBezTo>
                  <a:pt x="760339" y="1025046"/>
                  <a:pt x="619117" y="876615"/>
                  <a:pt x="441859" y="875208"/>
                </a:cubicBezTo>
                <a:cubicBezTo>
                  <a:pt x="264601" y="873801"/>
                  <a:pt x="214270" y="996251"/>
                  <a:pt x="111126" y="995536"/>
                </a:cubicBezTo>
                <a:cubicBezTo>
                  <a:pt x="63787" y="995208"/>
                  <a:pt x="29821" y="941102"/>
                  <a:pt x="0" y="885635"/>
                </a:cubicBezTo>
                <a:close/>
              </a:path>
            </a:pathLst>
          </a:custGeom>
          <a:solidFill>
            <a:srgbClr val="00B0F0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椭圆 2"/>
          <p:cNvSpPr/>
          <p:nvPr/>
        </p:nvSpPr>
        <p:spPr>
          <a:xfrm>
            <a:off x="3236144" y="2200275"/>
            <a:ext cx="2470150" cy="1871663"/>
          </a:xfrm>
          <a:custGeom>
            <a:avLst/>
            <a:gdLst/>
            <a:ahLst/>
            <a:cxnLst/>
            <a:rect l="l" t="t" r="r" b="b"/>
            <a:pathLst>
              <a:path w="3136603" h="2376264">
                <a:moveTo>
                  <a:pt x="0" y="0"/>
                </a:moveTo>
                <a:lnTo>
                  <a:pt x="2376264" y="0"/>
                </a:lnTo>
                <a:lnTo>
                  <a:pt x="2376264" y="885635"/>
                </a:lnTo>
                <a:cubicBezTo>
                  <a:pt x="2406085" y="941102"/>
                  <a:pt x="2440051" y="995208"/>
                  <a:pt x="2487390" y="995536"/>
                </a:cubicBezTo>
                <a:cubicBezTo>
                  <a:pt x="2590534" y="996251"/>
                  <a:pt x="2640865" y="873801"/>
                  <a:pt x="2818123" y="875208"/>
                </a:cubicBezTo>
                <a:cubicBezTo>
                  <a:pt x="2995381" y="876615"/>
                  <a:pt x="3136603" y="1025046"/>
                  <a:pt x="3136603" y="1204006"/>
                </a:cubicBezTo>
                <a:cubicBezTo>
                  <a:pt x="3136603" y="1382966"/>
                  <a:pt x="2995911" y="1519528"/>
                  <a:pt x="2812567" y="1528042"/>
                </a:cubicBezTo>
                <a:cubicBezTo>
                  <a:pt x="2629223" y="1536556"/>
                  <a:pt x="2608657" y="1423350"/>
                  <a:pt x="2493740" y="1426543"/>
                </a:cubicBezTo>
                <a:cubicBezTo>
                  <a:pt x="2442332" y="1427972"/>
                  <a:pt x="2406647" y="1475071"/>
                  <a:pt x="2376264" y="1521747"/>
                </a:cubicBezTo>
                <a:lnTo>
                  <a:pt x="2376264" y="2376264"/>
                </a:lnTo>
                <a:lnTo>
                  <a:pt x="0" y="2376264"/>
                </a:lnTo>
                <a:lnTo>
                  <a:pt x="0" y="1518330"/>
                </a:lnTo>
                <a:cubicBezTo>
                  <a:pt x="29788" y="1472755"/>
                  <a:pt x="64966" y="1427937"/>
                  <a:pt x="115095" y="1426543"/>
                </a:cubicBezTo>
                <a:cubicBezTo>
                  <a:pt x="230012" y="1423350"/>
                  <a:pt x="250578" y="1536556"/>
                  <a:pt x="433922" y="1528042"/>
                </a:cubicBezTo>
                <a:cubicBezTo>
                  <a:pt x="617266" y="1519528"/>
                  <a:pt x="757958" y="1382966"/>
                  <a:pt x="757958" y="1204006"/>
                </a:cubicBezTo>
                <a:cubicBezTo>
                  <a:pt x="757958" y="1025046"/>
                  <a:pt x="616736" y="876615"/>
                  <a:pt x="439478" y="875208"/>
                </a:cubicBezTo>
                <a:cubicBezTo>
                  <a:pt x="262220" y="873801"/>
                  <a:pt x="211889" y="996251"/>
                  <a:pt x="108745" y="995536"/>
                </a:cubicBezTo>
                <a:cubicBezTo>
                  <a:pt x="62603" y="995216"/>
                  <a:pt x="29166" y="943804"/>
                  <a:pt x="0" y="889779"/>
                </a:cubicBezTo>
                <a:close/>
              </a:path>
            </a:pathLst>
          </a:custGeom>
          <a:solidFill>
            <a:srgbClr val="0070C0"/>
          </a:solidFill>
          <a:ln w="9525" cap="rnd">
            <a:solidFill>
              <a:srgbClr val="D7D7D7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>
              <a:defRPr/>
            </a:pPr>
            <a:endParaRPr lang="zh-CN" altLang="en-US" sz="14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12"/>
          <p:cNvSpPr>
            <a:spLocks noChangeArrowheads="1"/>
          </p:cNvSpPr>
          <p:nvPr/>
        </p:nvSpPr>
        <p:spPr bwMode="auto">
          <a:xfrm>
            <a:off x="3852094" y="2929508"/>
            <a:ext cx="121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管道输送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13"/>
          <p:cNvSpPr>
            <a:spLocks noChangeArrowheads="1"/>
          </p:cNvSpPr>
          <p:nvPr/>
        </p:nvSpPr>
        <p:spPr bwMode="auto">
          <a:xfrm>
            <a:off x="5665668" y="2928938"/>
            <a:ext cx="121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固液分离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15"/>
          <p:cNvSpPr>
            <a:spLocks noChangeArrowheads="1"/>
          </p:cNvSpPr>
          <p:nvPr/>
        </p:nvSpPr>
        <p:spPr bwMode="auto">
          <a:xfrm>
            <a:off x="1858149" y="2928938"/>
            <a:ext cx="697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制浆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495479F-8938-467C-B6A1-5D2B4DC4F2A9}"/>
              </a:ext>
            </a:extLst>
          </p:cNvPr>
          <p:cNvSpPr txBox="1"/>
          <p:nvPr/>
        </p:nvSpPr>
        <p:spPr>
          <a:xfrm>
            <a:off x="989856" y="481236"/>
            <a:ext cx="4734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二、管道运输生产管理</a:t>
            </a:r>
          </a:p>
        </p:txBody>
      </p:sp>
      <p:graphicFrame>
        <p:nvGraphicFramePr>
          <p:cNvPr id="91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9512" y="409228"/>
          <a:ext cx="1080120" cy="1051694"/>
        </p:xfrm>
        <a:graphic>
          <a:graphicData uri="http://schemas.openxmlformats.org/presentationml/2006/ole">
            <p:oleObj spid="_x0000_s45058" name="Clip" r:id="rId3" imgW="1539720" imgH="1554120" progId="">
              <p:embed/>
            </p:oleObj>
          </a:graphicData>
        </a:graphic>
      </p:graphicFrame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259632" y="1561356"/>
            <a:ext cx="568863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管道运输生产管理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是指管道运行过程中，利用技术手段对管道运输实行</a:t>
            </a:r>
            <a:r>
              <a:rPr lang="zh-CN" altLang="en-US" sz="20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统一的指挥和调度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，以保证管道在最优的状态下长期安全而平稳地运行，从而获得最佳经济效益的过程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2000" dirty="0" smtClean="0">
              <a:latin typeface="宋体" pitchFamily="2" charset="-122"/>
              <a:ea typeface="宋体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管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道运输生产管理包括</a:t>
            </a:r>
            <a:r>
              <a:rPr lang="zh-CN" altLang="en-US" sz="2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管道输送计划管理、管道输送技术管理、管道输送设备管理和管道线路管理。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项目六   管道运输管理</a:t>
            </a:r>
            <a:endParaRPr lang="zh-CN" altLang="en-US" sz="3600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7340"/>
            <a:ext cx="7848872" cy="329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495479F-8938-467C-B6A1-5D2B4DC4F2A9}"/>
              </a:ext>
            </a:extLst>
          </p:cNvPr>
          <p:cNvSpPr txBox="1"/>
          <p:nvPr/>
        </p:nvSpPr>
        <p:spPr>
          <a:xfrm>
            <a:off x="989856" y="481236"/>
            <a:ext cx="4734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二、管道运输生产管理</a:t>
            </a:r>
          </a:p>
        </p:txBody>
      </p:sp>
      <p:graphicFrame>
        <p:nvGraphicFramePr>
          <p:cNvPr id="91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9512" y="409228"/>
          <a:ext cx="1080120" cy="1051694"/>
        </p:xfrm>
        <a:graphic>
          <a:graphicData uri="http://schemas.openxmlformats.org/presentationml/2006/ole">
            <p:oleObj spid="_x0000_s46082" name="Clip" r:id="rId3" imgW="1539720" imgH="1554120" progId="">
              <p:embed/>
            </p:oleObj>
          </a:graphicData>
        </a:graphic>
      </p:graphicFrame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475656" y="1993404"/>
            <a:ext cx="61926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首先是编制管道输送的</a:t>
            </a:r>
            <a:r>
              <a:rPr lang="zh-CN" altLang="en-US" sz="20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年度计划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，根据年度计划编制管道输送的月计划、批次计划、周期计划等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；</a:t>
            </a:r>
            <a:endParaRPr lang="en-US" altLang="zh-CN" sz="2000" dirty="0" smtClean="0">
              <a:latin typeface="宋体" pitchFamily="2" charset="-122"/>
              <a:ea typeface="宋体" pitchFamily="2" charset="-122"/>
            </a:endParaRPr>
          </a:p>
          <a:p>
            <a:pPr indent="457200"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然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后根据这些计划编制</a:t>
            </a:r>
            <a:r>
              <a:rPr lang="zh-CN" altLang="en-US" sz="20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管道全线的运行计划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，管道站、库的输入和输出计划，以及分输和配气计划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；</a:t>
            </a:r>
            <a:endParaRPr lang="en-US" altLang="zh-CN" sz="2000" dirty="0" smtClean="0">
              <a:latin typeface="宋体" pitchFamily="2" charset="-122"/>
              <a:ea typeface="宋体" pitchFamily="2" charset="-122"/>
            </a:endParaRPr>
          </a:p>
          <a:p>
            <a:pPr indent="457200"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同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时还要根据输送任务和管道设备状况，编制</a:t>
            </a:r>
            <a:r>
              <a:rPr lang="zh-CN" altLang="en-US" sz="20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设备维护检修计划和辅助系统作业计划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75606" y="1345332"/>
            <a:ext cx="3888482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、管道输送计划管理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矩形: 圆角 8">
            <a:extLst>
              <a:ext uri="{FF2B5EF4-FFF2-40B4-BE49-F238E27FC236}">
                <a16:creationId xmlns:a16="http://schemas.microsoft.com/office/drawing/2014/main" xmlns="" id="{EBE884AC-5D10-4A3D-BC83-FC812FBB7226}"/>
              </a:ext>
            </a:extLst>
          </p:cNvPr>
          <p:cNvSpPr/>
          <p:nvPr/>
        </p:nvSpPr>
        <p:spPr>
          <a:xfrm>
            <a:off x="1331640" y="2028939"/>
            <a:ext cx="6336704" cy="2844785"/>
          </a:xfrm>
          <a:prstGeom prst="roundRect">
            <a:avLst/>
          </a:prstGeom>
          <a:noFill/>
          <a:ln w="47625" cmpd="thinThick">
            <a:solidFill>
              <a:srgbClr val="FF0000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495479F-8938-467C-B6A1-5D2B4DC4F2A9}"/>
              </a:ext>
            </a:extLst>
          </p:cNvPr>
          <p:cNvSpPr txBox="1"/>
          <p:nvPr/>
        </p:nvSpPr>
        <p:spPr>
          <a:xfrm>
            <a:off x="989856" y="481236"/>
            <a:ext cx="4734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二、管道运输生产管理</a:t>
            </a:r>
          </a:p>
        </p:txBody>
      </p:sp>
      <p:graphicFrame>
        <p:nvGraphicFramePr>
          <p:cNvPr id="91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9512" y="409228"/>
          <a:ext cx="1080120" cy="1051694"/>
        </p:xfrm>
        <a:graphic>
          <a:graphicData uri="http://schemas.openxmlformats.org/presentationml/2006/ole">
            <p:oleObj spid="_x0000_s47106" name="Clip" r:id="rId3" imgW="1539720" imgH="1554120" progId="">
              <p:embed/>
            </p:oleObj>
          </a:graphicData>
        </a:graphic>
      </p:graphicFrame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403648" y="2358794"/>
            <a:ext cx="6192688" cy="186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管道输送技术管理的内容包括随时检测管道运行状况的参数，分析输送条件的变化，采取各种适当的控制和调节措施调整运行参数。对输送过程中出现的技术问题，也要随时予以研究解决。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75606" y="1345332"/>
            <a:ext cx="3888482" cy="45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、管道输送技术管理</a:t>
            </a:r>
          </a:p>
        </p:txBody>
      </p:sp>
      <p:sp>
        <p:nvSpPr>
          <p:cNvPr id="7" name="矩形: 圆角 8">
            <a:extLst>
              <a:ext uri="{FF2B5EF4-FFF2-40B4-BE49-F238E27FC236}">
                <a16:creationId xmlns:a16="http://schemas.microsoft.com/office/drawing/2014/main" xmlns="" id="{EBE884AC-5D10-4A3D-BC83-FC812FBB7226}"/>
              </a:ext>
            </a:extLst>
          </p:cNvPr>
          <p:cNvSpPr/>
          <p:nvPr/>
        </p:nvSpPr>
        <p:spPr>
          <a:xfrm>
            <a:off x="1331640" y="2028939"/>
            <a:ext cx="6336704" cy="2844785"/>
          </a:xfrm>
          <a:prstGeom prst="roundRect">
            <a:avLst/>
          </a:prstGeom>
          <a:noFill/>
          <a:ln w="47625" cmpd="thinThick">
            <a:solidFill>
              <a:srgbClr val="FF0000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495479F-8938-467C-B6A1-5D2B4DC4F2A9}"/>
              </a:ext>
            </a:extLst>
          </p:cNvPr>
          <p:cNvSpPr txBox="1"/>
          <p:nvPr/>
        </p:nvSpPr>
        <p:spPr>
          <a:xfrm>
            <a:off x="989856" y="481236"/>
            <a:ext cx="4734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二、管道运输生产管理</a:t>
            </a:r>
          </a:p>
        </p:txBody>
      </p:sp>
      <p:graphicFrame>
        <p:nvGraphicFramePr>
          <p:cNvPr id="91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9512" y="409228"/>
          <a:ext cx="1080120" cy="1051694"/>
        </p:xfrm>
        <a:graphic>
          <a:graphicData uri="http://schemas.openxmlformats.org/presentationml/2006/ole">
            <p:oleObj spid="_x0000_s48130" name="Clip" r:id="rId3" imgW="1539720" imgH="1554120" progId="">
              <p:embed/>
            </p:oleObj>
          </a:graphicData>
        </a:graphic>
      </p:graphicFrame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403648" y="2209428"/>
            <a:ext cx="6192688" cy="232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管道输送设备管理是对管道站、库的设备进行维护和修理，以保证管道的正常运行。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管道输送设备管理的内容主要包括对设备状况进行分级、登记，记录各种设备的运行状况，制订设备日常维修和大修计划，改造和更新陈旧、低效能的设备，在线设备保养等。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75606" y="1345332"/>
            <a:ext cx="3888482" cy="45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、管道输送设备管理</a:t>
            </a:r>
          </a:p>
        </p:txBody>
      </p:sp>
      <p:sp>
        <p:nvSpPr>
          <p:cNvPr id="7" name="矩形: 圆角 8">
            <a:extLst>
              <a:ext uri="{FF2B5EF4-FFF2-40B4-BE49-F238E27FC236}">
                <a16:creationId xmlns:a16="http://schemas.microsoft.com/office/drawing/2014/main" xmlns="" id="{EBE884AC-5D10-4A3D-BC83-FC812FBB7226}"/>
              </a:ext>
            </a:extLst>
          </p:cNvPr>
          <p:cNvSpPr/>
          <p:nvPr/>
        </p:nvSpPr>
        <p:spPr>
          <a:xfrm>
            <a:off x="1331640" y="2028939"/>
            <a:ext cx="6336704" cy="2844785"/>
          </a:xfrm>
          <a:prstGeom prst="roundRect">
            <a:avLst/>
          </a:prstGeom>
          <a:noFill/>
          <a:ln w="47625" cmpd="thinThick">
            <a:solidFill>
              <a:srgbClr val="FF0000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495479F-8938-467C-B6A1-5D2B4DC4F2A9}"/>
              </a:ext>
            </a:extLst>
          </p:cNvPr>
          <p:cNvSpPr txBox="1"/>
          <p:nvPr/>
        </p:nvSpPr>
        <p:spPr>
          <a:xfrm>
            <a:off x="989856" y="481236"/>
            <a:ext cx="4734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二、管道运输生产管理</a:t>
            </a:r>
          </a:p>
        </p:txBody>
      </p:sp>
      <p:graphicFrame>
        <p:nvGraphicFramePr>
          <p:cNvPr id="91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9512" y="409228"/>
          <a:ext cx="1080120" cy="1051694"/>
        </p:xfrm>
        <a:graphic>
          <a:graphicData uri="http://schemas.openxmlformats.org/presentationml/2006/ole">
            <p:oleObj spid="_x0000_s49154" name="Clip" r:id="rId3" imgW="1539720" imgH="1554120" progId="">
              <p:embed/>
            </p:oleObj>
          </a:graphicData>
        </a:graphic>
      </p:graphicFrame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403648" y="2065412"/>
            <a:ext cx="6192688" cy="279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管道线路管理的内容主要包括日常的巡线检查，线路构筑物和穿越、跨越工程设施的维修，管道防腐层的检漏和维修，管子的渗漏检查和维修，清管作业和管道沿线的放气、排液作业，管道线路设备的改造和更换，管道线路的抗震管理，管道紧急抢修工程的组织等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75606" y="1345332"/>
            <a:ext cx="3888482" cy="45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、管道线路管理</a:t>
            </a:r>
          </a:p>
        </p:txBody>
      </p:sp>
      <p:sp>
        <p:nvSpPr>
          <p:cNvPr id="7" name="矩形: 圆角 8">
            <a:extLst>
              <a:ext uri="{FF2B5EF4-FFF2-40B4-BE49-F238E27FC236}">
                <a16:creationId xmlns:a16="http://schemas.microsoft.com/office/drawing/2014/main" xmlns="" id="{EBE884AC-5D10-4A3D-BC83-FC812FBB7226}"/>
              </a:ext>
            </a:extLst>
          </p:cNvPr>
          <p:cNvSpPr/>
          <p:nvPr/>
        </p:nvSpPr>
        <p:spPr>
          <a:xfrm>
            <a:off x="1259632" y="2028939"/>
            <a:ext cx="6336704" cy="2988801"/>
          </a:xfrm>
          <a:prstGeom prst="roundRect">
            <a:avLst/>
          </a:prstGeom>
          <a:noFill/>
          <a:ln w="47625" cmpd="thinThick">
            <a:solidFill>
              <a:srgbClr val="FF0000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2D54AE4-04A4-491F-8416-88FF9124829A}"/>
              </a:ext>
            </a:extLst>
          </p:cNvPr>
          <p:cNvSpPr txBox="1"/>
          <p:nvPr/>
        </p:nvSpPr>
        <p:spPr>
          <a:xfrm>
            <a:off x="1043608" y="1129308"/>
            <a:ext cx="3672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</a:p>
          <a:p>
            <a:pPr indent="457200">
              <a:lnSpc>
                <a:spcPct val="150000"/>
              </a:lnSpc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油罐油面高度的测量是一项非常细致的工作，测量时需要操作员具有很好的手感。不戴手套进行油罐油面高度测量的行为表明，操作员的职业态度是端正的。</a:t>
            </a:r>
          </a:p>
          <a:p>
            <a:pPr indent="457200">
              <a:lnSpc>
                <a:spcPct val="150000"/>
              </a:lnSpc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 </a:t>
            </a:r>
          </a:p>
        </p:txBody>
      </p:sp>
      <p:sp>
        <p:nvSpPr>
          <p:cNvPr id="7" name="文本框 1">
            <a:extLst>
              <a:ext uri="{FF2B5EF4-FFF2-40B4-BE49-F238E27FC236}">
                <a16:creationId xmlns:a16="http://schemas.microsoft.com/office/drawing/2014/main" xmlns="" id="{3A8767CE-6346-4233-8C01-3A72E4F351C9}"/>
              </a:ext>
            </a:extLst>
          </p:cNvPr>
          <p:cNvSpPr txBox="1"/>
          <p:nvPr/>
        </p:nvSpPr>
        <p:spPr>
          <a:xfrm>
            <a:off x="1115616" y="69726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任务解析</a:t>
            </a:r>
            <a:endParaRPr lang="zh-CN" altLang="en-US" sz="2800" b="1" dirty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993404"/>
            <a:ext cx="1780881" cy="217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F3E6B61-C146-4AD6-ADE4-56EC001AC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49388"/>
            <a:ext cx="2332004" cy="2263223"/>
          </a:xfrm>
          <a:prstGeom prst="rect">
            <a:avLst/>
          </a:prstGeom>
        </p:spPr>
      </p:pic>
      <p:pic>
        <p:nvPicPr>
          <p:cNvPr id="7" name="图形 6" descr="指向右边的反手食指">
            <a:extLst>
              <a:ext uri="{FF2B5EF4-FFF2-40B4-BE49-F238E27FC236}">
                <a16:creationId xmlns:a16="http://schemas.microsoft.com/office/drawing/2014/main" xmlns="" id="{96F5D61F-9773-4DE5-8B19-11A981554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42774" y="1637400"/>
            <a:ext cx="482352" cy="482352"/>
          </a:xfrm>
          <a:prstGeom prst="rect">
            <a:avLst/>
          </a:prstGeom>
        </p:spPr>
      </p:pic>
      <p:pic>
        <p:nvPicPr>
          <p:cNvPr id="13" name="图形 12" descr="指向右边的反手食指">
            <a:extLst>
              <a:ext uri="{FF2B5EF4-FFF2-40B4-BE49-F238E27FC236}">
                <a16:creationId xmlns:a16="http://schemas.microsoft.com/office/drawing/2014/main" xmlns="" id="{CE713D77-2F54-432E-A2B0-C14C687FB4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42774" y="2327248"/>
            <a:ext cx="482352" cy="482352"/>
          </a:xfrm>
          <a:prstGeom prst="rect">
            <a:avLst/>
          </a:prstGeom>
        </p:spPr>
      </p:pic>
      <p:pic>
        <p:nvPicPr>
          <p:cNvPr id="14" name="图形 13" descr="指向右边的反手食指">
            <a:extLst>
              <a:ext uri="{FF2B5EF4-FFF2-40B4-BE49-F238E27FC236}">
                <a16:creationId xmlns:a16="http://schemas.microsoft.com/office/drawing/2014/main" xmlns="" id="{57AFDE6B-3FA8-4FDD-9611-25947519A0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42774" y="3068777"/>
            <a:ext cx="482352" cy="482352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5381E62F-0644-462F-8724-5E38520EB779}"/>
              </a:ext>
            </a:extLst>
          </p:cNvPr>
          <p:cNvSpPr txBox="1"/>
          <p:nvPr/>
        </p:nvSpPr>
        <p:spPr>
          <a:xfrm>
            <a:off x="3392425" y="1595265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DBE2DE14-230E-4017-9184-896A866434DD}"/>
              </a:ext>
            </a:extLst>
          </p:cNvPr>
          <p:cNvSpPr txBox="1"/>
          <p:nvPr/>
        </p:nvSpPr>
        <p:spPr>
          <a:xfrm>
            <a:off x="3491880" y="163336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任务一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：管道运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输基础知识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E87835C-7EB3-481B-AC73-7193C27FE7B2}"/>
              </a:ext>
            </a:extLst>
          </p:cNvPr>
          <p:cNvSpPr txBox="1"/>
          <p:nvPr/>
        </p:nvSpPr>
        <p:spPr>
          <a:xfrm>
            <a:off x="3491880" y="3073524"/>
            <a:ext cx="5229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任务三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：管道运输安全管理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392E543B-D2C6-4367-902E-01BEBFA9AE99}"/>
              </a:ext>
            </a:extLst>
          </p:cNvPr>
          <p:cNvSpPr txBox="1"/>
          <p:nvPr/>
        </p:nvSpPr>
        <p:spPr>
          <a:xfrm>
            <a:off x="3491880" y="2353444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任务二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：管道运输工艺及生产管理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810FAAC4-2946-4187-AE48-B2616F293B3B}"/>
              </a:ext>
            </a:extLst>
          </p:cNvPr>
          <p:cNvSpPr/>
          <p:nvPr/>
        </p:nvSpPr>
        <p:spPr>
          <a:xfrm>
            <a:off x="3238873" y="314377"/>
            <a:ext cx="26468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宋体" pitchFamily="2" charset="-122"/>
                <a:ea typeface="宋体" pitchFamily="2" charset="-122"/>
              </a:rPr>
              <a:t>主要任务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C2AB3F3-55BB-4F4A-8B52-9E23E7C40B9C}"/>
              </a:ext>
            </a:extLst>
          </p:cNvPr>
          <p:cNvSpPr txBox="1"/>
          <p:nvPr/>
        </p:nvSpPr>
        <p:spPr>
          <a:xfrm>
            <a:off x="1547664" y="553244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任</a:t>
            </a:r>
            <a:r>
              <a:rPr lang="zh-CN" altLang="en-US" sz="3200" b="1" dirty="0" smtClean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务二</a:t>
            </a:r>
            <a:r>
              <a:rPr lang="zh-CN" altLang="en-US" sz="3200" b="1" dirty="0" smtClean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：</a:t>
            </a:r>
            <a:r>
              <a:rPr lang="zh-CN" altLang="en-US" sz="3200" b="1" dirty="0" smtClean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管道运输工艺及生产管理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2D54AE4-04A4-491F-8416-88FF9124829A}"/>
              </a:ext>
            </a:extLst>
          </p:cNvPr>
          <p:cNvSpPr txBox="1"/>
          <p:nvPr/>
        </p:nvSpPr>
        <p:spPr>
          <a:xfrm>
            <a:off x="1403648" y="2103155"/>
            <a:ext cx="6624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2011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月底，当神州大地都在准备迎接兔年时，很多特殊岗位的人却依旧坚守在自己的工作岗位上，中俄原油管道漠河县兴安首站的工作人员便是其中之一。他们要在几乎与世隔绝的漠河县兴安首站坚守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个月，他们要在各自的岗位上坚守着各自的职责，其中一个岗位便是测量漠河县兴安首站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个大型油罐的储油量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1">
            <a:extLst>
              <a:ext uri="{FF2B5EF4-FFF2-40B4-BE49-F238E27FC236}">
                <a16:creationId xmlns:a16="http://schemas.microsoft.com/office/drawing/2014/main" xmlns="" id="{3A8767CE-6346-4233-8C01-3A72E4F351C9}"/>
              </a:ext>
            </a:extLst>
          </p:cNvPr>
          <p:cNvSpPr txBox="1"/>
          <p:nvPr/>
        </p:nvSpPr>
        <p:spPr>
          <a:xfrm>
            <a:off x="1115616" y="139817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任务描述</a:t>
            </a:r>
            <a:endParaRPr lang="zh-CN" altLang="en-US" sz="2800" b="1" dirty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C2AB3F3-55BB-4F4A-8B52-9E23E7C40B9C}"/>
              </a:ext>
            </a:extLst>
          </p:cNvPr>
          <p:cNvSpPr txBox="1"/>
          <p:nvPr/>
        </p:nvSpPr>
        <p:spPr>
          <a:xfrm>
            <a:off x="1547664" y="553244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任</a:t>
            </a:r>
            <a:r>
              <a:rPr lang="zh-CN" altLang="en-US" sz="3200" b="1" dirty="0" smtClean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务二</a:t>
            </a:r>
            <a:r>
              <a:rPr lang="zh-CN" altLang="en-US" sz="3200" b="1" dirty="0" smtClean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：</a:t>
            </a:r>
            <a:r>
              <a:rPr lang="zh-CN" altLang="en-US" sz="3200" b="1" dirty="0" smtClean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管道运输工艺及生产管理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2D54AE4-04A4-491F-8416-88FF9124829A}"/>
              </a:ext>
            </a:extLst>
          </p:cNvPr>
          <p:cNvSpPr txBox="1"/>
          <p:nvPr/>
        </p:nvSpPr>
        <p:spPr>
          <a:xfrm>
            <a:off x="1475656" y="2041019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操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作员在滴水成冰的天气里爬上高高的油罐，在油罐顶部拿出测量尺，赤手完成油面高度的测量。如果顺利的话，操作员在手冻僵前能完成一个油罐储油量的测量，而多数时候则是一个油罐尚未测量好，手就已经冻僵了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1">
            <a:extLst>
              <a:ext uri="{FF2B5EF4-FFF2-40B4-BE49-F238E27FC236}">
                <a16:creationId xmlns:a16="http://schemas.microsoft.com/office/drawing/2014/main" xmlns="" id="{3A8767CE-6346-4233-8C01-3A72E4F351C9}"/>
              </a:ext>
            </a:extLst>
          </p:cNvPr>
          <p:cNvSpPr txBox="1"/>
          <p:nvPr/>
        </p:nvSpPr>
        <p:spPr>
          <a:xfrm>
            <a:off x="1115616" y="139817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任务描述</a:t>
            </a:r>
            <a:endParaRPr lang="zh-CN" altLang="en-US" sz="2800" b="1" dirty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425452"/>
            <a:ext cx="1788840" cy="215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53444"/>
            <a:ext cx="12858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748425" y="2137420"/>
            <a:ext cx="4703896" cy="111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操作员为什么不戴着手套进行油罐油面高度的测量？</a:t>
            </a:r>
          </a:p>
        </p:txBody>
      </p:sp>
      <p:sp>
        <p:nvSpPr>
          <p:cNvPr id="7" name="文本框 1">
            <a:extLst>
              <a:ext uri="{FF2B5EF4-FFF2-40B4-BE49-F238E27FC236}">
                <a16:creationId xmlns:a16="http://schemas.microsoft.com/office/drawing/2014/main" xmlns="" id="{2C2AB3F3-55BB-4F4A-8B52-9E23E7C40B9C}"/>
              </a:ext>
            </a:extLst>
          </p:cNvPr>
          <p:cNvSpPr txBox="1"/>
          <p:nvPr/>
        </p:nvSpPr>
        <p:spPr>
          <a:xfrm>
            <a:off x="1547664" y="760557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任</a:t>
            </a:r>
            <a:r>
              <a:rPr lang="zh-CN" altLang="en-US" sz="3200" b="1" dirty="0" smtClean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务二</a:t>
            </a:r>
            <a:r>
              <a:rPr lang="zh-CN" altLang="en-US" sz="3200" b="1" dirty="0" smtClean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：</a:t>
            </a:r>
            <a:r>
              <a:rPr lang="zh-CN" altLang="en-US" sz="3200" b="1" dirty="0" smtClean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管道运输工艺及生产管理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33">
            <a:extLst>
              <a:ext uri="{FF2B5EF4-FFF2-40B4-BE49-F238E27FC236}">
                <a16:creationId xmlns:a16="http://schemas.microsoft.com/office/drawing/2014/main" xmlns="" id="{065BA7A0-85B7-400D-8ED4-CAC8707DA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248" y="841276"/>
            <a:ext cx="1077913" cy="1065213"/>
          </a:xfrm>
          <a:prstGeom prst="rect">
            <a:avLst/>
          </a:prstGeom>
          <a:solidFill>
            <a:srgbClr val="E3661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5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</a:p>
        </p:txBody>
      </p:sp>
      <p:sp>
        <p:nvSpPr>
          <p:cNvPr id="14" name="矩形 34">
            <a:extLst>
              <a:ext uri="{FF2B5EF4-FFF2-40B4-BE49-F238E27FC236}">
                <a16:creationId xmlns:a16="http://schemas.microsoft.com/office/drawing/2014/main" xmlns="" id="{A49F294A-7E84-4CD5-B5C6-B1ED9A592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204" y="1777380"/>
            <a:ext cx="762000" cy="754063"/>
          </a:xfrm>
          <a:prstGeom prst="rect">
            <a:avLst/>
          </a:prstGeom>
          <a:solidFill>
            <a:srgbClr val="FFFFFF"/>
          </a:solidFill>
          <a:ln w="12700">
            <a:solidFill>
              <a:srgbClr val="CC000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3E401B2C-C83B-4020-A942-524FF528151A}"/>
              </a:ext>
            </a:extLst>
          </p:cNvPr>
          <p:cNvCxnSpPr>
            <a:cxnSpLocks/>
          </p:cNvCxnSpPr>
          <p:nvPr/>
        </p:nvCxnSpPr>
        <p:spPr>
          <a:xfrm>
            <a:off x="1691680" y="193204"/>
            <a:ext cx="0" cy="14401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ADFF371C-9A2C-42B9-8D62-675BE4BB9494}"/>
              </a:ext>
            </a:extLst>
          </p:cNvPr>
          <p:cNvSpPr txBox="1"/>
          <p:nvPr/>
        </p:nvSpPr>
        <p:spPr>
          <a:xfrm>
            <a:off x="1368515" y="769268"/>
            <a:ext cx="553998" cy="4680520"/>
          </a:xfrm>
          <a:prstGeom prst="rect">
            <a:avLst/>
          </a:prstGeom>
          <a:solidFill>
            <a:srgbClr val="FEB602"/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任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务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二：管道运输工艺及生产管理</a:t>
            </a:r>
            <a:endParaRPr lang="zh-CN" altLang="en-US" sz="24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EB69F60B-D445-4E23-8025-627EC7F182D8}"/>
              </a:ext>
            </a:extLst>
          </p:cNvPr>
          <p:cNvSpPr txBox="1"/>
          <p:nvPr/>
        </p:nvSpPr>
        <p:spPr>
          <a:xfrm>
            <a:off x="3777454" y="1906489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管道运输工</a:t>
            </a:r>
            <a:r>
              <a:rPr lang="zh-CN" altLang="en-US" sz="2400" dirty="0" smtClean="0"/>
              <a:t>艺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zh-CN" altLang="en-US" sz="2400" dirty="0" smtClean="0"/>
              <a:t>管道运输生产管</a:t>
            </a:r>
            <a:r>
              <a:rPr lang="zh-CN" altLang="en-US" sz="2400" dirty="0" smtClean="0"/>
              <a:t>理</a:t>
            </a:r>
            <a:endParaRPr lang="en-US" altLang="zh-CN" sz="2400" dirty="0" smtClean="0"/>
          </a:p>
          <a:p>
            <a:endParaRPr lang="en-US" altLang="zh-CN" sz="2400" dirty="0"/>
          </a:p>
        </p:txBody>
      </p:sp>
      <p:pic>
        <p:nvPicPr>
          <p:cNvPr id="23" name="图形 22" descr="枞树">
            <a:extLst>
              <a:ext uri="{FF2B5EF4-FFF2-40B4-BE49-F238E27FC236}">
                <a16:creationId xmlns:a16="http://schemas.microsoft.com/office/drawing/2014/main" xmlns="" id="{41FD8185-9228-4797-8A64-014F3F6CB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75628" y="1931909"/>
            <a:ext cx="341423" cy="349527"/>
          </a:xfrm>
          <a:prstGeom prst="rect">
            <a:avLst/>
          </a:prstGeom>
        </p:spPr>
      </p:pic>
      <p:pic>
        <p:nvPicPr>
          <p:cNvPr id="27" name="图形 26" descr="枞树">
            <a:extLst>
              <a:ext uri="{FF2B5EF4-FFF2-40B4-BE49-F238E27FC236}">
                <a16:creationId xmlns:a16="http://schemas.microsoft.com/office/drawing/2014/main" xmlns="" id="{66932EE6-8730-4B84-8D52-969A28D7C2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75628" y="2728841"/>
            <a:ext cx="336691" cy="344683"/>
          </a:xfrm>
          <a:prstGeom prst="rect">
            <a:avLst/>
          </a:prstGeom>
        </p:spPr>
      </p:pic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3E401B2C-C83B-4020-A942-524FF528151A}"/>
              </a:ext>
            </a:extLst>
          </p:cNvPr>
          <p:cNvCxnSpPr>
            <a:cxnSpLocks/>
          </p:cNvCxnSpPr>
          <p:nvPr/>
        </p:nvCxnSpPr>
        <p:spPr>
          <a:xfrm>
            <a:off x="1691680" y="5449788"/>
            <a:ext cx="0" cy="265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495479F-8938-467C-B6A1-5D2B4DC4F2A9}"/>
              </a:ext>
            </a:extLst>
          </p:cNvPr>
          <p:cNvSpPr txBox="1"/>
          <p:nvPr/>
        </p:nvSpPr>
        <p:spPr>
          <a:xfrm>
            <a:off x="989856" y="481236"/>
            <a:ext cx="4230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一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管道运输工艺</a:t>
            </a:r>
          </a:p>
        </p:txBody>
      </p:sp>
      <p:graphicFrame>
        <p:nvGraphicFramePr>
          <p:cNvPr id="91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9512" y="409228"/>
          <a:ext cx="1080120" cy="1051694"/>
        </p:xfrm>
        <a:graphic>
          <a:graphicData uri="http://schemas.openxmlformats.org/presentationml/2006/ole">
            <p:oleObj spid="_x0000_s2051" name="Clip" r:id="rId3" imgW="1539720" imgH="1554120" progId="">
              <p:embed/>
            </p:oleObj>
          </a:graphicData>
        </a:graphic>
      </p:graphicFrame>
      <p:sp>
        <p:nvSpPr>
          <p:cNvPr id="6" name="矩形 14"/>
          <p:cNvSpPr/>
          <p:nvPr/>
        </p:nvSpPr>
        <p:spPr>
          <a:xfrm>
            <a:off x="2289175" y="1849388"/>
            <a:ext cx="4587081" cy="3079800"/>
          </a:xfrm>
          <a:custGeom>
            <a:avLst/>
            <a:gdLst/>
            <a:ahLst/>
            <a:cxnLst/>
            <a:rect l="l" t="t" r="r" b="b"/>
            <a:pathLst>
              <a:path w="5542112" h="3996724">
                <a:moveTo>
                  <a:pt x="1643177" y="0"/>
                </a:moveTo>
                <a:lnTo>
                  <a:pt x="5542112" y="0"/>
                </a:lnTo>
                <a:lnTo>
                  <a:pt x="5542112" y="548739"/>
                </a:lnTo>
                <a:lnTo>
                  <a:pt x="1654221" y="548739"/>
                </a:lnTo>
                <a:lnTo>
                  <a:pt x="1654221" y="550516"/>
                </a:lnTo>
                <a:cubicBezTo>
                  <a:pt x="1195847" y="550600"/>
                  <a:pt x="737506" y="725515"/>
                  <a:pt x="387779" y="1075243"/>
                </a:cubicBezTo>
                <a:cubicBezTo>
                  <a:pt x="-311884" y="1774905"/>
                  <a:pt x="-311884" y="2909283"/>
                  <a:pt x="387779" y="3608945"/>
                </a:cubicBezTo>
                <a:cubicBezTo>
                  <a:pt x="1087441" y="4308607"/>
                  <a:pt x="2221819" y="4308607"/>
                  <a:pt x="2921481" y="3608945"/>
                </a:cubicBezTo>
                <a:cubicBezTo>
                  <a:pt x="3271545" y="3258881"/>
                  <a:pt x="3446460" y="2799993"/>
                  <a:pt x="3446184" y="2341177"/>
                </a:cubicBezTo>
                <a:lnTo>
                  <a:pt x="3994586" y="2341177"/>
                </a:lnTo>
                <a:cubicBezTo>
                  <a:pt x="3994863" y="2940341"/>
                  <a:pt x="3766406" y="3539578"/>
                  <a:pt x="3309260" y="3996724"/>
                </a:cubicBezTo>
                <a:cubicBezTo>
                  <a:pt x="2395433" y="4910550"/>
                  <a:pt x="913826" y="4910550"/>
                  <a:pt x="0" y="3996724"/>
                </a:cubicBezTo>
                <a:cubicBezTo>
                  <a:pt x="-913827" y="3082897"/>
                  <a:pt x="-913827" y="1601291"/>
                  <a:pt x="0" y="687464"/>
                </a:cubicBezTo>
                <a:cubicBezTo>
                  <a:pt x="454000" y="233464"/>
                  <a:pt x="1048140" y="5017"/>
                  <a:pt x="1643177" y="2642"/>
                </a:cubicBezTo>
                <a:close/>
              </a:path>
            </a:pathLst>
          </a:custGeom>
          <a:solidFill>
            <a:srgbClr val="0070C0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kern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15"/>
          <p:cNvSpPr/>
          <p:nvPr/>
        </p:nvSpPr>
        <p:spPr>
          <a:xfrm>
            <a:off x="2736850" y="2346921"/>
            <a:ext cx="4164074" cy="2131417"/>
          </a:xfrm>
          <a:custGeom>
            <a:avLst/>
            <a:gdLst/>
            <a:ahLst/>
            <a:cxnLst/>
            <a:rect l="l" t="t" r="r" b="b"/>
            <a:pathLst>
              <a:path w="5030643" h="2764467">
                <a:moveTo>
                  <a:pt x="1102190" y="0"/>
                </a:moveTo>
                <a:lnTo>
                  <a:pt x="5030643" y="0"/>
                </a:lnTo>
                <a:lnTo>
                  <a:pt x="5030643" y="540842"/>
                </a:lnTo>
                <a:lnTo>
                  <a:pt x="1115812" y="540842"/>
                </a:lnTo>
                <a:lnTo>
                  <a:pt x="1115812" y="542035"/>
                </a:lnTo>
                <a:cubicBezTo>
                  <a:pt x="849806" y="548315"/>
                  <a:pt x="586010" y="653458"/>
                  <a:pt x="383014" y="856454"/>
                </a:cubicBezTo>
                <a:cubicBezTo>
                  <a:pt x="-38103" y="1277571"/>
                  <a:pt x="-38103" y="1960337"/>
                  <a:pt x="383014" y="2381453"/>
                </a:cubicBezTo>
                <a:cubicBezTo>
                  <a:pt x="804131" y="2802570"/>
                  <a:pt x="1486896" y="2802570"/>
                  <a:pt x="1908013" y="2381453"/>
                </a:cubicBezTo>
                <a:cubicBezTo>
                  <a:pt x="2110512" y="2178954"/>
                  <a:pt x="2215638" y="1915954"/>
                  <a:pt x="2222339" y="1650608"/>
                </a:cubicBezTo>
                <a:lnTo>
                  <a:pt x="2764003" y="1650608"/>
                </a:lnTo>
                <a:cubicBezTo>
                  <a:pt x="2757354" y="2054603"/>
                  <a:pt x="2599295" y="2456199"/>
                  <a:pt x="2291027" y="2764467"/>
                </a:cubicBezTo>
                <a:cubicBezTo>
                  <a:pt x="1658378" y="3397116"/>
                  <a:pt x="632650" y="3397116"/>
                  <a:pt x="0" y="2764467"/>
                </a:cubicBezTo>
                <a:cubicBezTo>
                  <a:pt x="-632649" y="2131818"/>
                  <a:pt x="-632649" y="1106090"/>
                  <a:pt x="0" y="473441"/>
                </a:cubicBezTo>
                <a:cubicBezTo>
                  <a:pt x="305297" y="168145"/>
                  <a:pt x="702131" y="10175"/>
                  <a:pt x="1102190" y="1222"/>
                </a:cubicBezTo>
                <a:close/>
              </a:path>
            </a:pathLst>
          </a:custGeom>
          <a:solidFill>
            <a:srgbClr val="002060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marL="182563" indent="-182563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zh-CN" altLang="en-US" sz="1400" ker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17"/>
          <p:cNvSpPr/>
          <p:nvPr/>
        </p:nvSpPr>
        <p:spPr>
          <a:xfrm>
            <a:off x="3189288" y="2859123"/>
            <a:ext cx="3736566" cy="1185827"/>
          </a:xfrm>
          <a:custGeom>
            <a:avLst/>
            <a:gdLst/>
            <a:ahLst/>
            <a:cxnLst/>
            <a:rect l="l" t="t" r="r" b="b"/>
            <a:pathLst>
              <a:path w="4515686" h="1537879">
                <a:moveTo>
                  <a:pt x="587233" y="0"/>
                </a:moveTo>
                <a:lnTo>
                  <a:pt x="4515686" y="0"/>
                </a:lnTo>
                <a:lnTo>
                  <a:pt x="4515686" y="538212"/>
                </a:lnTo>
                <a:lnTo>
                  <a:pt x="629735" y="538212"/>
                </a:lnTo>
                <a:cubicBezTo>
                  <a:pt x="538736" y="538934"/>
                  <a:pt x="448251" y="574477"/>
                  <a:pt x="378821" y="643908"/>
                </a:cubicBezTo>
                <a:cubicBezTo>
                  <a:pt x="236566" y="786163"/>
                  <a:pt x="236566" y="1016803"/>
                  <a:pt x="378821" y="1159058"/>
                </a:cubicBezTo>
                <a:cubicBezTo>
                  <a:pt x="521076" y="1301313"/>
                  <a:pt x="751716" y="1301313"/>
                  <a:pt x="893971" y="1159058"/>
                </a:cubicBezTo>
                <a:cubicBezTo>
                  <a:pt x="965098" y="1087931"/>
                  <a:pt x="1000662" y="994707"/>
                  <a:pt x="1000662" y="901483"/>
                </a:cubicBezTo>
                <a:lnTo>
                  <a:pt x="1536396" y="901483"/>
                </a:lnTo>
                <a:cubicBezTo>
                  <a:pt x="1536396" y="1131813"/>
                  <a:pt x="1448528" y="1362143"/>
                  <a:pt x="1272792" y="1537879"/>
                </a:cubicBezTo>
                <a:cubicBezTo>
                  <a:pt x="921321" y="1889351"/>
                  <a:pt x="351471" y="1889351"/>
                  <a:pt x="0" y="1537879"/>
                </a:cubicBezTo>
                <a:cubicBezTo>
                  <a:pt x="-351472" y="1186408"/>
                  <a:pt x="-351472" y="616559"/>
                  <a:pt x="0" y="265087"/>
                </a:cubicBezTo>
                <a:cubicBezTo>
                  <a:pt x="163214" y="101873"/>
                  <a:pt x="373519" y="14452"/>
                  <a:pt x="587233" y="3987"/>
                </a:cubicBezTo>
                <a:close/>
              </a:path>
            </a:pathLst>
          </a:custGeom>
          <a:solidFill>
            <a:srgbClr val="0070C0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zh-CN" altLang="en-US" b="1" kern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9" name="矩形 12"/>
          <p:cNvSpPr>
            <a:spLocks noChangeArrowheads="1"/>
          </p:cNvSpPr>
          <p:nvPr/>
        </p:nvSpPr>
        <p:spPr bwMode="auto">
          <a:xfrm>
            <a:off x="4139952" y="2848208"/>
            <a:ext cx="2808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固体料浆管道的输送工艺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13"/>
          <p:cNvSpPr>
            <a:spLocks noChangeArrowheads="1"/>
          </p:cNvSpPr>
          <p:nvPr/>
        </p:nvSpPr>
        <p:spPr bwMode="auto">
          <a:xfrm>
            <a:off x="4500564" y="1849388"/>
            <a:ext cx="1943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管道输油工艺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4"/>
          <p:cNvSpPr>
            <a:spLocks noChangeArrowheads="1"/>
          </p:cNvSpPr>
          <p:nvPr/>
        </p:nvSpPr>
        <p:spPr bwMode="auto">
          <a:xfrm>
            <a:off x="4499992" y="2344152"/>
            <a:ext cx="16556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管道输气工艺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495479F-8938-467C-B6A1-5D2B4DC4F2A9}"/>
              </a:ext>
            </a:extLst>
          </p:cNvPr>
          <p:cNvSpPr txBox="1"/>
          <p:nvPr/>
        </p:nvSpPr>
        <p:spPr>
          <a:xfrm>
            <a:off x="989856" y="481236"/>
            <a:ext cx="4230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一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管道运输工艺</a:t>
            </a:r>
          </a:p>
        </p:txBody>
      </p:sp>
      <p:graphicFrame>
        <p:nvGraphicFramePr>
          <p:cNvPr id="91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9512" y="409228"/>
          <a:ext cx="1080120" cy="1051694"/>
        </p:xfrm>
        <a:graphic>
          <a:graphicData uri="http://schemas.openxmlformats.org/presentationml/2006/ole">
            <p:oleObj spid="_x0000_s39938" name="Clip" r:id="rId3" imgW="1539720" imgH="1554120" progId="">
              <p:embed/>
            </p:oleObj>
          </a:graphicData>
        </a:graphic>
      </p:graphicFrame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475606" y="1345332"/>
            <a:ext cx="3024386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、管道输油工艺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619672" y="1849388"/>
            <a:ext cx="511256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管道输油工艺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是指实现管道油品输送的技术和方法，即根据油品性质和运输量，确定输送方法和流程、输油站类型和位置，选择管材和主要设备，制订运行方案和输量调解措施等。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050170"/>
            <a:ext cx="2160240" cy="24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u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2016</Words>
  <Application>Microsoft Office PowerPoint</Application>
  <PresentationFormat>全屏显示(16:10)</PresentationFormat>
  <Paragraphs>90</Paragraphs>
  <Slides>24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uu</vt:lpstr>
      <vt:lpstr>Clip</vt:lpstr>
      <vt:lpstr>幻灯片 1</vt:lpstr>
      <vt:lpstr>项目六   管道运输管理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幻灯片主标题替换</dc:title>
  <dc:creator>dm</dc:creator>
  <cp:lastModifiedBy>Administrator</cp:lastModifiedBy>
  <cp:revision>582</cp:revision>
  <dcterms:created xsi:type="dcterms:W3CDTF">2014-09-04T05:16:00Z</dcterms:created>
  <dcterms:modified xsi:type="dcterms:W3CDTF">2017-08-13T14:51:38Z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