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88" r:id="rId2"/>
    <p:sldId id="578" r:id="rId3"/>
    <p:sldId id="261" r:id="rId4"/>
    <p:sldId id="603" r:id="rId5"/>
    <p:sldId id="619" r:id="rId6"/>
    <p:sldId id="591" r:id="rId7"/>
    <p:sldId id="382" r:id="rId8"/>
    <p:sldId id="381" r:id="rId9"/>
    <p:sldId id="60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02" r:id="rId18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66FF"/>
    <a:srgbClr val="A86ED4"/>
    <a:srgbClr val="CC3399"/>
    <a:srgbClr val="FF5050"/>
    <a:srgbClr val="00FF00"/>
    <a:srgbClr val="FFCB25"/>
    <a:srgbClr val="8439BD"/>
    <a:srgbClr val="FFD8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66" y="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2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7275-0DF2-491F-B2F4-67D43DB05E18}" type="datetimeFigureOut">
              <a:rPr lang="zh-CN" altLang="en-US" smtClean="0"/>
              <a:pPr/>
              <a:t>2017/8/13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568-4910-4926-A35E-20147B2BD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05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2857500"/>
            <a:ext cx="9144000" cy="285750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0" y="3257550"/>
            <a:ext cx="9144000" cy="245745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02100"/>
            <a:ext cx="6394450" cy="122502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84750"/>
            <a:ext cx="6400800" cy="1460500"/>
          </a:xfrm>
        </p:spPr>
        <p:txBody>
          <a:bodyPr>
            <a:normAutofit/>
          </a:bodyPr>
          <a:lstStyle>
            <a:lvl1pPr marL="986155" indent="0" algn="l" defTabSz="98552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" y="110506"/>
            <a:ext cx="731431" cy="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7702"/>
            <a:ext cx="3456147" cy="85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ckground1.jpg"/>
          <p:cNvPicPr>
            <a:picLocks noChangeAspect="1"/>
          </p:cNvPicPr>
          <p:nvPr userDrawn="1"/>
        </p:nvPicPr>
        <p:blipFill>
          <a:blip r:embed="rId2" cstate="print"/>
          <a:srcRect t="12988"/>
          <a:stretch>
            <a:fillRect/>
          </a:stretch>
        </p:blipFill>
        <p:spPr>
          <a:xfrm>
            <a:off x="0" y="742265"/>
            <a:ext cx="9144000" cy="497273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 flipV="1">
            <a:off x="0" y="-157835"/>
            <a:ext cx="9144000" cy="597568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81179"/>
              <a:gd name="connsiteX1-231" fmla="*/ 9144000 w 9144000"/>
              <a:gd name="connsiteY1-232" fmla="*/ 2143012 h 3681179"/>
              <a:gd name="connsiteX2-233" fmla="*/ 9144000 w 9144000"/>
              <a:gd name="connsiteY2-234" fmla="*/ 1498149 h 3681179"/>
              <a:gd name="connsiteX3-235" fmla="*/ 9144000 w 9144000"/>
              <a:gd name="connsiteY3-236" fmla="*/ 3618943 h 3681179"/>
              <a:gd name="connsiteX4-237" fmla="*/ 0 w 9144000"/>
              <a:gd name="connsiteY4-238" fmla="*/ 3618943 h 3681179"/>
              <a:gd name="connsiteX5-239" fmla="*/ 0 w 9144000"/>
              <a:gd name="connsiteY5-240" fmla="*/ 0 h 3681179"/>
              <a:gd name="connsiteX0-241" fmla="*/ 0 w 9144000"/>
              <a:gd name="connsiteY0-242" fmla="*/ 0 h 3618943"/>
              <a:gd name="connsiteX1-243" fmla="*/ 9144000 w 9144000"/>
              <a:gd name="connsiteY1-244" fmla="*/ 2143012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2143012 h 3618943"/>
              <a:gd name="connsiteX2-257" fmla="*/ 9144000 w 9144000"/>
              <a:gd name="connsiteY2-258" fmla="*/ 2143012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2143012 h 3618943"/>
              <a:gd name="connsiteX2-269" fmla="*/ 9144000 w 9144000"/>
              <a:gd name="connsiteY2-270" fmla="*/ 2381125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2143012 h 3618943"/>
              <a:gd name="connsiteX2-281" fmla="*/ 9144000 w 9144000"/>
              <a:gd name="connsiteY2-282" fmla="*/ 2619238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2619238 h 3618943"/>
              <a:gd name="connsiteX2-293" fmla="*/ 9144000 w 9144000"/>
              <a:gd name="connsiteY2-294" fmla="*/ 2619238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2619238 h 3618943"/>
              <a:gd name="connsiteX2-305" fmla="*/ 9144000 w 9144000"/>
              <a:gd name="connsiteY2-306" fmla="*/ 2619238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2619238 h 3618943"/>
              <a:gd name="connsiteX2-317" fmla="*/ 9144000 w 9144000"/>
              <a:gd name="connsiteY2-318" fmla="*/ 2619238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  <a:gd name="connsiteX0-325" fmla="*/ 0 w 9144000"/>
              <a:gd name="connsiteY0-326" fmla="*/ 0 h 3618943"/>
              <a:gd name="connsiteX1-327" fmla="*/ 9144000 w 9144000"/>
              <a:gd name="connsiteY1-328" fmla="*/ 2619238 h 3618943"/>
              <a:gd name="connsiteX2-329" fmla="*/ 9144000 w 9144000"/>
              <a:gd name="connsiteY2-330" fmla="*/ 2619238 h 3618943"/>
              <a:gd name="connsiteX3-331" fmla="*/ 9144000 w 9144000"/>
              <a:gd name="connsiteY3-332" fmla="*/ 3618943 h 3618943"/>
              <a:gd name="connsiteX4-333" fmla="*/ 0 w 9144000"/>
              <a:gd name="connsiteY4-334" fmla="*/ 3618943 h 3618943"/>
              <a:gd name="connsiteX5-335" fmla="*/ 0 w 9144000"/>
              <a:gd name="connsiteY5-336" fmla="*/ 0 h 3618943"/>
              <a:gd name="connsiteX0-337" fmla="*/ 0 w 9144000"/>
              <a:gd name="connsiteY0-338" fmla="*/ 0 h 3618943"/>
              <a:gd name="connsiteX1-339" fmla="*/ 9144000 w 9144000"/>
              <a:gd name="connsiteY1-340" fmla="*/ 2619238 h 3618943"/>
              <a:gd name="connsiteX2-341" fmla="*/ 9144000 w 9144000"/>
              <a:gd name="connsiteY2-342" fmla="*/ 2619238 h 3618943"/>
              <a:gd name="connsiteX3-343" fmla="*/ 9144000 w 9144000"/>
              <a:gd name="connsiteY3-344" fmla="*/ 3618943 h 3618943"/>
              <a:gd name="connsiteX4-345" fmla="*/ 0 w 9144000"/>
              <a:gd name="connsiteY4-346" fmla="*/ 3618943 h 3618943"/>
              <a:gd name="connsiteX5-347" fmla="*/ 0 w 9144000"/>
              <a:gd name="connsiteY5-348" fmla="*/ 0 h 3618943"/>
              <a:gd name="connsiteX0-349" fmla="*/ 0 w 9144000"/>
              <a:gd name="connsiteY0-350" fmla="*/ 0 h 3618943"/>
              <a:gd name="connsiteX1-351" fmla="*/ 9144000 w 9144000"/>
              <a:gd name="connsiteY1-352" fmla="*/ 2619238 h 3618943"/>
              <a:gd name="connsiteX2-353" fmla="*/ 9144000 w 9144000"/>
              <a:gd name="connsiteY2-354" fmla="*/ 2619238 h 3618943"/>
              <a:gd name="connsiteX3-355" fmla="*/ 9144000 w 9144000"/>
              <a:gd name="connsiteY3-356" fmla="*/ 3618943 h 3618943"/>
              <a:gd name="connsiteX4-357" fmla="*/ 0 w 9144000"/>
              <a:gd name="connsiteY4-358" fmla="*/ 3618943 h 3618943"/>
              <a:gd name="connsiteX5-359" fmla="*/ 0 w 9144000"/>
              <a:gd name="connsiteY5-360" fmla="*/ 0 h 3618943"/>
              <a:gd name="connsiteX0-361" fmla="*/ 0 w 9144000"/>
              <a:gd name="connsiteY0-362" fmla="*/ 0 h 3618943"/>
              <a:gd name="connsiteX1-363" fmla="*/ 9144000 w 9144000"/>
              <a:gd name="connsiteY1-364" fmla="*/ 2619238 h 3618943"/>
              <a:gd name="connsiteX2-365" fmla="*/ 9144000 w 9144000"/>
              <a:gd name="connsiteY2-366" fmla="*/ 2619238 h 3618943"/>
              <a:gd name="connsiteX3-367" fmla="*/ 9144000 w 9144000"/>
              <a:gd name="connsiteY3-368" fmla="*/ 3618943 h 3618943"/>
              <a:gd name="connsiteX4-369" fmla="*/ 0 w 9144000"/>
              <a:gd name="connsiteY4-370" fmla="*/ 3618943 h 3618943"/>
              <a:gd name="connsiteX5-371" fmla="*/ 0 w 9144000"/>
              <a:gd name="connsiteY5-372" fmla="*/ 0 h 3618943"/>
              <a:gd name="connsiteX0-373" fmla="*/ 0 w 9144000"/>
              <a:gd name="connsiteY0-374" fmla="*/ 0 h 3618943"/>
              <a:gd name="connsiteX1-375" fmla="*/ 9144000 w 9144000"/>
              <a:gd name="connsiteY1-376" fmla="*/ 2619238 h 3618943"/>
              <a:gd name="connsiteX2-377" fmla="*/ 9144000 w 9144000"/>
              <a:gd name="connsiteY2-378" fmla="*/ 2619238 h 3618943"/>
              <a:gd name="connsiteX3-379" fmla="*/ 9144000 w 9144000"/>
              <a:gd name="connsiteY3-380" fmla="*/ 3618943 h 3618943"/>
              <a:gd name="connsiteX4-381" fmla="*/ 0 w 9144000"/>
              <a:gd name="connsiteY4-382" fmla="*/ 3618943 h 3618943"/>
              <a:gd name="connsiteX5-383" fmla="*/ 0 w 9144000"/>
              <a:gd name="connsiteY5-384" fmla="*/ 0 h 3618943"/>
              <a:gd name="connsiteX0-385" fmla="*/ 0 w 9144000"/>
              <a:gd name="connsiteY0-386" fmla="*/ 0 h 3618943"/>
              <a:gd name="connsiteX1-387" fmla="*/ 9144000 w 9144000"/>
              <a:gd name="connsiteY1-388" fmla="*/ 2619238 h 3618943"/>
              <a:gd name="connsiteX2-389" fmla="*/ 9144000 w 9144000"/>
              <a:gd name="connsiteY2-390" fmla="*/ 2619238 h 3618943"/>
              <a:gd name="connsiteX3-391" fmla="*/ 9144000 w 9144000"/>
              <a:gd name="connsiteY3-392" fmla="*/ 3618943 h 3618943"/>
              <a:gd name="connsiteX4-393" fmla="*/ 0 w 9144000"/>
              <a:gd name="connsiteY4-394" fmla="*/ 3618943 h 3618943"/>
              <a:gd name="connsiteX5-395" fmla="*/ 0 w 9144000"/>
              <a:gd name="connsiteY5-396" fmla="*/ 0 h 3618943"/>
              <a:gd name="connsiteX0-397" fmla="*/ 0 w 9144000"/>
              <a:gd name="connsiteY0-398" fmla="*/ 0 h 3618943"/>
              <a:gd name="connsiteX1-399" fmla="*/ 9144000 w 9144000"/>
              <a:gd name="connsiteY1-400" fmla="*/ 2619238 h 3618943"/>
              <a:gd name="connsiteX2-401" fmla="*/ 9144000 w 9144000"/>
              <a:gd name="connsiteY2-402" fmla="*/ 2619238 h 3618943"/>
              <a:gd name="connsiteX3-403" fmla="*/ 9144000 w 9144000"/>
              <a:gd name="connsiteY3-404" fmla="*/ 3618943 h 3618943"/>
              <a:gd name="connsiteX4-405" fmla="*/ 0 w 9144000"/>
              <a:gd name="connsiteY4-406" fmla="*/ 3618943 h 3618943"/>
              <a:gd name="connsiteX5-407" fmla="*/ 0 w 9144000"/>
              <a:gd name="connsiteY5-408" fmla="*/ 0 h 3618943"/>
              <a:gd name="connsiteX0-409" fmla="*/ 0 w 9144000"/>
              <a:gd name="connsiteY0-410" fmla="*/ 0 h 3618943"/>
              <a:gd name="connsiteX1-411" fmla="*/ 9144000 w 9144000"/>
              <a:gd name="connsiteY1-412" fmla="*/ 2619238 h 3618943"/>
              <a:gd name="connsiteX2-413" fmla="*/ 9144000 w 9144000"/>
              <a:gd name="connsiteY2-414" fmla="*/ 2619238 h 3618943"/>
              <a:gd name="connsiteX3-415" fmla="*/ 9144000 w 9144000"/>
              <a:gd name="connsiteY3-416" fmla="*/ 3618943 h 3618943"/>
              <a:gd name="connsiteX4-417" fmla="*/ 0 w 9144000"/>
              <a:gd name="connsiteY4-418" fmla="*/ 3618943 h 3618943"/>
              <a:gd name="connsiteX5-419" fmla="*/ 0 w 9144000"/>
              <a:gd name="connsiteY5-420" fmla="*/ 0 h 3618943"/>
              <a:gd name="connsiteX0-421" fmla="*/ 0 w 9144000"/>
              <a:gd name="connsiteY0-422" fmla="*/ 0 h 3618943"/>
              <a:gd name="connsiteX1-423" fmla="*/ 9144000 w 9144000"/>
              <a:gd name="connsiteY1-424" fmla="*/ 2619238 h 3618943"/>
              <a:gd name="connsiteX2-425" fmla="*/ 9144000 w 9144000"/>
              <a:gd name="connsiteY2-426" fmla="*/ 2619238 h 3618943"/>
              <a:gd name="connsiteX3-427" fmla="*/ 9144000 w 9144000"/>
              <a:gd name="connsiteY3-428" fmla="*/ 3618943 h 3618943"/>
              <a:gd name="connsiteX4-429" fmla="*/ 0 w 9144000"/>
              <a:gd name="connsiteY4-430" fmla="*/ 3618943 h 3618943"/>
              <a:gd name="connsiteX5-431" fmla="*/ 0 w 9144000"/>
              <a:gd name="connsiteY5-432" fmla="*/ 0 h 3618943"/>
              <a:gd name="connsiteX0-433" fmla="*/ 0 w 9144000"/>
              <a:gd name="connsiteY0-434" fmla="*/ 0 h 3618943"/>
              <a:gd name="connsiteX1-435" fmla="*/ 9144000 w 9144000"/>
              <a:gd name="connsiteY1-436" fmla="*/ 2619238 h 3618943"/>
              <a:gd name="connsiteX2-437" fmla="*/ 9144000 w 9144000"/>
              <a:gd name="connsiteY2-438" fmla="*/ 2619238 h 3618943"/>
              <a:gd name="connsiteX3-439" fmla="*/ 9144000 w 9144000"/>
              <a:gd name="connsiteY3-440" fmla="*/ 3618943 h 3618943"/>
              <a:gd name="connsiteX4-441" fmla="*/ 0 w 9144000"/>
              <a:gd name="connsiteY4-442" fmla="*/ 3618943 h 3618943"/>
              <a:gd name="connsiteX5-443" fmla="*/ 0 w 9144000"/>
              <a:gd name="connsiteY5-444" fmla="*/ 0 h 3618943"/>
              <a:gd name="connsiteX0-445" fmla="*/ 0 w 9144000"/>
              <a:gd name="connsiteY0-446" fmla="*/ 0 h 3618943"/>
              <a:gd name="connsiteX1-447" fmla="*/ 9144000 w 9144000"/>
              <a:gd name="connsiteY1-448" fmla="*/ 2619238 h 3618943"/>
              <a:gd name="connsiteX2-449" fmla="*/ 9144000 w 9144000"/>
              <a:gd name="connsiteY2-450" fmla="*/ 2619238 h 3618943"/>
              <a:gd name="connsiteX3-451" fmla="*/ 9144000 w 9144000"/>
              <a:gd name="connsiteY3-452" fmla="*/ 3618943 h 3618943"/>
              <a:gd name="connsiteX4-453" fmla="*/ 0 w 9144000"/>
              <a:gd name="connsiteY4-454" fmla="*/ 3618943 h 3618943"/>
              <a:gd name="connsiteX5-455" fmla="*/ 0 w 9144000"/>
              <a:gd name="connsiteY5-456" fmla="*/ 0 h 3618943"/>
              <a:gd name="connsiteX0-457" fmla="*/ 0 w 9144000"/>
              <a:gd name="connsiteY0-458" fmla="*/ 0 h 3618943"/>
              <a:gd name="connsiteX1-459" fmla="*/ 9144000 w 9144000"/>
              <a:gd name="connsiteY1-460" fmla="*/ 2619238 h 3618943"/>
              <a:gd name="connsiteX2-461" fmla="*/ 9144000 w 9144000"/>
              <a:gd name="connsiteY2-462" fmla="*/ 2619238 h 3618943"/>
              <a:gd name="connsiteX3-463" fmla="*/ 9144000 w 9144000"/>
              <a:gd name="connsiteY3-464" fmla="*/ 3618943 h 3618943"/>
              <a:gd name="connsiteX4-465" fmla="*/ 0 w 9144000"/>
              <a:gd name="connsiteY4-466" fmla="*/ 3618943 h 3618943"/>
              <a:gd name="connsiteX5-467" fmla="*/ 0 w 9144000"/>
              <a:gd name="connsiteY5-468" fmla="*/ 0 h 3618943"/>
              <a:gd name="connsiteX0-469" fmla="*/ 0 w 9144000"/>
              <a:gd name="connsiteY0-470" fmla="*/ 0 h 3618943"/>
              <a:gd name="connsiteX1-471" fmla="*/ 9144000 w 9144000"/>
              <a:gd name="connsiteY1-472" fmla="*/ 2619238 h 3618943"/>
              <a:gd name="connsiteX2-473" fmla="*/ 9144000 w 9144000"/>
              <a:gd name="connsiteY2-474" fmla="*/ 2619238 h 3618943"/>
              <a:gd name="connsiteX3-475" fmla="*/ 9144000 w 9144000"/>
              <a:gd name="connsiteY3-476" fmla="*/ 3618943 h 3618943"/>
              <a:gd name="connsiteX4-477" fmla="*/ 0 w 9144000"/>
              <a:gd name="connsiteY4-478" fmla="*/ 3618943 h 3618943"/>
              <a:gd name="connsiteX5-479" fmla="*/ 0 w 9144000"/>
              <a:gd name="connsiteY5-480" fmla="*/ 0 h 3618943"/>
              <a:gd name="connsiteX0-481" fmla="*/ 0 w 9144000"/>
              <a:gd name="connsiteY0-482" fmla="*/ 0 h 3618943"/>
              <a:gd name="connsiteX1-483" fmla="*/ 9144000 w 9144000"/>
              <a:gd name="connsiteY1-484" fmla="*/ 2619238 h 3618943"/>
              <a:gd name="connsiteX2-485" fmla="*/ 9144000 w 9144000"/>
              <a:gd name="connsiteY2-486" fmla="*/ 2619238 h 3618943"/>
              <a:gd name="connsiteX3-487" fmla="*/ 9144000 w 9144000"/>
              <a:gd name="connsiteY3-488" fmla="*/ 3618943 h 3618943"/>
              <a:gd name="connsiteX4-489" fmla="*/ 0 w 9144000"/>
              <a:gd name="connsiteY4-490" fmla="*/ 3618943 h 3618943"/>
              <a:gd name="connsiteX5-491" fmla="*/ 0 w 9144000"/>
              <a:gd name="connsiteY5-492" fmla="*/ 0 h 3618943"/>
              <a:gd name="connsiteX0-493" fmla="*/ 0 w 9144000"/>
              <a:gd name="connsiteY0-494" fmla="*/ 0 h 3618943"/>
              <a:gd name="connsiteX1-495" fmla="*/ 9144000 w 9144000"/>
              <a:gd name="connsiteY1-496" fmla="*/ 2619238 h 3618943"/>
              <a:gd name="connsiteX2-497" fmla="*/ 9144000 w 9144000"/>
              <a:gd name="connsiteY2-498" fmla="*/ 2619238 h 3618943"/>
              <a:gd name="connsiteX3-499" fmla="*/ 9144000 w 9144000"/>
              <a:gd name="connsiteY3-500" fmla="*/ 3618943 h 3618943"/>
              <a:gd name="connsiteX4-501" fmla="*/ 0 w 9144000"/>
              <a:gd name="connsiteY4-502" fmla="*/ 3618943 h 3618943"/>
              <a:gd name="connsiteX5-503" fmla="*/ 0 w 9144000"/>
              <a:gd name="connsiteY5-504" fmla="*/ 0 h 3618943"/>
              <a:gd name="connsiteX0-505" fmla="*/ 0 w 9144000"/>
              <a:gd name="connsiteY0-506" fmla="*/ 0 h 3618943"/>
              <a:gd name="connsiteX1-507" fmla="*/ 9144000 w 9144000"/>
              <a:gd name="connsiteY1-508" fmla="*/ 2619238 h 3618943"/>
              <a:gd name="connsiteX2-509" fmla="*/ 9144000 w 9144000"/>
              <a:gd name="connsiteY2-510" fmla="*/ 2619238 h 3618943"/>
              <a:gd name="connsiteX3-511" fmla="*/ 9144000 w 9144000"/>
              <a:gd name="connsiteY3-512" fmla="*/ 3618943 h 3618943"/>
              <a:gd name="connsiteX4-513" fmla="*/ 0 w 9144000"/>
              <a:gd name="connsiteY4-514" fmla="*/ 3618943 h 3618943"/>
              <a:gd name="connsiteX5-515" fmla="*/ 0 w 9144000"/>
              <a:gd name="connsiteY5-516" fmla="*/ 0 h 3618943"/>
              <a:gd name="connsiteX0-517" fmla="*/ 0 w 9144000"/>
              <a:gd name="connsiteY0-518" fmla="*/ 0 h 3618943"/>
              <a:gd name="connsiteX1-519" fmla="*/ 9144000 w 9144000"/>
              <a:gd name="connsiteY1-520" fmla="*/ 2619238 h 3618943"/>
              <a:gd name="connsiteX2-521" fmla="*/ 9144000 w 9144000"/>
              <a:gd name="connsiteY2-522" fmla="*/ 2619238 h 3618943"/>
              <a:gd name="connsiteX3-523" fmla="*/ 9144000 w 9144000"/>
              <a:gd name="connsiteY3-524" fmla="*/ 3618943 h 3618943"/>
              <a:gd name="connsiteX4-525" fmla="*/ 0 w 9144000"/>
              <a:gd name="connsiteY4-526" fmla="*/ 3618943 h 3618943"/>
              <a:gd name="connsiteX5-527" fmla="*/ 0 w 9144000"/>
              <a:gd name="connsiteY5-528" fmla="*/ 0 h 3618943"/>
              <a:gd name="connsiteX0-529" fmla="*/ 0 w 9144000"/>
              <a:gd name="connsiteY0-530" fmla="*/ 0 h 3618943"/>
              <a:gd name="connsiteX1-531" fmla="*/ 9144000 w 9144000"/>
              <a:gd name="connsiteY1-532" fmla="*/ 2619238 h 3618943"/>
              <a:gd name="connsiteX2-533" fmla="*/ 9144000 w 9144000"/>
              <a:gd name="connsiteY2-534" fmla="*/ 2619238 h 3618943"/>
              <a:gd name="connsiteX3-535" fmla="*/ 9144000 w 9144000"/>
              <a:gd name="connsiteY3-536" fmla="*/ 3618943 h 3618943"/>
              <a:gd name="connsiteX4-537" fmla="*/ 0 w 9144000"/>
              <a:gd name="connsiteY4-538" fmla="*/ 3618943 h 3618943"/>
              <a:gd name="connsiteX5-539" fmla="*/ 0 w 9144000"/>
              <a:gd name="connsiteY5-540" fmla="*/ 0 h 3618943"/>
              <a:gd name="connsiteX0-541" fmla="*/ 0 w 9144000"/>
              <a:gd name="connsiteY0-542" fmla="*/ 0 h 2489220"/>
              <a:gd name="connsiteX1-543" fmla="*/ 9144000 w 9144000"/>
              <a:gd name="connsiteY1-544" fmla="*/ 1143306 h 2489220"/>
              <a:gd name="connsiteX2-545" fmla="*/ 9144000 w 9144000"/>
              <a:gd name="connsiteY2-546" fmla="*/ 1143306 h 2489220"/>
              <a:gd name="connsiteX3-547" fmla="*/ 9144000 w 9144000"/>
              <a:gd name="connsiteY3-548" fmla="*/ 2143011 h 2489220"/>
              <a:gd name="connsiteX4-549" fmla="*/ 0 w 9144000"/>
              <a:gd name="connsiteY4-550" fmla="*/ 2143011 h 2489220"/>
              <a:gd name="connsiteX5-551" fmla="*/ 0 w 9144000"/>
              <a:gd name="connsiteY5-552" fmla="*/ 0 h 2489220"/>
              <a:gd name="connsiteX0-553" fmla="*/ 0 w 9144000"/>
              <a:gd name="connsiteY0-554" fmla="*/ 0 h 2489220"/>
              <a:gd name="connsiteX1-555" fmla="*/ 9144000 w 9144000"/>
              <a:gd name="connsiteY1-556" fmla="*/ 1143306 h 2489220"/>
              <a:gd name="connsiteX2-557" fmla="*/ 9144000 w 9144000"/>
              <a:gd name="connsiteY2-558" fmla="*/ 714337 h 2489220"/>
              <a:gd name="connsiteX3-559" fmla="*/ 9144000 w 9144000"/>
              <a:gd name="connsiteY3-560" fmla="*/ 2143011 h 2489220"/>
              <a:gd name="connsiteX4-561" fmla="*/ 0 w 9144000"/>
              <a:gd name="connsiteY4-562" fmla="*/ 2143011 h 2489220"/>
              <a:gd name="connsiteX5-563" fmla="*/ 0 w 9144000"/>
              <a:gd name="connsiteY5-564" fmla="*/ 0 h 2489220"/>
              <a:gd name="connsiteX0-565" fmla="*/ 0 w 9144000"/>
              <a:gd name="connsiteY0-566" fmla="*/ 0 h 2489220"/>
              <a:gd name="connsiteX1-567" fmla="*/ 9144000 w 9144000"/>
              <a:gd name="connsiteY1-568" fmla="*/ 476225 h 2489220"/>
              <a:gd name="connsiteX2-569" fmla="*/ 9144000 w 9144000"/>
              <a:gd name="connsiteY2-570" fmla="*/ 714337 h 2489220"/>
              <a:gd name="connsiteX3-571" fmla="*/ 9144000 w 9144000"/>
              <a:gd name="connsiteY3-572" fmla="*/ 2143011 h 2489220"/>
              <a:gd name="connsiteX4-573" fmla="*/ 0 w 9144000"/>
              <a:gd name="connsiteY4-574" fmla="*/ 2143011 h 2489220"/>
              <a:gd name="connsiteX5-575" fmla="*/ 0 w 9144000"/>
              <a:gd name="connsiteY5-576" fmla="*/ 0 h 2489220"/>
              <a:gd name="connsiteX0-577" fmla="*/ 0 w 9144000"/>
              <a:gd name="connsiteY0-578" fmla="*/ 0 h 2489220"/>
              <a:gd name="connsiteX1-579" fmla="*/ 9144000 w 9144000"/>
              <a:gd name="connsiteY1-580" fmla="*/ 476225 h 2489220"/>
              <a:gd name="connsiteX2-581" fmla="*/ 9144000 w 9144000"/>
              <a:gd name="connsiteY2-582" fmla="*/ 714337 h 2489220"/>
              <a:gd name="connsiteX3-583" fmla="*/ 9144000 w 9144000"/>
              <a:gd name="connsiteY3-584" fmla="*/ 2143011 h 2489220"/>
              <a:gd name="connsiteX4-585" fmla="*/ 0 w 9144000"/>
              <a:gd name="connsiteY4-586" fmla="*/ 2143011 h 2489220"/>
              <a:gd name="connsiteX5-587" fmla="*/ 0 w 9144000"/>
              <a:gd name="connsiteY5-588" fmla="*/ 0 h 2489220"/>
              <a:gd name="connsiteX0-589" fmla="*/ 0 w 9144000"/>
              <a:gd name="connsiteY0-590" fmla="*/ 0 h 2489220"/>
              <a:gd name="connsiteX1-591" fmla="*/ 9144000 w 9144000"/>
              <a:gd name="connsiteY1-592" fmla="*/ 476225 h 2489220"/>
              <a:gd name="connsiteX2-593" fmla="*/ 9144000 w 9144000"/>
              <a:gd name="connsiteY2-594" fmla="*/ 714337 h 2489220"/>
              <a:gd name="connsiteX3-595" fmla="*/ 9144000 w 9144000"/>
              <a:gd name="connsiteY3-596" fmla="*/ 2143011 h 2489220"/>
              <a:gd name="connsiteX4-597" fmla="*/ 0 w 9144000"/>
              <a:gd name="connsiteY4-598" fmla="*/ 2143011 h 2489220"/>
              <a:gd name="connsiteX5-599" fmla="*/ 0 w 9144000"/>
              <a:gd name="connsiteY5-600" fmla="*/ 0 h 2489220"/>
              <a:gd name="connsiteX0-601" fmla="*/ 0 w 9144000"/>
              <a:gd name="connsiteY0-602" fmla="*/ 0 h 2489220"/>
              <a:gd name="connsiteX1-603" fmla="*/ 9144000 w 9144000"/>
              <a:gd name="connsiteY1-604" fmla="*/ 476225 h 2489220"/>
              <a:gd name="connsiteX2-605" fmla="*/ 9144000 w 9144000"/>
              <a:gd name="connsiteY2-606" fmla="*/ 714337 h 2489220"/>
              <a:gd name="connsiteX3-607" fmla="*/ 9144000 w 9144000"/>
              <a:gd name="connsiteY3-608" fmla="*/ 2143011 h 2489220"/>
              <a:gd name="connsiteX4-609" fmla="*/ 0 w 9144000"/>
              <a:gd name="connsiteY4-610" fmla="*/ 2143011 h 2489220"/>
              <a:gd name="connsiteX5-611" fmla="*/ 0 w 9144000"/>
              <a:gd name="connsiteY5-612" fmla="*/ 0 h 2489220"/>
              <a:gd name="connsiteX0-613" fmla="*/ 0 w 9144000"/>
              <a:gd name="connsiteY0-614" fmla="*/ 0 h 2489220"/>
              <a:gd name="connsiteX1-615" fmla="*/ 9144000 w 9144000"/>
              <a:gd name="connsiteY1-616" fmla="*/ 476225 h 2489220"/>
              <a:gd name="connsiteX2-617" fmla="*/ 9144000 w 9144000"/>
              <a:gd name="connsiteY2-618" fmla="*/ 714337 h 2489220"/>
              <a:gd name="connsiteX3-619" fmla="*/ 9144000 w 9144000"/>
              <a:gd name="connsiteY3-620" fmla="*/ 2143011 h 2489220"/>
              <a:gd name="connsiteX4-621" fmla="*/ 0 w 9144000"/>
              <a:gd name="connsiteY4-622" fmla="*/ 2143011 h 2489220"/>
              <a:gd name="connsiteX5-623" fmla="*/ 0 w 9144000"/>
              <a:gd name="connsiteY5-624" fmla="*/ 0 h 2489220"/>
              <a:gd name="connsiteX0-625" fmla="*/ 0 w 9144000"/>
              <a:gd name="connsiteY0-626" fmla="*/ 0 h 2489220"/>
              <a:gd name="connsiteX1-627" fmla="*/ 9144000 w 9144000"/>
              <a:gd name="connsiteY1-628" fmla="*/ 476225 h 2489220"/>
              <a:gd name="connsiteX2-629" fmla="*/ 9144000 w 9144000"/>
              <a:gd name="connsiteY2-630" fmla="*/ 714337 h 2489220"/>
              <a:gd name="connsiteX3-631" fmla="*/ 9144000 w 9144000"/>
              <a:gd name="connsiteY3-632" fmla="*/ 2143011 h 2489220"/>
              <a:gd name="connsiteX4-633" fmla="*/ 0 w 9144000"/>
              <a:gd name="connsiteY4-634" fmla="*/ 2143011 h 2489220"/>
              <a:gd name="connsiteX5-635" fmla="*/ 0 w 9144000"/>
              <a:gd name="connsiteY5-636" fmla="*/ 0 h 2489220"/>
              <a:gd name="connsiteX0-637" fmla="*/ 0 w 9144000"/>
              <a:gd name="connsiteY0-638" fmla="*/ 0 h 2489220"/>
              <a:gd name="connsiteX1-639" fmla="*/ 9144000 w 9144000"/>
              <a:gd name="connsiteY1-640" fmla="*/ 476225 h 2489220"/>
              <a:gd name="connsiteX2-641" fmla="*/ 9144000 w 9144000"/>
              <a:gd name="connsiteY2-642" fmla="*/ 714337 h 2489220"/>
              <a:gd name="connsiteX3-643" fmla="*/ 9144000 w 9144000"/>
              <a:gd name="connsiteY3-644" fmla="*/ 2143011 h 2489220"/>
              <a:gd name="connsiteX4-645" fmla="*/ 0 w 9144000"/>
              <a:gd name="connsiteY4-646" fmla="*/ 2143011 h 2489220"/>
              <a:gd name="connsiteX5-647" fmla="*/ 0 w 9144000"/>
              <a:gd name="connsiteY5-648" fmla="*/ 0 h 2489220"/>
              <a:gd name="connsiteX0-649" fmla="*/ 0 w 9144000"/>
              <a:gd name="connsiteY0-650" fmla="*/ 0 h 2489220"/>
              <a:gd name="connsiteX1-651" fmla="*/ 9144000 w 9144000"/>
              <a:gd name="connsiteY1-652" fmla="*/ 476225 h 2489220"/>
              <a:gd name="connsiteX2-653" fmla="*/ 9144000 w 9144000"/>
              <a:gd name="connsiteY2-654" fmla="*/ 714337 h 2489220"/>
              <a:gd name="connsiteX3-655" fmla="*/ 9144000 w 9144000"/>
              <a:gd name="connsiteY3-656" fmla="*/ 2143011 h 2489220"/>
              <a:gd name="connsiteX4-657" fmla="*/ 0 w 9144000"/>
              <a:gd name="connsiteY4-658" fmla="*/ 2143011 h 2489220"/>
              <a:gd name="connsiteX5-659" fmla="*/ 0 w 9144000"/>
              <a:gd name="connsiteY5-660" fmla="*/ 0 h 2489220"/>
              <a:gd name="connsiteX0-661" fmla="*/ 0 w 9144000"/>
              <a:gd name="connsiteY0-662" fmla="*/ 0 h 2489220"/>
              <a:gd name="connsiteX1-663" fmla="*/ 9144000 w 9144000"/>
              <a:gd name="connsiteY1-664" fmla="*/ 476225 h 2489220"/>
              <a:gd name="connsiteX2-665" fmla="*/ 9144000 w 9144000"/>
              <a:gd name="connsiteY2-666" fmla="*/ 714337 h 2489220"/>
              <a:gd name="connsiteX3-667" fmla="*/ 9144000 w 9144000"/>
              <a:gd name="connsiteY3-668" fmla="*/ 2143011 h 2489220"/>
              <a:gd name="connsiteX4-669" fmla="*/ 0 w 9144000"/>
              <a:gd name="connsiteY4-670" fmla="*/ 2143011 h 2489220"/>
              <a:gd name="connsiteX5-671" fmla="*/ 0 w 9144000"/>
              <a:gd name="connsiteY5-672" fmla="*/ 0 h 2489220"/>
              <a:gd name="connsiteX0-673" fmla="*/ 0 w 9144000"/>
              <a:gd name="connsiteY0-674" fmla="*/ 0 h 2489220"/>
              <a:gd name="connsiteX1-675" fmla="*/ 9144000 w 9144000"/>
              <a:gd name="connsiteY1-676" fmla="*/ 476225 h 2489220"/>
              <a:gd name="connsiteX2-677" fmla="*/ 9144000 w 9144000"/>
              <a:gd name="connsiteY2-678" fmla="*/ 714337 h 2489220"/>
              <a:gd name="connsiteX3-679" fmla="*/ 9144000 w 9144000"/>
              <a:gd name="connsiteY3-680" fmla="*/ 2143011 h 2489220"/>
              <a:gd name="connsiteX4-681" fmla="*/ 0 w 9144000"/>
              <a:gd name="connsiteY4-682" fmla="*/ 2143011 h 2489220"/>
              <a:gd name="connsiteX5-683" fmla="*/ 0 w 9144000"/>
              <a:gd name="connsiteY5-684" fmla="*/ 0 h 2489220"/>
              <a:gd name="connsiteX0-685" fmla="*/ 0 w 9144000"/>
              <a:gd name="connsiteY0-686" fmla="*/ 0 h 2489220"/>
              <a:gd name="connsiteX1-687" fmla="*/ 9144000 w 9144000"/>
              <a:gd name="connsiteY1-688" fmla="*/ 476225 h 2489220"/>
              <a:gd name="connsiteX2-689" fmla="*/ 9144000 w 9144000"/>
              <a:gd name="connsiteY2-690" fmla="*/ 714337 h 2489220"/>
              <a:gd name="connsiteX3-691" fmla="*/ 9144000 w 9144000"/>
              <a:gd name="connsiteY3-692" fmla="*/ 2143011 h 2489220"/>
              <a:gd name="connsiteX4-693" fmla="*/ 0 w 9144000"/>
              <a:gd name="connsiteY4-694" fmla="*/ 2143011 h 2489220"/>
              <a:gd name="connsiteX5-695" fmla="*/ 0 w 9144000"/>
              <a:gd name="connsiteY5-696" fmla="*/ 0 h 2489220"/>
              <a:gd name="connsiteX0-697" fmla="*/ 0 w 9144000"/>
              <a:gd name="connsiteY0-698" fmla="*/ 0 h 2982978"/>
              <a:gd name="connsiteX1-699" fmla="*/ 9144000 w 9144000"/>
              <a:gd name="connsiteY1-700" fmla="*/ 476225 h 2982978"/>
              <a:gd name="connsiteX2-701" fmla="*/ 9144000 w 9144000"/>
              <a:gd name="connsiteY2-702" fmla="*/ 714337 h 2982978"/>
              <a:gd name="connsiteX3-703" fmla="*/ 9144000 w 9144000"/>
              <a:gd name="connsiteY3-704" fmla="*/ 2143011 h 2982978"/>
              <a:gd name="connsiteX4-705" fmla="*/ 0 w 9144000"/>
              <a:gd name="connsiteY4-706" fmla="*/ 2143011 h 2982978"/>
              <a:gd name="connsiteX5-707" fmla="*/ 0 w 9144000"/>
              <a:gd name="connsiteY5-708" fmla="*/ 0 h 2982978"/>
              <a:gd name="connsiteX0-709" fmla="*/ 0 w 9144000"/>
              <a:gd name="connsiteY0-710" fmla="*/ 0 h 2489220"/>
              <a:gd name="connsiteX1-711" fmla="*/ 9144000 w 9144000"/>
              <a:gd name="connsiteY1-712" fmla="*/ 476225 h 2489220"/>
              <a:gd name="connsiteX2-713" fmla="*/ 9144000 w 9144000"/>
              <a:gd name="connsiteY2-714" fmla="*/ 714337 h 2489220"/>
              <a:gd name="connsiteX3-715" fmla="*/ 9144000 w 9144000"/>
              <a:gd name="connsiteY3-716" fmla="*/ 2143011 h 2489220"/>
              <a:gd name="connsiteX4-717" fmla="*/ 0 w 9144000"/>
              <a:gd name="connsiteY4-718" fmla="*/ 2143011 h 2489220"/>
              <a:gd name="connsiteX5-719" fmla="*/ 0 w 9144000"/>
              <a:gd name="connsiteY5-720" fmla="*/ 0 h 2489220"/>
              <a:gd name="connsiteX0-721" fmla="*/ 0 w 9144000"/>
              <a:gd name="connsiteY0-722" fmla="*/ 0 h 2354955"/>
              <a:gd name="connsiteX1-723" fmla="*/ 9144000 w 9144000"/>
              <a:gd name="connsiteY1-724" fmla="*/ 476225 h 2354955"/>
              <a:gd name="connsiteX2-725" fmla="*/ 9144000 w 9144000"/>
              <a:gd name="connsiteY2-726" fmla="*/ 714337 h 2354955"/>
              <a:gd name="connsiteX3-727" fmla="*/ 9144000 w 9144000"/>
              <a:gd name="connsiteY3-728" fmla="*/ 2143011 h 2354955"/>
              <a:gd name="connsiteX4-729" fmla="*/ 0 w 9144000"/>
              <a:gd name="connsiteY4-730" fmla="*/ 2143011 h 2354955"/>
              <a:gd name="connsiteX5-731" fmla="*/ 0 w 9144000"/>
              <a:gd name="connsiteY5-732" fmla="*/ 0 h 2354955"/>
              <a:gd name="connsiteX0-733" fmla="*/ 0 w 9144000"/>
              <a:gd name="connsiteY0-734" fmla="*/ 0 h 2641938"/>
              <a:gd name="connsiteX1-735" fmla="*/ 9144000 w 9144000"/>
              <a:gd name="connsiteY1-736" fmla="*/ 476225 h 2641938"/>
              <a:gd name="connsiteX2-737" fmla="*/ 9144000 w 9144000"/>
              <a:gd name="connsiteY2-738" fmla="*/ 714337 h 2641938"/>
              <a:gd name="connsiteX3-739" fmla="*/ 9144000 w 9144000"/>
              <a:gd name="connsiteY3-740" fmla="*/ 2143011 h 2641938"/>
              <a:gd name="connsiteX4-741" fmla="*/ 0 w 9144000"/>
              <a:gd name="connsiteY4-742" fmla="*/ 2143011 h 2641938"/>
              <a:gd name="connsiteX5-743" fmla="*/ 0 w 9144000"/>
              <a:gd name="connsiteY5-744" fmla="*/ 0 h 2641938"/>
              <a:gd name="connsiteX0-745" fmla="*/ 0 w 9144000"/>
              <a:gd name="connsiteY0-746" fmla="*/ 0 h 2354955"/>
              <a:gd name="connsiteX1-747" fmla="*/ 9144000 w 9144000"/>
              <a:gd name="connsiteY1-748" fmla="*/ 476225 h 2354955"/>
              <a:gd name="connsiteX2-749" fmla="*/ 9144000 w 9144000"/>
              <a:gd name="connsiteY2-750" fmla="*/ 714337 h 2354955"/>
              <a:gd name="connsiteX3-751" fmla="*/ 9144000 w 9144000"/>
              <a:gd name="connsiteY3-752" fmla="*/ 2143011 h 2354955"/>
              <a:gd name="connsiteX4-753" fmla="*/ 0 w 9144000"/>
              <a:gd name="connsiteY4-754" fmla="*/ 2143011 h 2354955"/>
              <a:gd name="connsiteX5-755" fmla="*/ 0 w 9144000"/>
              <a:gd name="connsiteY5-756" fmla="*/ 0 h 2354955"/>
              <a:gd name="connsiteX0-757" fmla="*/ 0 w 9144000"/>
              <a:gd name="connsiteY0-758" fmla="*/ 0 h 3137094"/>
              <a:gd name="connsiteX1-759" fmla="*/ 9144000 w 9144000"/>
              <a:gd name="connsiteY1-760" fmla="*/ 476225 h 3137094"/>
              <a:gd name="connsiteX2-761" fmla="*/ 9144000 w 9144000"/>
              <a:gd name="connsiteY2-762" fmla="*/ 714337 h 3137094"/>
              <a:gd name="connsiteX3-763" fmla="*/ 9144000 w 9144000"/>
              <a:gd name="connsiteY3-764" fmla="*/ 2143011 h 3137094"/>
              <a:gd name="connsiteX4-765" fmla="*/ 0 w 9144000"/>
              <a:gd name="connsiteY4-766" fmla="*/ 2143011 h 3137094"/>
              <a:gd name="connsiteX5-767" fmla="*/ 0 w 9144000"/>
              <a:gd name="connsiteY5-768" fmla="*/ 0 h 3137094"/>
              <a:gd name="connsiteX0-769" fmla="*/ 0 w 9144000"/>
              <a:gd name="connsiteY0-770" fmla="*/ 0 h 2573576"/>
              <a:gd name="connsiteX1-771" fmla="*/ 9144000 w 9144000"/>
              <a:gd name="connsiteY1-772" fmla="*/ 476225 h 2573576"/>
              <a:gd name="connsiteX2-773" fmla="*/ 9144000 w 9144000"/>
              <a:gd name="connsiteY2-774" fmla="*/ 714337 h 2573576"/>
              <a:gd name="connsiteX3-775" fmla="*/ 9144000 w 9144000"/>
              <a:gd name="connsiteY3-776" fmla="*/ 2143011 h 2573576"/>
              <a:gd name="connsiteX4-777" fmla="*/ 0 w 9144000"/>
              <a:gd name="connsiteY4-778" fmla="*/ 2143011 h 2573576"/>
              <a:gd name="connsiteX5-779" fmla="*/ 0 w 9144000"/>
              <a:gd name="connsiteY5-780" fmla="*/ 0 h 2573576"/>
              <a:gd name="connsiteX0-781" fmla="*/ 0 w 9144000"/>
              <a:gd name="connsiteY0-782" fmla="*/ 0 h 2354955"/>
              <a:gd name="connsiteX1-783" fmla="*/ 9144000 w 9144000"/>
              <a:gd name="connsiteY1-784" fmla="*/ 476225 h 2354955"/>
              <a:gd name="connsiteX2-785" fmla="*/ 9144000 w 9144000"/>
              <a:gd name="connsiteY2-786" fmla="*/ 714337 h 2354955"/>
              <a:gd name="connsiteX3-787" fmla="*/ 9144000 w 9144000"/>
              <a:gd name="connsiteY3-788" fmla="*/ 2143011 h 2354955"/>
              <a:gd name="connsiteX4-789" fmla="*/ 0 w 9144000"/>
              <a:gd name="connsiteY4-790" fmla="*/ 2143011 h 2354955"/>
              <a:gd name="connsiteX5-791" fmla="*/ 0 w 9144000"/>
              <a:gd name="connsiteY5-792" fmla="*/ 0 h 2354955"/>
              <a:gd name="connsiteX0-793" fmla="*/ 0 w 9144000"/>
              <a:gd name="connsiteY0-794" fmla="*/ 0 h 2354955"/>
              <a:gd name="connsiteX1-795" fmla="*/ 9144000 w 9144000"/>
              <a:gd name="connsiteY1-796" fmla="*/ 476225 h 2354955"/>
              <a:gd name="connsiteX2-797" fmla="*/ 9144000 w 9144000"/>
              <a:gd name="connsiteY2-798" fmla="*/ 714337 h 2354955"/>
              <a:gd name="connsiteX3-799" fmla="*/ 9144000 w 9144000"/>
              <a:gd name="connsiteY3-800" fmla="*/ 2143011 h 2354955"/>
              <a:gd name="connsiteX4-801" fmla="*/ 0 w 9144000"/>
              <a:gd name="connsiteY4-802" fmla="*/ 2143011 h 2354955"/>
              <a:gd name="connsiteX5-803" fmla="*/ 0 w 9144000"/>
              <a:gd name="connsiteY5-804" fmla="*/ 0 h 2354955"/>
              <a:gd name="connsiteX0-805" fmla="*/ 0 w 9144000"/>
              <a:gd name="connsiteY0-806" fmla="*/ 0 h 2354955"/>
              <a:gd name="connsiteX1-807" fmla="*/ 9144000 w 9144000"/>
              <a:gd name="connsiteY1-808" fmla="*/ 476225 h 2354955"/>
              <a:gd name="connsiteX2-809" fmla="*/ 9144000 w 9144000"/>
              <a:gd name="connsiteY2-810" fmla="*/ 714337 h 2354955"/>
              <a:gd name="connsiteX3-811" fmla="*/ 9144000 w 9144000"/>
              <a:gd name="connsiteY3-812" fmla="*/ 2143011 h 2354955"/>
              <a:gd name="connsiteX4-813" fmla="*/ 0 w 9144000"/>
              <a:gd name="connsiteY4-814" fmla="*/ 2143011 h 2354955"/>
              <a:gd name="connsiteX5-815" fmla="*/ 0 w 9144000"/>
              <a:gd name="connsiteY5-816" fmla="*/ 0 h 2354955"/>
              <a:gd name="connsiteX0-817" fmla="*/ 0 w 9144000"/>
              <a:gd name="connsiteY0-818" fmla="*/ 0 h 2354955"/>
              <a:gd name="connsiteX1-819" fmla="*/ 9144000 w 9144000"/>
              <a:gd name="connsiteY1-820" fmla="*/ 476225 h 2354955"/>
              <a:gd name="connsiteX2-821" fmla="*/ 9144000 w 9144000"/>
              <a:gd name="connsiteY2-822" fmla="*/ 714337 h 2354955"/>
              <a:gd name="connsiteX3-823" fmla="*/ 9144000 w 9144000"/>
              <a:gd name="connsiteY3-824" fmla="*/ 2143011 h 2354955"/>
              <a:gd name="connsiteX4-825" fmla="*/ 0 w 9144000"/>
              <a:gd name="connsiteY4-826" fmla="*/ 2143011 h 2354955"/>
              <a:gd name="connsiteX5-827" fmla="*/ 0 w 9144000"/>
              <a:gd name="connsiteY5-828" fmla="*/ 0 h 2354955"/>
              <a:gd name="connsiteX0-829" fmla="*/ 0 w 9144000"/>
              <a:gd name="connsiteY0-830" fmla="*/ 0 h 2354955"/>
              <a:gd name="connsiteX1-831" fmla="*/ 9144000 w 9144000"/>
              <a:gd name="connsiteY1-832" fmla="*/ 476225 h 2354955"/>
              <a:gd name="connsiteX2-833" fmla="*/ 9144000 w 9144000"/>
              <a:gd name="connsiteY2-834" fmla="*/ 714337 h 2354955"/>
              <a:gd name="connsiteX3-835" fmla="*/ 9144000 w 9144000"/>
              <a:gd name="connsiteY3-836" fmla="*/ 2143011 h 2354955"/>
              <a:gd name="connsiteX4-837" fmla="*/ 0 w 9144000"/>
              <a:gd name="connsiteY4-838" fmla="*/ 2143011 h 2354955"/>
              <a:gd name="connsiteX5-839" fmla="*/ 0 w 9144000"/>
              <a:gd name="connsiteY5-840" fmla="*/ 0 h 2354955"/>
              <a:gd name="connsiteX0-841" fmla="*/ 0 w 9144000"/>
              <a:gd name="connsiteY0-842" fmla="*/ 0 h 2354955"/>
              <a:gd name="connsiteX1-843" fmla="*/ 9144000 w 9144000"/>
              <a:gd name="connsiteY1-844" fmla="*/ 476225 h 2354955"/>
              <a:gd name="connsiteX2-845" fmla="*/ 9144000 w 9144000"/>
              <a:gd name="connsiteY2-846" fmla="*/ 714337 h 2354955"/>
              <a:gd name="connsiteX3-847" fmla="*/ 9144000 w 9144000"/>
              <a:gd name="connsiteY3-848" fmla="*/ 2143011 h 2354955"/>
              <a:gd name="connsiteX4-849" fmla="*/ 0 w 9144000"/>
              <a:gd name="connsiteY4-850" fmla="*/ 2143011 h 2354955"/>
              <a:gd name="connsiteX5-851" fmla="*/ 0 w 9144000"/>
              <a:gd name="connsiteY5-852" fmla="*/ 0 h 2354955"/>
              <a:gd name="connsiteX0-853" fmla="*/ 0 w 9144000"/>
              <a:gd name="connsiteY0-854" fmla="*/ 0 h 2354955"/>
              <a:gd name="connsiteX1-855" fmla="*/ 9144000 w 9144000"/>
              <a:gd name="connsiteY1-856" fmla="*/ 476225 h 2354955"/>
              <a:gd name="connsiteX2-857" fmla="*/ 9144000 w 9144000"/>
              <a:gd name="connsiteY2-858" fmla="*/ 714337 h 2354955"/>
              <a:gd name="connsiteX3-859" fmla="*/ 9144000 w 9144000"/>
              <a:gd name="connsiteY3-860" fmla="*/ 2143011 h 2354955"/>
              <a:gd name="connsiteX4-861" fmla="*/ 0 w 9144000"/>
              <a:gd name="connsiteY4-862" fmla="*/ 2143011 h 2354955"/>
              <a:gd name="connsiteX5-863" fmla="*/ 0 w 9144000"/>
              <a:gd name="connsiteY5-864" fmla="*/ 0 h 2354955"/>
              <a:gd name="connsiteX0-865" fmla="*/ 0 w 9144000"/>
              <a:gd name="connsiteY0-866" fmla="*/ 0 h 2354955"/>
              <a:gd name="connsiteX1-867" fmla="*/ 9144000 w 9144000"/>
              <a:gd name="connsiteY1-868" fmla="*/ 476225 h 2354955"/>
              <a:gd name="connsiteX2-869" fmla="*/ 9144000 w 9144000"/>
              <a:gd name="connsiteY2-870" fmla="*/ 714337 h 2354955"/>
              <a:gd name="connsiteX3-871" fmla="*/ 9144000 w 9144000"/>
              <a:gd name="connsiteY3-872" fmla="*/ 2143011 h 2354955"/>
              <a:gd name="connsiteX4-873" fmla="*/ 0 w 9144000"/>
              <a:gd name="connsiteY4-874" fmla="*/ 2143011 h 2354955"/>
              <a:gd name="connsiteX5-875" fmla="*/ 0 w 9144000"/>
              <a:gd name="connsiteY5-876" fmla="*/ 0 h 2354955"/>
              <a:gd name="connsiteX0-877" fmla="*/ 0 w 9144000"/>
              <a:gd name="connsiteY0-878" fmla="*/ 0 h 2354955"/>
              <a:gd name="connsiteX1-879" fmla="*/ 9144000 w 9144000"/>
              <a:gd name="connsiteY1-880" fmla="*/ 476225 h 2354955"/>
              <a:gd name="connsiteX2-881" fmla="*/ 9144000 w 9144000"/>
              <a:gd name="connsiteY2-882" fmla="*/ 714337 h 2354955"/>
              <a:gd name="connsiteX3-883" fmla="*/ 9144000 w 9144000"/>
              <a:gd name="connsiteY3-884" fmla="*/ 2143011 h 2354955"/>
              <a:gd name="connsiteX4-885" fmla="*/ 0 w 9144000"/>
              <a:gd name="connsiteY4-886" fmla="*/ 2143011 h 2354955"/>
              <a:gd name="connsiteX5-887" fmla="*/ 0 w 9144000"/>
              <a:gd name="connsiteY5-888" fmla="*/ 0 h 2354955"/>
              <a:gd name="connsiteX0-889" fmla="*/ 0 w 9144000"/>
              <a:gd name="connsiteY0-890" fmla="*/ 0 h 2619236"/>
              <a:gd name="connsiteX1-891" fmla="*/ 9144000 w 9144000"/>
              <a:gd name="connsiteY1-892" fmla="*/ 740506 h 2619236"/>
              <a:gd name="connsiteX2-893" fmla="*/ 9144000 w 9144000"/>
              <a:gd name="connsiteY2-894" fmla="*/ 978618 h 2619236"/>
              <a:gd name="connsiteX3-895" fmla="*/ 9144000 w 9144000"/>
              <a:gd name="connsiteY3-896" fmla="*/ 2407292 h 2619236"/>
              <a:gd name="connsiteX4-897" fmla="*/ 0 w 9144000"/>
              <a:gd name="connsiteY4-898" fmla="*/ 2407292 h 2619236"/>
              <a:gd name="connsiteX5-899" fmla="*/ 0 w 9144000"/>
              <a:gd name="connsiteY5-900" fmla="*/ 0 h 2619236"/>
              <a:gd name="connsiteX0-901" fmla="*/ 0 w 9144000"/>
              <a:gd name="connsiteY0-902" fmla="*/ 0 h 2619236"/>
              <a:gd name="connsiteX1-903" fmla="*/ 9144000 w 9144000"/>
              <a:gd name="connsiteY1-904" fmla="*/ 740506 h 2619236"/>
              <a:gd name="connsiteX2-905" fmla="*/ 9144000 w 9144000"/>
              <a:gd name="connsiteY2-906" fmla="*/ 978618 h 2619236"/>
              <a:gd name="connsiteX3-907" fmla="*/ 9144000 w 9144000"/>
              <a:gd name="connsiteY3-908" fmla="*/ 2407292 h 2619236"/>
              <a:gd name="connsiteX4-909" fmla="*/ 0 w 9144000"/>
              <a:gd name="connsiteY4-910" fmla="*/ 2407292 h 2619236"/>
              <a:gd name="connsiteX5-911" fmla="*/ 0 w 9144000"/>
              <a:gd name="connsiteY5-912" fmla="*/ 0 h 2619236"/>
              <a:gd name="connsiteX0-913" fmla="*/ 0 w 9144000"/>
              <a:gd name="connsiteY0-914" fmla="*/ 0 h 2619236"/>
              <a:gd name="connsiteX1-915" fmla="*/ 9144000 w 9144000"/>
              <a:gd name="connsiteY1-916" fmla="*/ 740506 h 2619236"/>
              <a:gd name="connsiteX2-917" fmla="*/ 9144000 w 9144000"/>
              <a:gd name="connsiteY2-918" fmla="*/ 978618 h 2619236"/>
              <a:gd name="connsiteX3-919" fmla="*/ 9144000 w 9144000"/>
              <a:gd name="connsiteY3-920" fmla="*/ 2407292 h 2619236"/>
              <a:gd name="connsiteX4-921" fmla="*/ 0 w 9144000"/>
              <a:gd name="connsiteY4-922" fmla="*/ 2407292 h 2619236"/>
              <a:gd name="connsiteX5-923" fmla="*/ 0 w 9144000"/>
              <a:gd name="connsiteY5-924" fmla="*/ 0 h 2619236"/>
              <a:gd name="connsiteX0-925" fmla="*/ 0 w 9144000"/>
              <a:gd name="connsiteY0-926" fmla="*/ 0 h 2619236"/>
              <a:gd name="connsiteX1-927" fmla="*/ 9144000 w 9144000"/>
              <a:gd name="connsiteY1-928" fmla="*/ 740506 h 2619236"/>
              <a:gd name="connsiteX2-929" fmla="*/ 9144000 w 9144000"/>
              <a:gd name="connsiteY2-930" fmla="*/ 978618 h 2619236"/>
              <a:gd name="connsiteX3-931" fmla="*/ 9144000 w 9144000"/>
              <a:gd name="connsiteY3-932" fmla="*/ 2407292 h 2619236"/>
              <a:gd name="connsiteX4-933" fmla="*/ 0 w 9144000"/>
              <a:gd name="connsiteY4-934" fmla="*/ 2407292 h 2619236"/>
              <a:gd name="connsiteX5-935" fmla="*/ 0 w 9144000"/>
              <a:gd name="connsiteY5-936" fmla="*/ 0 h 2619236"/>
              <a:gd name="connsiteX0-937" fmla="*/ 0 w 9144000"/>
              <a:gd name="connsiteY0-938" fmla="*/ 0 h 3422490"/>
              <a:gd name="connsiteX1-939" fmla="*/ 9144000 w 9144000"/>
              <a:gd name="connsiteY1-940" fmla="*/ 740506 h 3422490"/>
              <a:gd name="connsiteX2-941" fmla="*/ 9144000 w 9144000"/>
              <a:gd name="connsiteY2-942" fmla="*/ 978618 h 3422490"/>
              <a:gd name="connsiteX3-943" fmla="*/ 9144000 w 9144000"/>
              <a:gd name="connsiteY3-944" fmla="*/ 2407292 h 3422490"/>
              <a:gd name="connsiteX4-945" fmla="*/ 0 w 9144000"/>
              <a:gd name="connsiteY4-946" fmla="*/ 2407292 h 3422490"/>
              <a:gd name="connsiteX5-947" fmla="*/ 0 w 9144000"/>
              <a:gd name="connsiteY5-948" fmla="*/ 0 h 3422490"/>
              <a:gd name="connsiteX0-949" fmla="*/ 0 w 9144000"/>
              <a:gd name="connsiteY0-950" fmla="*/ 0 h 2902770"/>
              <a:gd name="connsiteX1-951" fmla="*/ 9144000 w 9144000"/>
              <a:gd name="connsiteY1-952" fmla="*/ 740506 h 2902770"/>
              <a:gd name="connsiteX2-953" fmla="*/ 9144000 w 9144000"/>
              <a:gd name="connsiteY2-954" fmla="*/ 978618 h 2902770"/>
              <a:gd name="connsiteX3-955" fmla="*/ 9144000 w 9144000"/>
              <a:gd name="connsiteY3-956" fmla="*/ 2407292 h 2902770"/>
              <a:gd name="connsiteX4-957" fmla="*/ 0 w 9144000"/>
              <a:gd name="connsiteY4-958" fmla="*/ 2407292 h 2902770"/>
              <a:gd name="connsiteX5-959" fmla="*/ 0 w 9144000"/>
              <a:gd name="connsiteY5-960" fmla="*/ 0 h 2902770"/>
              <a:gd name="connsiteX0-961" fmla="*/ 0 w 9144000"/>
              <a:gd name="connsiteY0-962" fmla="*/ 0 h 2859274"/>
              <a:gd name="connsiteX1-963" fmla="*/ 9144000 w 9144000"/>
              <a:gd name="connsiteY1-964" fmla="*/ 740506 h 2859274"/>
              <a:gd name="connsiteX2-965" fmla="*/ 9144000 w 9144000"/>
              <a:gd name="connsiteY2-966" fmla="*/ 978618 h 2859274"/>
              <a:gd name="connsiteX3-967" fmla="*/ 9144000 w 9144000"/>
              <a:gd name="connsiteY3-968" fmla="*/ 2407292 h 2859274"/>
              <a:gd name="connsiteX4-969" fmla="*/ 0 w 9144000"/>
              <a:gd name="connsiteY4-970" fmla="*/ 2407292 h 2859274"/>
              <a:gd name="connsiteX5-971" fmla="*/ 0 w 9144000"/>
              <a:gd name="connsiteY5-972" fmla="*/ 0 h 2859274"/>
              <a:gd name="connsiteX0-973" fmla="*/ 0 w 9144000"/>
              <a:gd name="connsiteY0-974" fmla="*/ 0 h 2815778"/>
              <a:gd name="connsiteX1-975" fmla="*/ 9144000 w 9144000"/>
              <a:gd name="connsiteY1-976" fmla="*/ 740506 h 2815778"/>
              <a:gd name="connsiteX2-977" fmla="*/ 9144000 w 9144000"/>
              <a:gd name="connsiteY2-978" fmla="*/ 978618 h 2815778"/>
              <a:gd name="connsiteX3-979" fmla="*/ 9144000 w 9144000"/>
              <a:gd name="connsiteY3-980" fmla="*/ 2407292 h 2815778"/>
              <a:gd name="connsiteX4-981" fmla="*/ 0 w 9144000"/>
              <a:gd name="connsiteY4-982" fmla="*/ 2407292 h 2815778"/>
              <a:gd name="connsiteX5-983" fmla="*/ 0 w 9144000"/>
              <a:gd name="connsiteY5-984" fmla="*/ 0 h 2815778"/>
              <a:gd name="connsiteX0-985" fmla="*/ 0 w 9144000"/>
              <a:gd name="connsiteY0-986" fmla="*/ 0 h 3352831"/>
              <a:gd name="connsiteX1-987" fmla="*/ 9144000 w 9144000"/>
              <a:gd name="connsiteY1-988" fmla="*/ 740506 h 3352831"/>
              <a:gd name="connsiteX2-989" fmla="*/ 9144000 w 9144000"/>
              <a:gd name="connsiteY2-990" fmla="*/ 978618 h 3352831"/>
              <a:gd name="connsiteX3-991" fmla="*/ 9144000 w 9144000"/>
              <a:gd name="connsiteY3-992" fmla="*/ 2407292 h 3352831"/>
              <a:gd name="connsiteX4-993" fmla="*/ 0 w 9144000"/>
              <a:gd name="connsiteY4-994" fmla="*/ 2407292 h 3352831"/>
              <a:gd name="connsiteX5-995" fmla="*/ 0 w 9144000"/>
              <a:gd name="connsiteY5-996" fmla="*/ 0 h 3352831"/>
              <a:gd name="connsiteX0-997" fmla="*/ 0 w 9144000"/>
              <a:gd name="connsiteY0-998" fmla="*/ 0 h 2962122"/>
              <a:gd name="connsiteX1-999" fmla="*/ 9144000 w 9144000"/>
              <a:gd name="connsiteY1-1000" fmla="*/ 740506 h 2962122"/>
              <a:gd name="connsiteX2-1001" fmla="*/ 9144000 w 9144000"/>
              <a:gd name="connsiteY2-1002" fmla="*/ 978618 h 2962122"/>
              <a:gd name="connsiteX3-1003" fmla="*/ 9144000 w 9144000"/>
              <a:gd name="connsiteY3-1004" fmla="*/ 2407292 h 2962122"/>
              <a:gd name="connsiteX4-1005" fmla="*/ 0 w 9144000"/>
              <a:gd name="connsiteY4-1006" fmla="*/ 2407292 h 2962122"/>
              <a:gd name="connsiteX5-1007" fmla="*/ 0 w 9144000"/>
              <a:gd name="connsiteY5-1008" fmla="*/ 0 h 2962122"/>
              <a:gd name="connsiteX0-1009" fmla="*/ 0 w 9144000"/>
              <a:gd name="connsiteY0-1010" fmla="*/ 0 h 3003041"/>
              <a:gd name="connsiteX1-1011" fmla="*/ 9144000 w 9144000"/>
              <a:gd name="connsiteY1-1012" fmla="*/ 740506 h 3003041"/>
              <a:gd name="connsiteX2-1013" fmla="*/ 9144000 w 9144000"/>
              <a:gd name="connsiteY2-1014" fmla="*/ 978618 h 3003041"/>
              <a:gd name="connsiteX3-1015" fmla="*/ 9144000 w 9144000"/>
              <a:gd name="connsiteY3-1016" fmla="*/ 2407292 h 3003041"/>
              <a:gd name="connsiteX4-1017" fmla="*/ 0 w 9144000"/>
              <a:gd name="connsiteY4-1018" fmla="*/ 2407292 h 3003041"/>
              <a:gd name="connsiteX5-1019" fmla="*/ 0 w 9144000"/>
              <a:gd name="connsiteY5-1020" fmla="*/ 0 h 3003041"/>
              <a:gd name="connsiteX0-1021" fmla="*/ 0 w 9144000"/>
              <a:gd name="connsiteY0-1022" fmla="*/ 0 h 2785938"/>
              <a:gd name="connsiteX1-1023" fmla="*/ 9144000 w 9144000"/>
              <a:gd name="connsiteY1-1024" fmla="*/ 740506 h 2785938"/>
              <a:gd name="connsiteX2-1025" fmla="*/ 9144000 w 9144000"/>
              <a:gd name="connsiteY2-1026" fmla="*/ 978618 h 2785938"/>
              <a:gd name="connsiteX3-1027" fmla="*/ 9144000 w 9144000"/>
              <a:gd name="connsiteY3-1028" fmla="*/ 2407292 h 2785938"/>
              <a:gd name="connsiteX4-1029" fmla="*/ 0 w 9144000"/>
              <a:gd name="connsiteY4-1030" fmla="*/ 2407292 h 2785938"/>
              <a:gd name="connsiteX5-1031" fmla="*/ 0 w 9144000"/>
              <a:gd name="connsiteY5-1032" fmla="*/ 0 h 2785938"/>
              <a:gd name="connsiteX0-1033" fmla="*/ 0 w 9144000"/>
              <a:gd name="connsiteY0-1034" fmla="*/ 0 h 2806948"/>
              <a:gd name="connsiteX1-1035" fmla="*/ 9144000 w 9144000"/>
              <a:gd name="connsiteY1-1036" fmla="*/ 740506 h 2806948"/>
              <a:gd name="connsiteX2-1037" fmla="*/ 9144000 w 9144000"/>
              <a:gd name="connsiteY2-1038" fmla="*/ 978618 h 2806948"/>
              <a:gd name="connsiteX3-1039" fmla="*/ 9144000 w 9144000"/>
              <a:gd name="connsiteY3-1040" fmla="*/ 2407292 h 2806948"/>
              <a:gd name="connsiteX4-1041" fmla="*/ 0 w 9144000"/>
              <a:gd name="connsiteY4-1042" fmla="*/ 2407292 h 2806948"/>
              <a:gd name="connsiteX5-1043" fmla="*/ 0 w 9144000"/>
              <a:gd name="connsiteY5-1044" fmla="*/ 0 h 2806948"/>
              <a:gd name="connsiteX0-1045" fmla="*/ 0 w 9144000"/>
              <a:gd name="connsiteY0-1046" fmla="*/ 0 h 2892463"/>
              <a:gd name="connsiteX1-1047" fmla="*/ 9144000 w 9144000"/>
              <a:gd name="connsiteY1-1048" fmla="*/ 740506 h 2892463"/>
              <a:gd name="connsiteX2-1049" fmla="*/ 9144000 w 9144000"/>
              <a:gd name="connsiteY2-1050" fmla="*/ 978618 h 2892463"/>
              <a:gd name="connsiteX3-1051" fmla="*/ 9144000 w 9144000"/>
              <a:gd name="connsiteY3-1052" fmla="*/ 2407292 h 2892463"/>
              <a:gd name="connsiteX4-1053" fmla="*/ 0 w 9144000"/>
              <a:gd name="connsiteY4-1054" fmla="*/ 2407292 h 2892463"/>
              <a:gd name="connsiteX5-1055" fmla="*/ 0 w 9144000"/>
              <a:gd name="connsiteY5-1056" fmla="*/ 0 h 2892463"/>
              <a:gd name="connsiteX0-1057" fmla="*/ 0 w 9144000"/>
              <a:gd name="connsiteY0-1058" fmla="*/ 0 h 3365011"/>
              <a:gd name="connsiteX1-1059" fmla="*/ 9144000 w 9144000"/>
              <a:gd name="connsiteY1-1060" fmla="*/ 740506 h 3365011"/>
              <a:gd name="connsiteX2-1061" fmla="*/ 9144000 w 9144000"/>
              <a:gd name="connsiteY2-1062" fmla="*/ 978618 h 3365011"/>
              <a:gd name="connsiteX3-1063" fmla="*/ 9144000 w 9144000"/>
              <a:gd name="connsiteY3-1064" fmla="*/ 2407292 h 3365011"/>
              <a:gd name="connsiteX4-1065" fmla="*/ 0 w 9144000"/>
              <a:gd name="connsiteY4-1066" fmla="*/ 2407292 h 3365011"/>
              <a:gd name="connsiteX5-1067" fmla="*/ 0 w 9144000"/>
              <a:gd name="connsiteY5-1068" fmla="*/ 0 h 3365011"/>
              <a:gd name="connsiteX0-1069" fmla="*/ 0 w 9144000"/>
              <a:gd name="connsiteY0-1070" fmla="*/ 0 h 3038807"/>
              <a:gd name="connsiteX1-1071" fmla="*/ 9144000 w 9144000"/>
              <a:gd name="connsiteY1-1072" fmla="*/ 740506 h 3038807"/>
              <a:gd name="connsiteX2-1073" fmla="*/ 9144000 w 9144000"/>
              <a:gd name="connsiteY2-1074" fmla="*/ 978618 h 3038807"/>
              <a:gd name="connsiteX3-1075" fmla="*/ 9144000 w 9144000"/>
              <a:gd name="connsiteY3-1076" fmla="*/ 2407292 h 3038807"/>
              <a:gd name="connsiteX4-1077" fmla="*/ 0 w 9144000"/>
              <a:gd name="connsiteY4-1078" fmla="*/ 2407292 h 3038807"/>
              <a:gd name="connsiteX5-1079" fmla="*/ 0 w 9144000"/>
              <a:gd name="connsiteY5-1080" fmla="*/ 0 h 3038807"/>
              <a:gd name="connsiteX0-1081" fmla="*/ 0 w 9144000"/>
              <a:gd name="connsiteY0-1082" fmla="*/ 0 h 3144231"/>
              <a:gd name="connsiteX1-1083" fmla="*/ 9144000 w 9144000"/>
              <a:gd name="connsiteY1-1084" fmla="*/ 740506 h 3144231"/>
              <a:gd name="connsiteX2-1085" fmla="*/ 9144000 w 9144000"/>
              <a:gd name="connsiteY2-1086" fmla="*/ 978618 h 3144231"/>
              <a:gd name="connsiteX3-1087" fmla="*/ 9144000 w 9144000"/>
              <a:gd name="connsiteY3-1088" fmla="*/ 2407292 h 3144231"/>
              <a:gd name="connsiteX4-1089" fmla="*/ 0 w 9144000"/>
              <a:gd name="connsiteY4-1090" fmla="*/ 2407292 h 3144231"/>
              <a:gd name="connsiteX5-1091" fmla="*/ 0 w 9144000"/>
              <a:gd name="connsiteY5-1092" fmla="*/ 0 h 3144231"/>
              <a:gd name="connsiteX0-1093" fmla="*/ 0 w 9144000"/>
              <a:gd name="connsiteY0-1094" fmla="*/ 0 h 2927128"/>
              <a:gd name="connsiteX1-1095" fmla="*/ 9144000 w 9144000"/>
              <a:gd name="connsiteY1-1096" fmla="*/ 740506 h 2927128"/>
              <a:gd name="connsiteX2-1097" fmla="*/ 9144000 w 9144000"/>
              <a:gd name="connsiteY2-1098" fmla="*/ 978618 h 2927128"/>
              <a:gd name="connsiteX3-1099" fmla="*/ 9144000 w 9144000"/>
              <a:gd name="connsiteY3-1100" fmla="*/ 2407292 h 2927128"/>
              <a:gd name="connsiteX4-1101" fmla="*/ 0 w 9144000"/>
              <a:gd name="connsiteY4-1102" fmla="*/ 2407292 h 2927128"/>
              <a:gd name="connsiteX5-1103" fmla="*/ 0 w 9144000"/>
              <a:gd name="connsiteY5-1104" fmla="*/ 0 h 2927128"/>
              <a:gd name="connsiteX0-1105" fmla="*/ 0 w 9144000"/>
              <a:gd name="connsiteY0-1106" fmla="*/ 0 h 3077149"/>
              <a:gd name="connsiteX1-1107" fmla="*/ 9144000 w 9144000"/>
              <a:gd name="connsiteY1-1108" fmla="*/ 740506 h 3077149"/>
              <a:gd name="connsiteX2-1109" fmla="*/ 9144000 w 9144000"/>
              <a:gd name="connsiteY2-1110" fmla="*/ 978618 h 3077149"/>
              <a:gd name="connsiteX3-1111" fmla="*/ 9144000 w 9144000"/>
              <a:gd name="connsiteY3-1112" fmla="*/ 2407292 h 3077149"/>
              <a:gd name="connsiteX4-1113" fmla="*/ 0 w 9144000"/>
              <a:gd name="connsiteY4-1114" fmla="*/ 2407292 h 3077149"/>
              <a:gd name="connsiteX5-1115" fmla="*/ 0 w 9144000"/>
              <a:gd name="connsiteY5-1116" fmla="*/ 0 h 3077149"/>
              <a:gd name="connsiteX0-1117" fmla="*/ 0 w 9144000"/>
              <a:gd name="connsiteY0-1118" fmla="*/ 0 h 3077149"/>
              <a:gd name="connsiteX1-1119" fmla="*/ 9144000 w 9144000"/>
              <a:gd name="connsiteY1-1120" fmla="*/ 740506 h 3077149"/>
              <a:gd name="connsiteX2-1121" fmla="*/ 9144000 w 9144000"/>
              <a:gd name="connsiteY2-1122" fmla="*/ 978618 h 3077149"/>
              <a:gd name="connsiteX3-1123" fmla="*/ 9144000 w 9144000"/>
              <a:gd name="connsiteY3-1124" fmla="*/ 2407292 h 3077149"/>
              <a:gd name="connsiteX4-1125" fmla="*/ 0 w 9144000"/>
              <a:gd name="connsiteY4-1126" fmla="*/ 2407292 h 3077149"/>
              <a:gd name="connsiteX5-1127" fmla="*/ 0 w 9144000"/>
              <a:gd name="connsiteY5-1128" fmla="*/ 0 h 3077149"/>
              <a:gd name="connsiteX0-1129" fmla="*/ 0 w 9144000"/>
              <a:gd name="connsiteY0-1130" fmla="*/ 0 h 3077149"/>
              <a:gd name="connsiteX1-1131" fmla="*/ 9144000 w 9144000"/>
              <a:gd name="connsiteY1-1132" fmla="*/ 740506 h 3077149"/>
              <a:gd name="connsiteX2-1133" fmla="*/ 9144000 w 9144000"/>
              <a:gd name="connsiteY2-1134" fmla="*/ 978618 h 3077149"/>
              <a:gd name="connsiteX3-1135" fmla="*/ 9144000 w 9144000"/>
              <a:gd name="connsiteY3-1136" fmla="*/ 2407292 h 3077149"/>
              <a:gd name="connsiteX4-1137" fmla="*/ 0 w 9144000"/>
              <a:gd name="connsiteY4-1138" fmla="*/ 2407292 h 3077149"/>
              <a:gd name="connsiteX5-1139" fmla="*/ 0 w 9144000"/>
              <a:gd name="connsiteY5-1140" fmla="*/ 0 h 3077149"/>
              <a:gd name="connsiteX0-1141" fmla="*/ 0 w 9144000"/>
              <a:gd name="connsiteY0-1142" fmla="*/ 0 h 2795541"/>
              <a:gd name="connsiteX1-1143" fmla="*/ 9144000 w 9144000"/>
              <a:gd name="connsiteY1-1144" fmla="*/ 740506 h 2795541"/>
              <a:gd name="connsiteX2-1145" fmla="*/ 9144000 w 9144000"/>
              <a:gd name="connsiteY2-1146" fmla="*/ 978618 h 2795541"/>
              <a:gd name="connsiteX3-1147" fmla="*/ 9144000 w 9144000"/>
              <a:gd name="connsiteY3-1148" fmla="*/ 2407292 h 2795541"/>
              <a:gd name="connsiteX4-1149" fmla="*/ 0 w 9144000"/>
              <a:gd name="connsiteY4-1150" fmla="*/ 2407292 h 2795541"/>
              <a:gd name="connsiteX5-1151" fmla="*/ 0 w 9144000"/>
              <a:gd name="connsiteY5-1152" fmla="*/ 0 h 2795541"/>
              <a:gd name="connsiteX0-1153" fmla="*/ 0 w 9144000"/>
              <a:gd name="connsiteY0-1154" fmla="*/ 0 h 3010067"/>
              <a:gd name="connsiteX1-1155" fmla="*/ 9144000 w 9144000"/>
              <a:gd name="connsiteY1-1156" fmla="*/ 740506 h 3010067"/>
              <a:gd name="connsiteX2-1157" fmla="*/ 9144000 w 9144000"/>
              <a:gd name="connsiteY2-1158" fmla="*/ 978618 h 3010067"/>
              <a:gd name="connsiteX3-1159" fmla="*/ 9144000 w 9144000"/>
              <a:gd name="connsiteY3-1160" fmla="*/ 2407292 h 3010067"/>
              <a:gd name="connsiteX4-1161" fmla="*/ 0 w 9144000"/>
              <a:gd name="connsiteY4-1162" fmla="*/ 2407292 h 3010067"/>
              <a:gd name="connsiteX5-1163" fmla="*/ 0 w 9144000"/>
              <a:gd name="connsiteY5-1164" fmla="*/ 0 h 3010067"/>
              <a:gd name="connsiteX0-1165" fmla="*/ 0 w 9144000"/>
              <a:gd name="connsiteY0-1166" fmla="*/ 0 h 3115491"/>
              <a:gd name="connsiteX1-1167" fmla="*/ 9144000 w 9144000"/>
              <a:gd name="connsiteY1-1168" fmla="*/ 740506 h 3115491"/>
              <a:gd name="connsiteX2-1169" fmla="*/ 9144000 w 9144000"/>
              <a:gd name="connsiteY2-1170" fmla="*/ 978618 h 3115491"/>
              <a:gd name="connsiteX3-1171" fmla="*/ 9144000 w 9144000"/>
              <a:gd name="connsiteY3-1172" fmla="*/ 2407292 h 3115491"/>
              <a:gd name="connsiteX4-1173" fmla="*/ 0 w 9144000"/>
              <a:gd name="connsiteY4-1174" fmla="*/ 2407292 h 3115491"/>
              <a:gd name="connsiteX5-1175" fmla="*/ 0 w 9144000"/>
              <a:gd name="connsiteY5-1176" fmla="*/ 0 h 3115491"/>
              <a:gd name="connsiteX0-1177" fmla="*/ 0 w 9144000"/>
              <a:gd name="connsiteY0-1178" fmla="*/ 0 h 3220915"/>
              <a:gd name="connsiteX1-1179" fmla="*/ 9144000 w 9144000"/>
              <a:gd name="connsiteY1-1180" fmla="*/ 740506 h 3220915"/>
              <a:gd name="connsiteX2-1181" fmla="*/ 9144000 w 9144000"/>
              <a:gd name="connsiteY2-1182" fmla="*/ 978618 h 3220915"/>
              <a:gd name="connsiteX3-1183" fmla="*/ 9144000 w 9144000"/>
              <a:gd name="connsiteY3-1184" fmla="*/ 2407292 h 3220915"/>
              <a:gd name="connsiteX4-1185" fmla="*/ 0 w 9144000"/>
              <a:gd name="connsiteY4-1186" fmla="*/ 2407292 h 3220915"/>
              <a:gd name="connsiteX5-1187" fmla="*/ 0 w 9144000"/>
              <a:gd name="connsiteY5-1188" fmla="*/ 0 h 3220915"/>
              <a:gd name="connsiteX0-1189" fmla="*/ 0 w 9144000"/>
              <a:gd name="connsiteY0-1190" fmla="*/ 0 h 3220915"/>
              <a:gd name="connsiteX1-1191" fmla="*/ 9144000 w 9144000"/>
              <a:gd name="connsiteY1-1192" fmla="*/ 740506 h 3220915"/>
              <a:gd name="connsiteX2-1193" fmla="*/ 9144000 w 9144000"/>
              <a:gd name="connsiteY2-1194" fmla="*/ 978618 h 3220915"/>
              <a:gd name="connsiteX3-1195" fmla="*/ 9144000 w 9144000"/>
              <a:gd name="connsiteY3-1196" fmla="*/ 2407292 h 3220915"/>
              <a:gd name="connsiteX4-1197" fmla="*/ 0 w 9144000"/>
              <a:gd name="connsiteY4-1198" fmla="*/ 2407292 h 3220915"/>
              <a:gd name="connsiteX5-1199" fmla="*/ 0 w 9144000"/>
              <a:gd name="connsiteY5-1200" fmla="*/ 0 h 3220915"/>
              <a:gd name="connsiteX0-1201" fmla="*/ 0 w 9144000"/>
              <a:gd name="connsiteY0-1202" fmla="*/ 0 h 2830206"/>
              <a:gd name="connsiteX1-1203" fmla="*/ 9144000 w 9144000"/>
              <a:gd name="connsiteY1-1204" fmla="*/ 740506 h 2830206"/>
              <a:gd name="connsiteX2-1205" fmla="*/ 9144000 w 9144000"/>
              <a:gd name="connsiteY2-1206" fmla="*/ 978618 h 2830206"/>
              <a:gd name="connsiteX3-1207" fmla="*/ 9144000 w 9144000"/>
              <a:gd name="connsiteY3-1208" fmla="*/ 2407292 h 2830206"/>
              <a:gd name="connsiteX4-1209" fmla="*/ 0 w 9144000"/>
              <a:gd name="connsiteY4-1210" fmla="*/ 2407292 h 2830206"/>
              <a:gd name="connsiteX5-1211" fmla="*/ 0 w 9144000"/>
              <a:gd name="connsiteY5-1212" fmla="*/ 0 h 2830206"/>
              <a:gd name="connsiteX0-1213" fmla="*/ 0 w 9144000"/>
              <a:gd name="connsiteY0-1214" fmla="*/ 0 h 2915721"/>
              <a:gd name="connsiteX1-1215" fmla="*/ 9144000 w 9144000"/>
              <a:gd name="connsiteY1-1216" fmla="*/ 740506 h 2915721"/>
              <a:gd name="connsiteX2-1217" fmla="*/ 9144000 w 9144000"/>
              <a:gd name="connsiteY2-1218" fmla="*/ 978618 h 2915721"/>
              <a:gd name="connsiteX3-1219" fmla="*/ 9144000 w 9144000"/>
              <a:gd name="connsiteY3-1220" fmla="*/ 2407292 h 2915721"/>
              <a:gd name="connsiteX4-1221" fmla="*/ 0 w 9144000"/>
              <a:gd name="connsiteY4-1222" fmla="*/ 2407292 h 2915721"/>
              <a:gd name="connsiteX5-1223" fmla="*/ 0 w 9144000"/>
              <a:gd name="connsiteY5-1224" fmla="*/ 0 h 2915721"/>
              <a:gd name="connsiteX0-1225" fmla="*/ 0 w 9144000"/>
              <a:gd name="connsiteY0-1226" fmla="*/ 0 h 4053232"/>
              <a:gd name="connsiteX1-1227" fmla="*/ 9144000 w 9144000"/>
              <a:gd name="connsiteY1-1228" fmla="*/ 740506 h 4053232"/>
              <a:gd name="connsiteX2-1229" fmla="*/ 9144000 w 9144000"/>
              <a:gd name="connsiteY2-1230" fmla="*/ 978618 h 4053232"/>
              <a:gd name="connsiteX3-1231" fmla="*/ 9144000 w 9144000"/>
              <a:gd name="connsiteY3-1232" fmla="*/ 2407292 h 4053232"/>
              <a:gd name="connsiteX4-1233" fmla="*/ 0 w 9144000"/>
              <a:gd name="connsiteY4-1234" fmla="*/ 2407292 h 4053232"/>
              <a:gd name="connsiteX5-1235" fmla="*/ 0 w 9144000"/>
              <a:gd name="connsiteY5-1236" fmla="*/ 0 h 4053232"/>
              <a:gd name="connsiteX0-1237" fmla="*/ 0 w 9144000"/>
              <a:gd name="connsiteY0-1238" fmla="*/ 0 h 3161611"/>
              <a:gd name="connsiteX1-1239" fmla="*/ 9144000 w 9144000"/>
              <a:gd name="connsiteY1-1240" fmla="*/ 740506 h 3161611"/>
              <a:gd name="connsiteX2-1241" fmla="*/ 9144000 w 9144000"/>
              <a:gd name="connsiteY2-1242" fmla="*/ 978618 h 3161611"/>
              <a:gd name="connsiteX3-1243" fmla="*/ 9144000 w 9144000"/>
              <a:gd name="connsiteY3-1244" fmla="*/ 2407292 h 3161611"/>
              <a:gd name="connsiteX4-1245" fmla="*/ 0 w 9144000"/>
              <a:gd name="connsiteY4-1246" fmla="*/ 2407292 h 3161611"/>
              <a:gd name="connsiteX5-1247" fmla="*/ 0 w 9144000"/>
              <a:gd name="connsiteY5-1248" fmla="*/ 0 h 3161611"/>
              <a:gd name="connsiteX0-1249" fmla="*/ 0 w 9144000"/>
              <a:gd name="connsiteY0-1250" fmla="*/ 0 h 3161611"/>
              <a:gd name="connsiteX1-1251" fmla="*/ 9144000 w 9144000"/>
              <a:gd name="connsiteY1-1252" fmla="*/ 740506 h 3161611"/>
              <a:gd name="connsiteX2-1253" fmla="*/ 9144000 w 9144000"/>
              <a:gd name="connsiteY2-1254" fmla="*/ 1428674 h 3161611"/>
              <a:gd name="connsiteX3-1255" fmla="*/ 9144000 w 9144000"/>
              <a:gd name="connsiteY3-1256" fmla="*/ 2407292 h 3161611"/>
              <a:gd name="connsiteX4-1257" fmla="*/ 0 w 9144000"/>
              <a:gd name="connsiteY4-1258" fmla="*/ 2407292 h 3161611"/>
              <a:gd name="connsiteX5-1259" fmla="*/ 0 w 9144000"/>
              <a:gd name="connsiteY5-1260" fmla="*/ 0 h 3161611"/>
              <a:gd name="connsiteX0-1261" fmla="*/ 0 w 9144000"/>
              <a:gd name="connsiteY0-1262" fmla="*/ 0 h 3161611"/>
              <a:gd name="connsiteX1-1263" fmla="*/ 9144000 w 9144000"/>
              <a:gd name="connsiteY1-1264" fmla="*/ 952449 h 3161611"/>
              <a:gd name="connsiteX2-1265" fmla="*/ 9144000 w 9144000"/>
              <a:gd name="connsiteY2-1266" fmla="*/ 1428674 h 3161611"/>
              <a:gd name="connsiteX3-1267" fmla="*/ 9144000 w 9144000"/>
              <a:gd name="connsiteY3-1268" fmla="*/ 2407292 h 3161611"/>
              <a:gd name="connsiteX4-1269" fmla="*/ 0 w 9144000"/>
              <a:gd name="connsiteY4-1270" fmla="*/ 2407292 h 3161611"/>
              <a:gd name="connsiteX5-1271" fmla="*/ 0 w 9144000"/>
              <a:gd name="connsiteY5-1272" fmla="*/ 0 h 3161611"/>
              <a:gd name="connsiteX0-1273" fmla="*/ 0 w 9144000"/>
              <a:gd name="connsiteY0-1274" fmla="*/ 0 h 3161611"/>
              <a:gd name="connsiteX1-1275" fmla="*/ 9144000 w 9144000"/>
              <a:gd name="connsiteY1-1276" fmla="*/ 952449 h 3161611"/>
              <a:gd name="connsiteX2-1277" fmla="*/ 9144000 w 9144000"/>
              <a:gd name="connsiteY2-1278" fmla="*/ 1428674 h 3161611"/>
              <a:gd name="connsiteX3-1279" fmla="*/ 9144000 w 9144000"/>
              <a:gd name="connsiteY3-1280" fmla="*/ 2407292 h 3161611"/>
              <a:gd name="connsiteX4-1281" fmla="*/ 0 w 9144000"/>
              <a:gd name="connsiteY4-1282" fmla="*/ 2407292 h 3161611"/>
              <a:gd name="connsiteX5-1283" fmla="*/ 0 w 9144000"/>
              <a:gd name="connsiteY5-1284" fmla="*/ 0 h 3161611"/>
              <a:gd name="connsiteX0-1285" fmla="*/ 0 w 9144000"/>
              <a:gd name="connsiteY0-1286" fmla="*/ 0 h 3161611"/>
              <a:gd name="connsiteX1-1287" fmla="*/ 9144000 w 9144000"/>
              <a:gd name="connsiteY1-1288" fmla="*/ 952449 h 3161611"/>
              <a:gd name="connsiteX2-1289" fmla="*/ 9144000 w 9144000"/>
              <a:gd name="connsiteY2-1290" fmla="*/ 1428674 h 3161611"/>
              <a:gd name="connsiteX3-1291" fmla="*/ 9144000 w 9144000"/>
              <a:gd name="connsiteY3-1292" fmla="*/ 2407292 h 3161611"/>
              <a:gd name="connsiteX4-1293" fmla="*/ 0 w 9144000"/>
              <a:gd name="connsiteY4-1294" fmla="*/ 2407292 h 3161611"/>
              <a:gd name="connsiteX5-1295" fmla="*/ 0 w 9144000"/>
              <a:gd name="connsiteY5-1296" fmla="*/ 0 h 3161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161611">
                <a:moveTo>
                  <a:pt x="0" y="0"/>
                </a:moveTo>
                <a:cubicBezTo>
                  <a:pt x="5090251" y="3161611"/>
                  <a:pt x="6327576" y="2305507"/>
                  <a:pt x="9144000" y="952449"/>
                </a:cubicBezTo>
                <a:lnTo>
                  <a:pt x="9144000" y="1428674"/>
                </a:lnTo>
                <a:lnTo>
                  <a:pt x="9144000" y="2407292"/>
                </a:lnTo>
                <a:lnTo>
                  <a:pt x="0" y="24072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dist="254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51106"/>
            <a:ext cx="9144000" cy="803361"/>
          </a:xfrm>
          <a:custGeom>
            <a:avLst/>
            <a:gdLst>
              <a:gd name="connsiteX0" fmla="*/ 0 w 9144000"/>
              <a:gd name="connsiteY0" fmla="*/ 0 h 450050"/>
              <a:gd name="connsiteX1" fmla="*/ 9144000 w 9144000"/>
              <a:gd name="connsiteY1" fmla="*/ 0 h 450050"/>
              <a:gd name="connsiteX2" fmla="*/ 9144000 w 9144000"/>
              <a:gd name="connsiteY2" fmla="*/ 450050 h 450050"/>
              <a:gd name="connsiteX3" fmla="*/ 0 w 9144000"/>
              <a:gd name="connsiteY3" fmla="*/ 450050 h 450050"/>
              <a:gd name="connsiteX4" fmla="*/ 0 w 9144000"/>
              <a:gd name="connsiteY4" fmla="*/ 0 h 450050"/>
              <a:gd name="connsiteX0-1" fmla="*/ 0 w 9144000"/>
              <a:gd name="connsiteY0-2" fmla="*/ 0 h 450050"/>
              <a:gd name="connsiteX1-3" fmla="*/ 9144000 w 9144000"/>
              <a:gd name="connsiteY1-4" fmla="*/ 0 h 450050"/>
              <a:gd name="connsiteX2-5" fmla="*/ 9144000 w 9144000"/>
              <a:gd name="connsiteY2-6" fmla="*/ 450050 h 450050"/>
              <a:gd name="connsiteX3-7" fmla="*/ 0 w 9144000"/>
              <a:gd name="connsiteY3-8" fmla="*/ 180020 h 450050"/>
              <a:gd name="connsiteX4-9" fmla="*/ 0 w 9144000"/>
              <a:gd name="connsiteY4-10" fmla="*/ 0 h 450050"/>
              <a:gd name="connsiteX0-11" fmla="*/ 0 w 9144000"/>
              <a:gd name="connsiteY0-12" fmla="*/ 0 h 180020"/>
              <a:gd name="connsiteX1-13" fmla="*/ 9144000 w 9144000"/>
              <a:gd name="connsiteY1-14" fmla="*/ 0 h 180020"/>
              <a:gd name="connsiteX2-15" fmla="*/ 9144000 w 9144000"/>
              <a:gd name="connsiteY2-16" fmla="*/ 135015 h 180020"/>
              <a:gd name="connsiteX3-17" fmla="*/ 0 w 9144000"/>
              <a:gd name="connsiteY3-18" fmla="*/ 180020 h 180020"/>
              <a:gd name="connsiteX4-19" fmla="*/ 0 w 9144000"/>
              <a:gd name="connsiteY4-20" fmla="*/ 0 h 180020"/>
              <a:gd name="connsiteX0-21" fmla="*/ 0 w 9144000"/>
              <a:gd name="connsiteY0-22" fmla="*/ 464709 h 644729"/>
              <a:gd name="connsiteX1-23" fmla="*/ 9144000 w 9144000"/>
              <a:gd name="connsiteY1-24" fmla="*/ 464709 h 644729"/>
              <a:gd name="connsiteX2-25" fmla="*/ 9144000 w 9144000"/>
              <a:gd name="connsiteY2-26" fmla="*/ 599724 h 644729"/>
              <a:gd name="connsiteX3-27" fmla="*/ 0 w 9144000"/>
              <a:gd name="connsiteY3-28" fmla="*/ 644729 h 644729"/>
              <a:gd name="connsiteX4-29" fmla="*/ 0 w 9144000"/>
              <a:gd name="connsiteY4-30" fmla="*/ 464709 h 644729"/>
              <a:gd name="connsiteX0-31" fmla="*/ 0 w 9144000"/>
              <a:gd name="connsiteY0-32" fmla="*/ 464709 h 644729"/>
              <a:gd name="connsiteX1-33" fmla="*/ 9144000 w 9144000"/>
              <a:gd name="connsiteY1-34" fmla="*/ 464709 h 644729"/>
              <a:gd name="connsiteX2-35" fmla="*/ 9144000 w 9144000"/>
              <a:gd name="connsiteY2-36" fmla="*/ 599724 h 644729"/>
              <a:gd name="connsiteX3-37" fmla="*/ 0 w 9144000"/>
              <a:gd name="connsiteY3-38" fmla="*/ 644729 h 644729"/>
              <a:gd name="connsiteX4-39" fmla="*/ 0 w 9144000"/>
              <a:gd name="connsiteY4-40" fmla="*/ 464709 h 644729"/>
              <a:gd name="connsiteX0-41" fmla="*/ 0 w 9144000"/>
              <a:gd name="connsiteY0-42" fmla="*/ 464709 h 644729"/>
              <a:gd name="connsiteX1-43" fmla="*/ 9144000 w 9144000"/>
              <a:gd name="connsiteY1-44" fmla="*/ 464709 h 644729"/>
              <a:gd name="connsiteX2-45" fmla="*/ 9144000 w 9144000"/>
              <a:gd name="connsiteY2-46" fmla="*/ 599724 h 644729"/>
              <a:gd name="connsiteX3-47" fmla="*/ 0 w 9144000"/>
              <a:gd name="connsiteY3-48" fmla="*/ 644729 h 644729"/>
              <a:gd name="connsiteX4-49" fmla="*/ 0 w 9144000"/>
              <a:gd name="connsiteY4-50" fmla="*/ 464709 h 644729"/>
              <a:gd name="connsiteX0-51" fmla="*/ 0 w 9144000"/>
              <a:gd name="connsiteY0-52" fmla="*/ 269637 h 449657"/>
              <a:gd name="connsiteX1-53" fmla="*/ 9144000 w 9144000"/>
              <a:gd name="connsiteY1-54" fmla="*/ 269637 h 449657"/>
              <a:gd name="connsiteX2-55" fmla="*/ 9144000 w 9144000"/>
              <a:gd name="connsiteY2-56" fmla="*/ 404652 h 449657"/>
              <a:gd name="connsiteX3-57" fmla="*/ 0 w 9144000"/>
              <a:gd name="connsiteY3-58" fmla="*/ 449657 h 449657"/>
              <a:gd name="connsiteX4-59" fmla="*/ 0 w 9144000"/>
              <a:gd name="connsiteY4-60" fmla="*/ 269637 h 449657"/>
              <a:gd name="connsiteX0-61" fmla="*/ 0 w 9144000"/>
              <a:gd name="connsiteY0-62" fmla="*/ 269637 h 449657"/>
              <a:gd name="connsiteX1-63" fmla="*/ 9144000 w 9144000"/>
              <a:gd name="connsiteY1-64" fmla="*/ 269637 h 449657"/>
              <a:gd name="connsiteX2-65" fmla="*/ 9144000 w 9144000"/>
              <a:gd name="connsiteY2-66" fmla="*/ 404652 h 449657"/>
              <a:gd name="connsiteX3-67" fmla="*/ 0 w 9144000"/>
              <a:gd name="connsiteY3-68" fmla="*/ 449657 h 449657"/>
              <a:gd name="connsiteX4-69" fmla="*/ 0 w 9144000"/>
              <a:gd name="connsiteY4-70" fmla="*/ 269637 h 449657"/>
              <a:gd name="connsiteX0-71" fmla="*/ 0 w 9144000"/>
              <a:gd name="connsiteY0-72" fmla="*/ 269637 h 449657"/>
              <a:gd name="connsiteX1-73" fmla="*/ 9144000 w 9144000"/>
              <a:gd name="connsiteY1-74" fmla="*/ 269637 h 449657"/>
              <a:gd name="connsiteX2-75" fmla="*/ 9144000 w 9144000"/>
              <a:gd name="connsiteY2-76" fmla="*/ 404652 h 449657"/>
              <a:gd name="connsiteX3-77" fmla="*/ 0 w 9144000"/>
              <a:gd name="connsiteY3-78" fmla="*/ 449657 h 449657"/>
              <a:gd name="connsiteX4-79" fmla="*/ 0 w 9144000"/>
              <a:gd name="connsiteY4-80" fmla="*/ 269637 h 449657"/>
              <a:gd name="connsiteX0-81" fmla="*/ 0 w 9144000"/>
              <a:gd name="connsiteY0-82" fmla="*/ 269637 h 449657"/>
              <a:gd name="connsiteX1-83" fmla="*/ 9144000 w 9144000"/>
              <a:gd name="connsiteY1-84" fmla="*/ 269637 h 449657"/>
              <a:gd name="connsiteX2-85" fmla="*/ 9144000 w 9144000"/>
              <a:gd name="connsiteY2-86" fmla="*/ 404652 h 449657"/>
              <a:gd name="connsiteX3-87" fmla="*/ 0 w 9144000"/>
              <a:gd name="connsiteY3-88" fmla="*/ 449657 h 449657"/>
              <a:gd name="connsiteX4-89" fmla="*/ 0 w 9144000"/>
              <a:gd name="connsiteY4-90" fmla="*/ 269637 h 449657"/>
              <a:gd name="connsiteX0-91" fmla="*/ 0 w 9144000"/>
              <a:gd name="connsiteY0-92" fmla="*/ 269637 h 449657"/>
              <a:gd name="connsiteX1-93" fmla="*/ 9144000 w 9144000"/>
              <a:gd name="connsiteY1-94" fmla="*/ 269637 h 449657"/>
              <a:gd name="connsiteX2-95" fmla="*/ 9144000 w 9144000"/>
              <a:gd name="connsiteY2-96" fmla="*/ 404652 h 449657"/>
              <a:gd name="connsiteX3-97" fmla="*/ 0 w 9144000"/>
              <a:gd name="connsiteY3-98" fmla="*/ 449657 h 449657"/>
              <a:gd name="connsiteX4-99" fmla="*/ 0 w 9144000"/>
              <a:gd name="connsiteY4-100" fmla="*/ 269637 h 449657"/>
              <a:gd name="connsiteX0-101" fmla="*/ 0 w 9144000"/>
              <a:gd name="connsiteY0-102" fmla="*/ 269637 h 540060"/>
              <a:gd name="connsiteX1-103" fmla="*/ 9144000 w 9144000"/>
              <a:gd name="connsiteY1-104" fmla="*/ 269637 h 540060"/>
              <a:gd name="connsiteX2-105" fmla="*/ 9144000 w 9144000"/>
              <a:gd name="connsiteY2-106" fmla="*/ 540060 h 540060"/>
              <a:gd name="connsiteX3-107" fmla="*/ 0 w 9144000"/>
              <a:gd name="connsiteY3-108" fmla="*/ 449657 h 540060"/>
              <a:gd name="connsiteX4-109" fmla="*/ 0 w 9144000"/>
              <a:gd name="connsiteY4-110" fmla="*/ 269637 h 540060"/>
              <a:gd name="connsiteX0-111" fmla="*/ 0 w 9144000"/>
              <a:gd name="connsiteY0-112" fmla="*/ 269637 h 540060"/>
              <a:gd name="connsiteX1-113" fmla="*/ 9144000 w 9144000"/>
              <a:gd name="connsiteY1-114" fmla="*/ 450049 h 540060"/>
              <a:gd name="connsiteX2-115" fmla="*/ 9144000 w 9144000"/>
              <a:gd name="connsiteY2-116" fmla="*/ 540060 h 540060"/>
              <a:gd name="connsiteX3-117" fmla="*/ 0 w 9144000"/>
              <a:gd name="connsiteY3-118" fmla="*/ 449657 h 540060"/>
              <a:gd name="connsiteX4-119" fmla="*/ 0 w 9144000"/>
              <a:gd name="connsiteY4-120" fmla="*/ 269637 h 540060"/>
              <a:gd name="connsiteX0-121" fmla="*/ 0 w 9144000"/>
              <a:gd name="connsiteY0-122" fmla="*/ 269637 h 675074"/>
              <a:gd name="connsiteX1-123" fmla="*/ 9144000 w 9144000"/>
              <a:gd name="connsiteY1-124" fmla="*/ 450049 h 675074"/>
              <a:gd name="connsiteX2-125" fmla="*/ 9144000 w 9144000"/>
              <a:gd name="connsiteY2-126" fmla="*/ 675074 h 675074"/>
              <a:gd name="connsiteX3-127" fmla="*/ 0 w 9144000"/>
              <a:gd name="connsiteY3-128" fmla="*/ 449657 h 675074"/>
              <a:gd name="connsiteX4-129" fmla="*/ 0 w 9144000"/>
              <a:gd name="connsiteY4-130" fmla="*/ 269637 h 675074"/>
              <a:gd name="connsiteX0-131" fmla="*/ 0 w 9144000"/>
              <a:gd name="connsiteY0-132" fmla="*/ 269637 h 675074"/>
              <a:gd name="connsiteX1-133" fmla="*/ 9144000 w 9144000"/>
              <a:gd name="connsiteY1-134" fmla="*/ 450049 h 675074"/>
              <a:gd name="connsiteX2-135" fmla="*/ 9144000 w 9144000"/>
              <a:gd name="connsiteY2-136" fmla="*/ 675074 h 675074"/>
              <a:gd name="connsiteX3-137" fmla="*/ 0 w 9144000"/>
              <a:gd name="connsiteY3-138" fmla="*/ 449657 h 675074"/>
              <a:gd name="connsiteX4-139" fmla="*/ 0 w 9144000"/>
              <a:gd name="connsiteY4-140" fmla="*/ 269637 h 675074"/>
              <a:gd name="connsiteX0-141" fmla="*/ 0 w 9144000"/>
              <a:gd name="connsiteY0-142" fmla="*/ 269637 h 832275"/>
              <a:gd name="connsiteX1-143" fmla="*/ 9144000 w 9144000"/>
              <a:gd name="connsiteY1-144" fmla="*/ 450049 h 832275"/>
              <a:gd name="connsiteX2-145" fmla="*/ 9144000 w 9144000"/>
              <a:gd name="connsiteY2-146" fmla="*/ 832275 h 832275"/>
              <a:gd name="connsiteX3-147" fmla="*/ 0 w 9144000"/>
              <a:gd name="connsiteY3-148" fmla="*/ 449657 h 832275"/>
              <a:gd name="connsiteX4-149" fmla="*/ 0 w 9144000"/>
              <a:gd name="connsiteY4-150" fmla="*/ 269637 h 832275"/>
              <a:gd name="connsiteX0-151" fmla="*/ 0 w 9144000"/>
              <a:gd name="connsiteY0-152" fmla="*/ 269637 h 832275"/>
              <a:gd name="connsiteX1-153" fmla="*/ 9144000 w 9144000"/>
              <a:gd name="connsiteY1-154" fmla="*/ 652255 h 832275"/>
              <a:gd name="connsiteX2-155" fmla="*/ 9144000 w 9144000"/>
              <a:gd name="connsiteY2-156" fmla="*/ 832275 h 832275"/>
              <a:gd name="connsiteX3-157" fmla="*/ 0 w 9144000"/>
              <a:gd name="connsiteY3-158" fmla="*/ 449657 h 832275"/>
              <a:gd name="connsiteX4-159" fmla="*/ 0 w 9144000"/>
              <a:gd name="connsiteY4-160" fmla="*/ 269637 h 832275"/>
              <a:gd name="connsiteX0-161" fmla="*/ 0 w 9144000"/>
              <a:gd name="connsiteY0-162" fmla="*/ 269637 h 832275"/>
              <a:gd name="connsiteX1-163" fmla="*/ 9144000 w 9144000"/>
              <a:gd name="connsiteY1-164" fmla="*/ 652255 h 832275"/>
              <a:gd name="connsiteX2-165" fmla="*/ 9144000 w 9144000"/>
              <a:gd name="connsiteY2-166" fmla="*/ 832275 h 832275"/>
              <a:gd name="connsiteX3-167" fmla="*/ 0 w 9144000"/>
              <a:gd name="connsiteY3-168" fmla="*/ 630070 h 832275"/>
              <a:gd name="connsiteX4-169" fmla="*/ 0 w 9144000"/>
              <a:gd name="connsiteY4-170" fmla="*/ 269637 h 832275"/>
              <a:gd name="connsiteX0-171" fmla="*/ 0 w 9144000"/>
              <a:gd name="connsiteY0-172" fmla="*/ 269637 h 561852"/>
              <a:gd name="connsiteX1-173" fmla="*/ 9144000 w 9144000"/>
              <a:gd name="connsiteY1-174" fmla="*/ 381832 h 561852"/>
              <a:gd name="connsiteX2-175" fmla="*/ 9144000 w 9144000"/>
              <a:gd name="connsiteY2-176" fmla="*/ 561852 h 561852"/>
              <a:gd name="connsiteX3-177" fmla="*/ 0 w 9144000"/>
              <a:gd name="connsiteY3-178" fmla="*/ 359647 h 561852"/>
              <a:gd name="connsiteX4-179" fmla="*/ 0 w 9144000"/>
              <a:gd name="connsiteY4-180" fmla="*/ 269637 h 561852"/>
              <a:gd name="connsiteX0-181" fmla="*/ 0 w 9144000"/>
              <a:gd name="connsiteY0-182" fmla="*/ 269637 h 651863"/>
              <a:gd name="connsiteX1-183" fmla="*/ 9144000 w 9144000"/>
              <a:gd name="connsiteY1-184" fmla="*/ 471843 h 651863"/>
              <a:gd name="connsiteX2-185" fmla="*/ 9144000 w 9144000"/>
              <a:gd name="connsiteY2-186" fmla="*/ 651863 h 651863"/>
              <a:gd name="connsiteX3-187" fmla="*/ 0 w 9144000"/>
              <a:gd name="connsiteY3-188" fmla="*/ 449658 h 651863"/>
              <a:gd name="connsiteX4-189" fmla="*/ 0 w 9144000"/>
              <a:gd name="connsiteY4-190" fmla="*/ 269637 h 651863"/>
              <a:gd name="connsiteX0-191" fmla="*/ 0 w 9144000"/>
              <a:gd name="connsiteY0-192" fmla="*/ 269637 h 651863"/>
              <a:gd name="connsiteX1-193" fmla="*/ 9144000 w 9144000"/>
              <a:gd name="connsiteY1-194" fmla="*/ 471843 h 651863"/>
              <a:gd name="connsiteX2-195" fmla="*/ 9144000 w 9144000"/>
              <a:gd name="connsiteY2-196" fmla="*/ 651863 h 651863"/>
              <a:gd name="connsiteX3-197" fmla="*/ 0 w 9144000"/>
              <a:gd name="connsiteY3-198" fmla="*/ 449658 h 651863"/>
              <a:gd name="connsiteX4-199" fmla="*/ 0 w 9144000"/>
              <a:gd name="connsiteY4-200" fmla="*/ 269637 h 651863"/>
              <a:gd name="connsiteX0-201" fmla="*/ 0 w 9144000"/>
              <a:gd name="connsiteY0-202" fmla="*/ 208677 h 590903"/>
              <a:gd name="connsiteX1-203" fmla="*/ 9144000 w 9144000"/>
              <a:gd name="connsiteY1-204" fmla="*/ 410883 h 590903"/>
              <a:gd name="connsiteX2-205" fmla="*/ 9144000 w 9144000"/>
              <a:gd name="connsiteY2-206" fmla="*/ 590903 h 590903"/>
              <a:gd name="connsiteX3-207" fmla="*/ 0 w 9144000"/>
              <a:gd name="connsiteY3-208" fmla="*/ 388698 h 590903"/>
              <a:gd name="connsiteX4-209" fmla="*/ 0 w 9144000"/>
              <a:gd name="connsiteY4-210" fmla="*/ 208677 h 590903"/>
              <a:gd name="connsiteX0-211" fmla="*/ 0 w 9144000"/>
              <a:gd name="connsiteY0-212" fmla="*/ 208677 h 590903"/>
              <a:gd name="connsiteX1-213" fmla="*/ 9144000 w 9144000"/>
              <a:gd name="connsiteY1-214" fmla="*/ 410883 h 590903"/>
              <a:gd name="connsiteX2-215" fmla="*/ 9144000 w 9144000"/>
              <a:gd name="connsiteY2-216" fmla="*/ 590903 h 590903"/>
              <a:gd name="connsiteX3-217" fmla="*/ 0 w 9144000"/>
              <a:gd name="connsiteY3-218" fmla="*/ 388698 h 590903"/>
              <a:gd name="connsiteX4-219" fmla="*/ 0 w 9144000"/>
              <a:gd name="connsiteY4-220" fmla="*/ 208677 h 590903"/>
              <a:gd name="connsiteX0-221" fmla="*/ 0 w 9144000"/>
              <a:gd name="connsiteY0-222" fmla="*/ 415941 h 798167"/>
              <a:gd name="connsiteX1-223" fmla="*/ 9144000 w 9144000"/>
              <a:gd name="connsiteY1-224" fmla="*/ 618147 h 798167"/>
              <a:gd name="connsiteX2-225" fmla="*/ 9144000 w 9144000"/>
              <a:gd name="connsiteY2-226" fmla="*/ 798167 h 798167"/>
              <a:gd name="connsiteX3-227" fmla="*/ 0 w 9144000"/>
              <a:gd name="connsiteY3-228" fmla="*/ 595962 h 798167"/>
              <a:gd name="connsiteX4-229" fmla="*/ 0 w 9144000"/>
              <a:gd name="connsiteY4-230" fmla="*/ 415941 h 798167"/>
              <a:gd name="connsiteX0-231" fmla="*/ 0 w 9144000"/>
              <a:gd name="connsiteY0-232" fmla="*/ 415941 h 798167"/>
              <a:gd name="connsiteX1-233" fmla="*/ 9144000 w 9144000"/>
              <a:gd name="connsiteY1-234" fmla="*/ 618147 h 798167"/>
              <a:gd name="connsiteX2-235" fmla="*/ 9144000 w 9144000"/>
              <a:gd name="connsiteY2-236" fmla="*/ 798167 h 798167"/>
              <a:gd name="connsiteX3-237" fmla="*/ 0 w 9144000"/>
              <a:gd name="connsiteY3-238" fmla="*/ 595962 h 798167"/>
              <a:gd name="connsiteX4-239" fmla="*/ 0 w 9144000"/>
              <a:gd name="connsiteY4-240" fmla="*/ 415941 h 798167"/>
              <a:gd name="connsiteX0-241" fmla="*/ 0 w 9144000"/>
              <a:gd name="connsiteY0-242" fmla="*/ 415941 h 798167"/>
              <a:gd name="connsiteX1-243" fmla="*/ 9144000 w 9144000"/>
              <a:gd name="connsiteY1-244" fmla="*/ 618147 h 798167"/>
              <a:gd name="connsiteX2-245" fmla="*/ 9144000 w 9144000"/>
              <a:gd name="connsiteY2-246" fmla="*/ 798167 h 798167"/>
              <a:gd name="connsiteX3-247" fmla="*/ 0 w 9144000"/>
              <a:gd name="connsiteY3-248" fmla="*/ 595962 h 798167"/>
              <a:gd name="connsiteX4-249" fmla="*/ 0 w 9144000"/>
              <a:gd name="connsiteY4-250" fmla="*/ 415941 h 798167"/>
              <a:gd name="connsiteX0-251" fmla="*/ 0 w 9144000"/>
              <a:gd name="connsiteY0-252" fmla="*/ 415941 h 798167"/>
              <a:gd name="connsiteX1-253" fmla="*/ 9144000 w 9144000"/>
              <a:gd name="connsiteY1-254" fmla="*/ 618147 h 798167"/>
              <a:gd name="connsiteX2-255" fmla="*/ 9144000 w 9144000"/>
              <a:gd name="connsiteY2-256" fmla="*/ 798167 h 798167"/>
              <a:gd name="connsiteX3-257" fmla="*/ 0 w 9144000"/>
              <a:gd name="connsiteY3-258" fmla="*/ 595962 h 798167"/>
              <a:gd name="connsiteX4-259" fmla="*/ 0 w 9144000"/>
              <a:gd name="connsiteY4-260" fmla="*/ 415941 h 798167"/>
              <a:gd name="connsiteX0-261" fmla="*/ 0 w 9144000"/>
              <a:gd name="connsiteY0-262" fmla="*/ 415941 h 865992"/>
              <a:gd name="connsiteX1-263" fmla="*/ 9144000 w 9144000"/>
              <a:gd name="connsiteY1-264" fmla="*/ 618147 h 865992"/>
              <a:gd name="connsiteX2-265" fmla="*/ 9144000 w 9144000"/>
              <a:gd name="connsiteY2-266" fmla="*/ 865992 h 865992"/>
              <a:gd name="connsiteX3-267" fmla="*/ 0 w 9144000"/>
              <a:gd name="connsiteY3-268" fmla="*/ 595962 h 865992"/>
              <a:gd name="connsiteX4-269" fmla="*/ 0 w 9144000"/>
              <a:gd name="connsiteY4-270" fmla="*/ 415941 h 865992"/>
              <a:gd name="connsiteX0-271" fmla="*/ 0 w 9144000"/>
              <a:gd name="connsiteY0-272" fmla="*/ 415941 h 865992"/>
              <a:gd name="connsiteX1-273" fmla="*/ 9144000 w 9144000"/>
              <a:gd name="connsiteY1-274" fmla="*/ 618147 h 865992"/>
              <a:gd name="connsiteX2-275" fmla="*/ 9144000 w 9144000"/>
              <a:gd name="connsiteY2-276" fmla="*/ 865992 h 865992"/>
              <a:gd name="connsiteX3-277" fmla="*/ 0 w 9144000"/>
              <a:gd name="connsiteY3-278" fmla="*/ 595962 h 865992"/>
              <a:gd name="connsiteX4-279" fmla="*/ 0 w 9144000"/>
              <a:gd name="connsiteY4-280" fmla="*/ 415941 h 865992"/>
              <a:gd name="connsiteX0-281" fmla="*/ 0 w 9144000"/>
              <a:gd name="connsiteY0-282" fmla="*/ 415941 h 865992"/>
              <a:gd name="connsiteX1-283" fmla="*/ 9144000 w 9144000"/>
              <a:gd name="connsiteY1-284" fmla="*/ 618147 h 865992"/>
              <a:gd name="connsiteX2-285" fmla="*/ 9144000 w 9144000"/>
              <a:gd name="connsiteY2-286" fmla="*/ 865992 h 865992"/>
              <a:gd name="connsiteX3-287" fmla="*/ 0 w 9144000"/>
              <a:gd name="connsiteY3-288" fmla="*/ 595962 h 865992"/>
              <a:gd name="connsiteX4-289" fmla="*/ 0 w 9144000"/>
              <a:gd name="connsiteY4-290" fmla="*/ 415941 h 865992"/>
              <a:gd name="connsiteX0-291" fmla="*/ 0 w 9144000"/>
              <a:gd name="connsiteY0-292" fmla="*/ 415941 h 865992"/>
              <a:gd name="connsiteX1-293" fmla="*/ 9144000 w 9144000"/>
              <a:gd name="connsiteY1-294" fmla="*/ 618147 h 865992"/>
              <a:gd name="connsiteX2-295" fmla="*/ 9144000 w 9144000"/>
              <a:gd name="connsiteY2-296" fmla="*/ 865992 h 865992"/>
              <a:gd name="connsiteX3-297" fmla="*/ 0 w 9144000"/>
              <a:gd name="connsiteY3-298" fmla="*/ 509715 h 865992"/>
              <a:gd name="connsiteX4-299" fmla="*/ 0 w 9144000"/>
              <a:gd name="connsiteY4-300" fmla="*/ 415941 h 865992"/>
              <a:gd name="connsiteX0-301" fmla="*/ 0 w 9144000"/>
              <a:gd name="connsiteY0-302" fmla="*/ 415941 h 865992"/>
              <a:gd name="connsiteX1-303" fmla="*/ 9144000 w 9144000"/>
              <a:gd name="connsiteY1-304" fmla="*/ 618147 h 865992"/>
              <a:gd name="connsiteX2-305" fmla="*/ 9144000 w 9144000"/>
              <a:gd name="connsiteY2-306" fmla="*/ 865992 h 865992"/>
              <a:gd name="connsiteX3-307" fmla="*/ 0 w 9144000"/>
              <a:gd name="connsiteY3-308" fmla="*/ 509715 h 865992"/>
              <a:gd name="connsiteX4-309" fmla="*/ 0 w 9144000"/>
              <a:gd name="connsiteY4-310" fmla="*/ 415941 h 865992"/>
              <a:gd name="connsiteX0-311" fmla="*/ 0 w 9144000"/>
              <a:gd name="connsiteY0-312" fmla="*/ 415941 h 865992"/>
              <a:gd name="connsiteX1-313" fmla="*/ 9144000 w 9144000"/>
              <a:gd name="connsiteY1-314" fmla="*/ 618147 h 865992"/>
              <a:gd name="connsiteX2-315" fmla="*/ 9144000 w 9144000"/>
              <a:gd name="connsiteY2-316" fmla="*/ 865992 h 865992"/>
              <a:gd name="connsiteX3-317" fmla="*/ 0 w 9144000"/>
              <a:gd name="connsiteY3-318" fmla="*/ 509715 h 865992"/>
              <a:gd name="connsiteX4-319" fmla="*/ 0 w 9144000"/>
              <a:gd name="connsiteY4-320" fmla="*/ 415941 h 865992"/>
              <a:gd name="connsiteX0-321" fmla="*/ 0 w 9144000"/>
              <a:gd name="connsiteY0-322" fmla="*/ 415941 h 865992"/>
              <a:gd name="connsiteX1-323" fmla="*/ 9144000 w 9144000"/>
              <a:gd name="connsiteY1-324" fmla="*/ 618147 h 865992"/>
              <a:gd name="connsiteX2-325" fmla="*/ 9144000 w 9144000"/>
              <a:gd name="connsiteY2-326" fmla="*/ 865992 h 865992"/>
              <a:gd name="connsiteX3-327" fmla="*/ 0 w 9144000"/>
              <a:gd name="connsiteY3-328" fmla="*/ 509715 h 865992"/>
              <a:gd name="connsiteX4-329" fmla="*/ 0 w 9144000"/>
              <a:gd name="connsiteY4-330" fmla="*/ 415941 h 865992"/>
              <a:gd name="connsiteX0-331" fmla="*/ 0 w 9144000"/>
              <a:gd name="connsiteY0-332" fmla="*/ 415941 h 865992"/>
              <a:gd name="connsiteX1-333" fmla="*/ 9144000 w 9144000"/>
              <a:gd name="connsiteY1-334" fmla="*/ 618147 h 865992"/>
              <a:gd name="connsiteX2-335" fmla="*/ 9144000 w 9144000"/>
              <a:gd name="connsiteY2-336" fmla="*/ 865992 h 865992"/>
              <a:gd name="connsiteX3-337" fmla="*/ 0 w 9144000"/>
              <a:gd name="connsiteY3-338" fmla="*/ 566912 h 865992"/>
              <a:gd name="connsiteX4-339" fmla="*/ 0 w 9144000"/>
              <a:gd name="connsiteY4-340" fmla="*/ 415941 h 865992"/>
              <a:gd name="connsiteX0-341" fmla="*/ 0 w 9144000"/>
              <a:gd name="connsiteY0-342" fmla="*/ 415941 h 760026"/>
              <a:gd name="connsiteX1-343" fmla="*/ 9144000 w 9144000"/>
              <a:gd name="connsiteY1-344" fmla="*/ 512181 h 760026"/>
              <a:gd name="connsiteX2-345" fmla="*/ 9144000 w 9144000"/>
              <a:gd name="connsiteY2-346" fmla="*/ 760026 h 760026"/>
              <a:gd name="connsiteX3-347" fmla="*/ 0 w 9144000"/>
              <a:gd name="connsiteY3-348" fmla="*/ 460946 h 760026"/>
              <a:gd name="connsiteX4-349" fmla="*/ 0 w 9144000"/>
              <a:gd name="connsiteY4-350" fmla="*/ 415941 h 760026"/>
              <a:gd name="connsiteX0-351" fmla="*/ 0 w 9144000"/>
              <a:gd name="connsiteY0-352" fmla="*/ 415941 h 850036"/>
              <a:gd name="connsiteX1-353" fmla="*/ 9144000 w 9144000"/>
              <a:gd name="connsiteY1-354" fmla="*/ 602191 h 850036"/>
              <a:gd name="connsiteX2-355" fmla="*/ 9144000 w 9144000"/>
              <a:gd name="connsiteY2-356" fmla="*/ 850036 h 850036"/>
              <a:gd name="connsiteX3-357" fmla="*/ 0 w 9144000"/>
              <a:gd name="connsiteY3-358" fmla="*/ 550956 h 850036"/>
              <a:gd name="connsiteX4-359" fmla="*/ 0 w 9144000"/>
              <a:gd name="connsiteY4-360" fmla="*/ 415941 h 850036"/>
              <a:gd name="connsiteX0-361" fmla="*/ 0 w 9144000"/>
              <a:gd name="connsiteY0-362" fmla="*/ 428133 h 862228"/>
              <a:gd name="connsiteX1-363" fmla="*/ 9144000 w 9144000"/>
              <a:gd name="connsiteY1-364" fmla="*/ 614383 h 862228"/>
              <a:gd name="connsiteX2-365" fmla="*/ 9144000 w 9144000"/>
              <a:gd name="connsiteY2-366" fmla="*/ 862228 h 862228"/>
              <a:gd name="connsiteX3-367" fmla="*/ 0 w 9144000"/>
              <a:gd name="connsiteY3-368" fmla="*/ 563148 h 862228"/>
              <a:gd name="connsiteX4-369" fmla="*/ 0 w 9144000"/>
              <a:gd name="connsiteY4-370" fmla="*/ 428133 h 862228"/>
              <a:gd name="connsiteX0-371" fmla="*/ 0 w 9144000"/>
              <a:gd name="connsiteY0-372" fmla="*/ 354981 h 789076"/>
              <a:gd name="connsiteX1-373" fmla="*/ 9144000 w 9144000"/>
              <a:gd name="connsiteY1-374" fmla="*/ 541231 h 789076"/>
              <a:gd name="connsiteX2-375" fmla="*/ 9144000 w 9144000"/>
              <a:gd name="connsiteY2-376" fmla="*/ 789076 h 789076"/>
              <a:gd name="connsiteX3-377" fmla="*/ 0 w 9144000"/>
              <a:gd name="connsiteY3-378" fmla="*/ 489996 h 789076"/>
              <a:gd name="connsiteX4-379" fmla="*/ 0 w 9144000"/>
              <a:gd name="connsiteY4-380" fmla="*/ 354981 h 789076"/>
              <a:gd name="connsiteX0-381" fmla="*/ 0 w 9144000"/>
              <a:gd name="connsiteY0-382" fmla="*/ 452517 h 886612"/>
              <a:gd name="connsiteX1-383" fmla="*/ 9144000 w 9144000"/>
              <a:gd name="connsiteY1-384" fmla="*/ 638767 h 886612"/>
              <a:gd name="connsiteX2-385" fmla="*/ 9144000 w 9144000"/>
              <a:gd name="connsiteY2-386" fmla="*/ 886612 h 886612"/>
              <a:gd name="connsiteX3-387" fmla="*/ 0 w 9144000"/>
              <a:gd name="connsiteY3-388" fmla="*/ 587532 h 886612"/>
              <a:gd name="connsiteX4-389" fmla="*/ 0 w 9144000"/>
              <a:gd name="connsiteY4-390" fmla="*/ 452517 h 886612"/>
              <a:gd name="connsiteX0-391" fmla="*/ 0 w 9144000"/>
              <a:gd name="connsiteY0-392" fmla="*/ 452517 h 886612"/>
              <a:gd name="connsiteX1-393" fmla="*/ 9144000 w 9144000"/>
              <a:gd name="connsiteY1-394" fmla="*/ 638767 h 886612"/>
              <a:gd name="connsiteX2-395" fmla="*/ 9144000 w 9144000"/>
              <a:gd name="connsiteY2-396" fmla="*/ 886612 h 886612"/>
              <a:gd name="connsiteX3-397" fmla="*/ 0 w 9144000"/>
              <a:gd name="connsiteY3-398" fmla="*/ 587532 h 886612"/>
              <a:gd name="connsiteX4-399" fmla="*/ 0 w 9144000"/>
              <a:gd name="connsiteY4-400" fmla="*/ 452517 h 886612"/>
              <a:gd name="connsiteX0-401" fmla="*/ 0 w 9144000"/>
              <a:gd name="connsiteY0-402" fmla="*/ 452517 h 886612"/>
              <a:gd name="connsiteX1-403" fmla="*/ 9144000 w 9144000"/>
              <a:gd name="connsiteY1-404" fmla="*/ 638767 h 886612"/>
              <a:gd name="connsiteX2-405" fmla="*/ 9144000 w 9144000"/>
              <a:gd name="connsiteY2-406" fmla="*/ 886612 h 886612"/>
              <a:gd name="connsiteX3-407" fmla="*/ 0 w 9144000"/>
              <a:gd name="connsiteY3-408" fmla="*/ 587532 h 886612"/>
              <a:gd name="connsiteX4-409" fmla="*/ 0 w 9144000"/>
              <a:gd name="connsiteY4-410" fmla="*/ 452517 h 886612"/>
              <a:gd name="connsiteX0-411" fmla="*/ 0 w 9144000"/>
              <a:gd name="connsiteY0-412" fmla="*/ 347213 h 781308"/>
              <a:gd name="connsiteX1-413" fmla="*/ 9144000 w 9144000"/>
              <a:gd name="connsiteY1-414" fmla="*/ 533463 h 781308"/>
              <a:gd name="connsiteX2-415" fmla="*/ 9144000 w 9144000"/>
              <a:gd name="connsiteY2-416" fmla="*/ 781308 h 781308"/>
              <a:gd name="connsiteX3-417" fmla="*/ 0 w 9144000"/>
              <a:gd name="connsiteY3-418" fmla="*/ 482228 h 781308"/>
              <a:gd name="connsiteX4-419" fmla="*/ 0 w 9144000"/>
              <a:gd name="connsiteY4-420" fmla="*/ 347213 h 781308"/>
              <a:gd name="connsiteX0-421" fmla="*/ 0 w 9144000"/>
              <a:gd name="connsiteY0-422" fmla="*/ 530093 h 964188"/>
              <a:gd name="connsiteX1-423" fmla="*/ 9144000 w 9144000"/>
              <a:gd name="connsiteY1-424" fmla="*/ 716343 h 964188"/>
              <a:gd name="connsiteX2-425" fmla="*/ 9144000 w 9144000"/>
              <a:gd name="connsiteY2-426" fmla="*/ 964188 h 964188"/>
              <a:gd name="connsiteX3-427" fmla="*/ 0 w 9144000"/>
              <a:gd name="connsiteY3-428" fmla="*/ 665108 h 964188"/>
              <a:gd name="connsiteX4-429" fmla="*/ 0 w 9144000"/>
              <a:gd name="connsiteY4-430" fmla="*/ 530093 h 964188"/>
              <a:gd name="connsiteX0-431" fmla="*/ 0 w 9144000"/>
              <a:gd name="connsiteY0-432" fmla="*/ 465128 h 899223"/>
              <a:gd name="connsiteX1-433" fmla="*/ 9144000 w 9144000"/>
              <a:gd name="connsiteY1-434" fmla="*/ 651378 h 899223"/>
              <a:gd name="connsiteX2-435" fmla="*/ 9144000 w 9144000"/>
              <a:gd name="connsiteY2-436" fmla="*/ 899223 h 899223"/>
              <a:gd name="connsiteX3-437" fmla="*/ 0 w 9144000"/>
              <a:gd name="connsiteY3-438" fmla="*/ 600143 h 899223"/>
              <a:gd name="connsiteX4-439" fmla="*/ 0 w 9144000"/>
              <a:gd name="connsiteY4-440" fmla="*/ 465128 h 899223"/>
              <a:gd name="connsiteX0-441" fmla="*/ 0 w 9144000"/>
              <a:gd name="connsiteY0-442" fmla="*/ 384208 h 818303"/>
              <a:gd name="connsiteX1-443" fmla="*/ 9144000 w 9144000"/>
              <a:gd name="connsiteY1-444" fmla="*/ 570458 h 818303"/>
              <a:gd name="connsiteX2-445" fmla="*/ 9144000 w 9144000"/>
              <a:gd name="connsiteY2-446" fmla="*/ 818303 h 818303"/>
              <a:gd name="connsiteX3-447" fmla="*/ 0 w 9144000"/>
              <a:gd name="connsiteY3-448" fmla="*/ 519223 h 818303"/>
              <a:gd name="connsiteX4-449" fmla="*/ 0 w 9144000"/>
              <a:gd name="connsiteY4-450" fmla="*/ 384208 h 818303"/>
              <a:gd name="connsiteX0-451" fmla="*/ 0 w 9144000"/>
              <a:gd name="connsiteY0-452" fmla="*/ 542704 h 976799"/>
              <a:gd name="connsiteX1-453" fmla="*/ 9144000 w 9144000"/>
              <a:gd name="connsiteY1-454" fmla="*/ 728954 h 976799"/>
              <a:gd name="connsiteX2-455" fmla="*/ 9144000 w 9144000"/>
              <a:gd name="connsiteY2-456" fmla="*/ 976799 h 976799"/>
              <a:gd name="connsiteX3-457" fmla="*/ 0 w 9144000"/>
              <a:gd name="connsiteY3-458" fmla="*/ 677719 h 976799"/>
              <a:gd name="connsiteX4-459" fmla="*/ 0 w 9144000"/>
              <a:gd name="connsiteY4-460" fmla="*/ 542704 h 976799"/>
              <a:gd name="connsiteX0-461" fmla="*/ 0 w 9144000"/>
              <a:gd name="connsiteY0-462" fmla="*/ 477739 h 911834"/>
              <a:gd name="connsiteX1-463" fmla="*/ 9144000 w 9144000"/>
              <a:gd name="connsiteY1-464" fmla="*/ 663989 h 911834"/>
              <a:gd name="connsiteX2-465" fmla="*/ 9144000 w 9144000"/>
              <a:gd name="connsiteY2-466" fmla="*/ 911834 h 911834"/>
              <a:gd name="connsiteX3-467" fmla="*/ 0 w 9144000"/>
              <a:gd name="connsiteY3-468" fmla="*/ 612754 h 911834"/>
              <a:gd name="connsiteX4-469" fmla="*/ 0 w 9144000"/>
              <a:gd name="connsiteY4-470" fmla="*/ 477739 h 911834"/>
              <a:gd name="connsiteX0-471" fmla="*/ 0 w 9144000"/>
              <a:gd name="connsiteY0-472" fmla="*/ 396819 h 830914"/>
              <a:gd name="connsiteX1-473" fmla="*/ 9144000 w 9144000"/>
              <a:gd name="connsiteY1-474" fmla="*/ 583069 h 830914"/>
              <a:gd name="connsiteX2-475" fmla="*/ 9144000 w 9144000"/>
              <a:gd name="connsiteY2-476" fmla="*/ 830914 h 830914"/>
              <a:gd name="connsiteX3-477" fmla="*/ 0 w 9144000"/>
              <a:gd name="connsiteY3-478" fmla="*/ 531834 h 830914"/>
              <a:gd name="connsiteX4-479" fmla="*/ 0 w 9144000"/>
              <a:gd name="connsiteY4-480" fmla="*/ 396819 h 830914"/>
              <a:gd name="connsiteX0-481" fmla="*/ 0 w 9144000"/>
              <a:gd name="connsiteY0-482" fmla="*/ 591891 h 1025986"/>
              <a:gd name="connsiteX1-483" fmla="*/ 9144000 w 9144000"/>
              <a:gd name="connsiteY1-484" fmla="*/ 778141 h 1025986"/>
              <a:gd name="connsiteX2-485" fmla="*/ 9144000 w 9144000"/>
              <a:gd name="connsiteY2-486" fmla="*/ 1025986 h 1025986"/>
              <a:gd name="connsiteX3-487" fmla="*/ 0 w 9144000"/>
              <a:gd name="connsiteY3-488" fmla="*/ 726906 h 1025986"/>
              <a:gd name="connsiteX4-489" fmla="*/ 0 w 9144000"/>
              <a:gd name="connsiteY4-490" fmla="*/ 591891 h 1025986"/>
              <a:gd name="connsiteX0-491" fmla="*/ 0 w 9144000"/>
              <a:gd name="connsiteY0-492" fmla="*/ 506305 h 940400"/>
              <a:gd name="connsiteX1-493" fmla="*/ 9144000 w 9144000"/>
              <a:gd name="connsiteY1-494" fmla="*/ 692555 h 940400"/>
              <a:gd name="connsiteX2-495" fmla="*/ 9144000 w 9144000"/>
              <a:gd name="connsiteY2-496" fmla="*/ 940400 h 940400"/>
              <a:gd name="connsiteX3-497" fmla="*/ 0 w 9144000"/>
              <a:gd name="connsiteY3-498" fmla="*/ 641320 h 940400"/>
              <a:gd name="connsiteX4-499" fmla="*/ 0 w 9144000"/>
              <a:gd name="connsiteY4-500" fmla="*/ 506305 h 940400"/>
              <a:gd name="connsiteX0-501" fmla="*/ 0 w 9144000"/>
              <a:gd name="connsiteY0-502" fmla="*/ 458198 h 892293"/>
              <a:gd name="connsiteX1-503" fmla="*/ 9144000 w 9144000"/>
              <a:gd name="connsiteY1-504" fmla="*/ 644448 h 892293"/>
              <a:gd name="connsiteX2-505" fmla="*/ 9144000 w 9144000"/>
              <a:gd name="connsiteY2-506" fmla="*/ 892293 h 892293"/>
              <a:gd name="connsiteX3-507" fmla="*/ 0 w 9144000"/>
              <a:gd name="connsiteY3-508" fmla="*/ 593213 h 892293"/>
              <a:gd name="connsiteX4-509" fmla="*/ 0 w 9144000"/>
              <a:gd name="connsiteY4-510" fmla="*/ 458198 h 892293"/>
              <a:gd name="connsiteX0-511" fmla="*/ 0 w 9144000"/>
              <a:gd name="connsiteY0-512" fmla="*/ 377278 h 811373"/>
              <a:gd name="connsiteX1-513" fmla="*/ 9144000 w 9144000"/>
              <a:gd name="connsiteY1-514" fmla="*/ 563528 h 811373"/>
              <a:gd name="connsiteX2-515" fmla="*/ 9144000 w 9144000"/>
              <a:gd name="connsiteY2-516" fmla="*/ 811373 h 811373"/>
              <a:gd name="connsiteX3-517" fmla="*/ 0 w 9144000"/>
              <a:gd name="connsiteY3-518" fmla="*/ 512293 h 811373"/>
              <a:gd name="connsiteX4-519" fmla="*/ 0 w 9144000"/>
              <a:gd name="connsiteY4-520" fmla="*/ 377278 h 811373"/>
              <a:gd name="connsiteX0-521" fmla="*/ 0 w 9144000"/>
              <a:gd name="connsiteY0-522" fmla="*/ 438238 h 872333"/>
              <a:gd name="connsiteX1-523" fmla="*/ 9144000 w 9144000"/>
              <a:gd name="connsiteY1-524" fmla="*/ 624488 h 872333"/>
              <a:gd name="connsiteX2-525" fmla="*/ 9144000 w 9144000"/>
              <a:gd name="connsiteY2-526" fmla="*/ 872333 h 872333"/>
              <a:gd name="connsiteX3-527" fmla="*/ 0 w 9144000"/>
              <a:gd name="connsiteY3-528" fmla="*/ 573253 h 872333"/>
              <a:gd name="connsiteX4-529" fmla="*/ 0 w 9144000"/>
              <a:gd name="connsiteY4-530" fmla="*/ 438238 h 872333"/>
              <a:gd name="connsiteX0-531" fmla="*/ 0 w 9144000"/>
              <a:gd name="connsiteY0-532" fmla="*/ 280358 h 714453"/>
              <a:gd name="connsiteX1-533" fmla="*/ 9144000 w 9144000"/>
              <a:gd name="connsiteY1-534" fmla="*/ 466608 h 714453"/>
              <a:gd name="connsiteX2-535" fmla="*/ 9144000 w 9144000"/>
              <a:gd name="connsiteY2-536" fmla="*/ 714453 h 714453"/>
              <a:gd name="connsiteX3-537" fmla="*/ 0 w 9144000"/>
              <a:gd name="connsiteY3-538" fmla="*/ 415373 h 714453"/>
              <a:gd name="connsiteX4-539" fmla="*/ 0 w 9144000"/>
              <a:gd name="connsiteY4-540" fmla="*/ 280358 h 714453"/>
              <a:gd name="connsiteX0-541" fmla="*/ 0 w 9144000"/>
              <a:gd name="connsiteY0-542" fmla="*/ 377278 h 811373"/>
              <a:gd name="connsiteX1-543" fmla="*/ 9144000 w 9144000"/>
              <a:gd name="connsiteY1-544" fmla="*/ 563528 h 811373"/>
              <a:gd name="connsiteX2-545" fmla="*/ 9144000 w 9144000"/>
              <a:gd name="connsiteY2-546" fmla="*/ 811373 h 811373"/>
              <a:gd name="connsiteX3-547" fmla="*/ 0 w 9144000"/>
              <a:gd name="connsiteY3-548" fmla="*/ 512293 h 811373"/>
              <a:gd name="connsiteX4-549" fmla="*/ 0 w 9144000"/>
              <a:gd name="connsiteY4-550" fmla="*/ 377278 h 811373"/>
              <a:gd name="connsiteX0-551" fmla="*/ 0 w 9144000"/>
              <a:gd name="connsiteY0-552" fmla="*/ 450430 h 884525"/>
              <a:gd name="connsiteX1-553" fmla="*/ 9144000 w 9144000"/>
              <a:gd name="connsiteY1-554" fmla="*/ 636680 h 884525"/>
              <a:gd name="connsiteX2-555" fmla="*/ 9144000 w 9144000"/>
              <a:gd name="connsiteY2-556" fmla="*/ 884525 h 884525"/>
              <a:gd name="connsiteX3-557" fmla="*/ 0 w 9144000"/>
              <a:gd name="connsiteY3-558" fmla="*/ 585445 h 884525"/>
              <a:gd name="connsiteX4-559" fmla="*/ 0 w 9144000"/>
              <a:gd name="connsiteY4-560" fmla="*/ 450430 h 884525"/>
              <a:gd name="connsiteX0-561" fmla="*/ 0 w 9144000"/>
              <a:gd name="connsiteY0-562" fmla="*/ 365747 h 799842"/>
              <a:gd name="connsiteX1-563" fmla="*/ 9144000 w 9144000"/>
              <a:gd name="connsiteY1-564" fmla="*/ 551997 h 799842"/>
              <a:gd name="connsiteX2-565" fmla="*/ 9144000 w 9144000"/>
              <a:gd name="connsiteY2-566" fmla="*/ 799842 h 799842"/>
              <a:gd name="connsiteX3-567" fmla="*/ 0 w 9144000"/>
              <a:gd name="connsiteY3-568" fmla="*/ 500762 h 799842"/>
              <a:gd name="connsiteX4-569" fmla="*/ 0 w 9144000"/>
              <a:gd name="connsiteY4-570" fmla="*/ 365747 h 799842"/>
              <a:gd name="connsiteX0-571" fmla="*/ 0 w 9144000"/>
              <a:gd name="connsiteY0-572" fmla="*/ 463283 h 897378"/>
              <a:gd name="connsiteX1-573" fmla="*/ 9144000 w 9144000"/>
              <a:gd name="connsiteY1-574" fmla="*/ 649533 h 897378"/>
              <a:gd name="connsiteX2-575" fmla="*/ 9144000 w 9144000"/>
              <a:gd name="connsiteY2-576" fmla="*/ 897378 h 897378"/>
              <a:gd name="connsiteX3-577" fmla="*/ 0 w 9144000"/>
              <a:gd name="connsiteY3-578" fmla="*/ 598298 h 897378"/>
              <a:gd name="connsiteX4-579" fmla="*/ 0 w 9144000"/>
              <a:gd name="connsiteY4-580" fmla="*/ 463283 h 897378"/>
              <a:gd name="connsiteX0-581" fmla="*/ 0 w 9144000"/>
              <a:gd name="connsiteY0-582" fmla="*/ 536435 h 970530"/>
              <a:gd name="connsiteX1-583" fmla="*/ 9144000 w 9144000"/>
              <a:gd name="connsiteY1-584" fmla="*/ 722685 h 970530"/>
              <a:gd name="connsiteX2-585" fmla="*/ 9144000 w 9144000"/>
              <a:gd name="connsiteY2-586" fmla="*/ 970530 h 970530"/>
              <a:gd name="connsiteX3-587" fmla="*/ 0 w 9144000"/>
              <a:gd name="connsiteY3-588" fmla="*/ 671450 h 970530"/>
              <a:gd name="connsiteX4-589" fmla="*/ 0 w 9144000"/>
              <a:gd name="connsiteY4-590" fmla="*/ 536435 h 970530"/>
              <a:gd name="connsiteX0-591" fmla="*/ 0 w 9144000"/>
              <a:gd name="connsiteY0-592" fmla="*/ 434894 h 868989"/>
              <a:gd name="connsiteX1-593" fmla="*/ 9144000 w 9144000"/>
              <a:gd name="connsiteY1-594" fmla="*/ 621144 h 868989"/>
              <a:gd name="connsiteX2-595" fmla="*/ 9144000 w 9144000"/>
              <a:gd name="connsiteY2-596" fmla="*/ 868989 h 868989"/>
              <a:gd name="connsiteX3-597" fmla="*/ 0 w 9144000"/>
              <a:gd name="connsiteY3-598" fmla="*/ 569909 h 868989"/>
              <a:gd name="connsiteX4-599" fmla="*/ 0 w 9144000"/>
              <a:gd name="connsiteY4-600" fmla="*/ 434894 h 868989"/>
              <a:gd name="connsiteX0-601" fmla="*/ 0 w 9144000"/>
              <a:gd name="connsiteY0-602" fmla="*/ 373934 h 808029"/>
              <a:gd name="connsiteX1-603" fmla="*/ 9144000 w 9144000"/>
              <a:gd name="connsiteY1-604" fmla="*/ 560184 h 808029"/>
              <a:gd name="connsiteX2-605" fmla="*/ 9144000 w 9144000"/>
              <a:gd name="connsiteY2-606" fmla="*/ 808029 h 808029"/>
              <a:gd name="connsiteX3-607" fmla="*/ 0 w 9144000"/>
              <a:gd name="connsiteY3-608" fmla="*/ 508949 h 808029"/>
              <a:gd name="connsiteX4-609" fmla="*/ 0 w 9144000"/>
              <a:gd name="connsiteY4-610" fmla="*/ 373934 h 808029"/>
              <a:gd name="connsiteX0-611" fmla="*/ 0 w 9144000"/>
              <a:gd name="connsiteY0-612" fmla="*/ 434894 h 868989"/>
              <a:gd name="connsiteX1-613" fmla="*/ 9144000 w 9144000"/>
              <a:gd name="connsiteY1-614" fmla="*/ 621144 h 868989"/>
              <a:gd name="connsiteX2-615" fmla="*/ 9144000 w 9144000"/>
              <a:gd name="connsiteY2-616" fmla="*/ 868989 h 868989"/>
              <a:gd name="connsiteX3-617" fmla="*/ 0 w 9144000"/>
              <a:gd name="connsiteY3-618" fmla="*/ 569909 h 868989"/>
              <a:gd name="connsiteX4-619" fmla="*/ 0 w 9144000"/>
              <a:gd name="connsiteY4-620" fmla="*/ 434894 h 868989"/>
              <a:gd name="connsiteX0-621" fmla="*/ 0 w 9144000"/>
              <a:gd name="connsiteY0-622" fmla="*/ 434894 h 803361"/>
              <a:gd name="connsiteX1-623" fmla="*/ 9144000 w 9144000"/>
              <a:gd name="connsiteY1-624" fmla="*/ 621144 h 803361"/>
              <a:gd name="connsiteX2-625" fmla="*/ 9144000 w 9144000"/>
              <a:gd name="connsiteY2-626" fmla="*/ 803361 h 803361"/>
              <a:gd name="connsiteX3-627" fmla="*/ 0 w 9144000"/>
              <a:gd name="connsiteY3-628" fmla="*/ 569909 h 803361"/>
              <a:gd name="connsiteX4-629" fmla="*/ 0 w 9144000"/>
              <a:gd name="connsiteY4-630" fmla="*/ 434894 h 8033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803361">
                <a:moveTo>
                  <a:pt x="0" y="434894"/>
                </a:moveTo>
                <a:cubicBezTo>
                  <a:pt x="3687973" y="0"/>
                  <a:pt x="5961894" y="231276"/>
                  <a:pt x="9144000" y="621144"/>
                </a:cubicBezTo>
                <a:lnTo>
                  <a:pt x="9144000" y="803361"/>
                </a:lnTo>
                <a:cubicBezTo>
                  <a:pt x="5530958" y="225931"/>
                  <a:pt x="2442302" y="154536"/>
                  <a:pt x="0" y="569909"/>
                </a:cubicBezTo>
                <a:lnTo>
                  <a:pt x="0" y="434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ckgroun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ader W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gray">
          <a:xfrm>
            <a:off x="7061200" y="5257800"/>
            <a:ext cx="1646237" cy="37782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 dirty="0">
                <a:solidFill>
                  <a:prstClr val="black"/>
                </a:solidFill>
              </a:rPr>
              <a:t>YOUR </a:t>
            </a:r>
            <a:r>
              <a:rPr lang="de-DE" sz="1600" b="1" dirty="0">
                <a:solidFill>
                  <a:srgbClr val="C00000"/>
                </a:solidFill>
              </a:rPr>
              <a:t>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 txBox="1"/>
          <p:nvPr/>
        </p:nvSpPr>
        <p:spPr>
          <a:xfrm>
            <a:off x="476545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AD2822F-7577-4079-9AD2-51F19AC5FD8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1561356"/>
            <a:ext cx="6120680" cy="1584176"/>
          </a:xfrm>
          <a:prstGeom prst="rect">
            <a:avLst/>
          </a:prstGeom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物流运输组织管理</a:t>
            </a:r>
            <a:endParaRPr lang="en-US" altLang="zh-CN" sz="54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主讲人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、管道运输安全事故</a:t>
            </a:r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0178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管道运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输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内部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安全事故</a:t>
            </a:r>
          </a:p>
        </p:txBody>
      </p:sp>
      <p:sp>
        <p:nvSpPr>
          <p:cNvPr id="21" name="Oval 45"/>
          <p:cNvSpPr/>
          <p:nvPr/>
        </p:nvSpPr>
        <p:spPr>
          <a:xfrm>
            <a:off x="2554288" y="2057871"/>
            <a:ext cx="488950" cy="5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Oval 46"/>
          <p:cNvSpPr/>
          <p:nvPr/>
        </p:nvSpPr>
        <p:spPr>
          <a:xfrm>
            <a:off x="2466975" y="1980083"/>
            <a:ext cx="650875" cy="6762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Oval 43"/>
          <p:cNvSpPr/>
          <p:nvPr/>
        </p:nvSpPr>
        <p:spPr>
          <a:xfrm>
            <a:off x="3759200" y="2057871"/>
            <a:ext cx="488950" cy="5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Oval 44"/>
          <p:cNvSpPr/>
          <p:nvPr/>
        </p:nvSpPr>
        <p:spPr>
          <a:xfrm>
            <a:off x="3671888" y="1980083"/>
            <a:ext cx="652462" cy="6762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Oval 37"/>
          <p:cNvSpPr/>
          <p:nvPr/>
        </p:nvSpPr>
        <p:spPr>
          <a:xfrm>
            <a:off x="4964113" y="2057871"/>
            <a:ext cx="488950" cy="5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Oval 40"/>
          <p:cNvSpPr/>
          <p:nvPr/>
        </p:nvSpPr>
        <p:spPr>
          <a:xfrm>
            <a:off x="4876800" y="1980083"/>
            <a:ext cx="652463" cy="6762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Oval 35"/>
          <p:cNvSpPr/>
          <p:nvPr/>
        </p:nvSpPr>
        <p:spPr>
          <a:xfrm>
            <a:off x="6169025" y="2049933"/>
            <a:ext cx="488950" cy="5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Oval 36"/>
          <p:cNvSpPr/>
          <p:nvPr/>
        </p:nvSpPr>
        <p:spPr>
          <a:xfrm>
            <a:off x="6081713" y="1972146"/>
            <a:ext cx="652462" cy="67627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Round Same Side Corner Rectangle 50"/>
          <p:cNvSpPr/>
          <p:nvPr/>
        </p:nvSpPr>
        <p:spPr>
          <a:xfrm>
            <a:off x="796925" y="3300883"/>
            <a:ext cx="1633538" cy="2068513"/>
          </a:xfrm>
          <a:prstGeom prst="round2Same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Round Same Side Corner Rectangle 51"/>
          <p:cNvSpPr/>
          <p:nvPr/>
        </p:nvSpPr>
        <p:spPr>
          <a:xfrm>
            <a:off x="2768600" y="3459633"/>
            <a:ext cx="1641475" cy="1982788"/>
          </a:xfrm>
          <a:prstGeom prst="round2Same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Round Same Side Corner Rectangle 52"/>
          <p:cNvSpPr/>
          <p:nvPr/>
        </p:nvSpPr>
        <p:spPr>
          <a:xfrm>
            <a:off x="4749800" y="3591396"/>
            <a:ext cx="1641475" cy="1930400"/>
          </a:xfrm>
          <a:prstGeom prst="round2Same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Round Same Side Corner Rectangle 53"/>
          <p:cNvSpPr/>
          <p:nvPr/>
        </p:nvSpPr>
        <p:spPr>
          <a:xfrm>
            <a:off x="6729413" y="3534246"/>
            <a:ext cx="1641475" cy="1833562"/>
          </a:xfrm>
          <a:prstGeom prst="round2Same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Round Same Side Corner Rectangle 54"/>
          <p:cNvSpPr/>
          <p:nvPr/>
        </p:nvSpPr>
        <p:spPr>
          <a:xfrm>
            <a:off x="6729413" y="3331046"/>
            <a:ext cx="1641475" cy="390525"/>
          </a:xfrm>
          <a:prstGeom prst="round2SameRect">
            <a:avLst>
              <a:gd name="adj1" fmla="val 50000"/>
              <a:gd name="adj2" fmla="val 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Round Same Side Corner Rectangle 55"/>
          <p:cNvSpPr/>
          <p:nvPr/>
        </p:nvSpPr>
        <p:spPr>
          <a:xfrm>
            <a:off x="4749800" y="3329458"/>
            <a:ext cx="1641475" cy="390525"/>
          </a:xfrm>
          <a:prstGeom prst="round2SameRect">
            <a:avLst>
              <a:gd name="adj1" fmla="val 50000"/>
              <a:gd name="adj2" fmla="val 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Round Same Side Corner Rectangle 56"/>
          <p:cNvSpPr/>
          <p:nvPr/>
        </p:nvSpPr>
        <p:spPr>
          <a:xfrm>
            <a:off x="2755900" y="3327871"/>
            <a:ext cx="1641475" cy="390525"/>
          </a:xfrm>
          <a:prstGeom prst="round2SameRect">
            <a:avLst>
              <a:gd name="adj1" fmla="val 50000"/>
              <a:gd name="adj2" fmla="val 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Round Same Side Corner Rectangle 57"/>
          <p:cNvSpPr/>
          <p:nvPr/>
        </p:nvSpPr>
        <p:spPr>
          <a:xfrm>
            <a:off x="788988" y="3311996"/>
            <a:ext cx="1641475" cy="390525"/>
          </a:xfrm>
          <a:prstGeom prst="round2SameRect">
            <a:avLst>
              <a:gd name="adj1" fmla="val 50000"/>
              <a:gd name="adj2" fmla="val 1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0" name="Straight Connector 58"/>
          <p:cNvCxnSpPr/>
          <p:nvPr/>
        </p:nvCxnSpPr>
        <p:spPr>
          <a:xfrm flipH="1">
            <a:off x="1482725" y="2630958"/>
            <a:ext cx="1166813" cy="6746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9"/>
          <p:cNvCxnSpPr/>
          <p:nvPr/>
        </p:nvCxnSpPr>
        <p:spPr>
          <a:xfrm flipH="1">
            <a:off x="3449638" y="2659533"/>
            <a:ext cx="514350" cy="6746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0"/>
          <p:cNvCxnSpPr/>
          <p:nvPr/>
        </p:nvCxnSpPr>
        <p:spPr>
          <a:xfrm>
            <a:off x="5278438" y="2630958"/>
            <a:ext cx="165100" cy="677863"/>
          </a:xfrm>
          <a:prstGeom prst="line">
            <a:avLst/>
          </a:prstGeom>
          <a:ln w="19050">
            <a:solidFill>
              <a:srgbClr val="476E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1"/>
          <p:cNvCxnSpPr/>
          <p:nvPr/>
        </p:nvCxnSpPr>
        <p:spPr>
          <a:xfrm>
            <a:off x="6594475" y="2623021"/>
            <a:ext cx="828675" cy="685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12"/>
          <p:cNvSpPr>
            <a:spLocks noChangeArrowheads="1"/>
          </p:cNvSpPr>
          <p:nvPr/>
        </p:nvSpPr>
        <p:spPr bwMode="auto">
          <a:xfrm>
            <a:off x="2959948" y="429766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dirty="0" smtClean="0"/>
              <a:t>凝管事故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13"/>
          <p:cNvSpPr>
            <a:spLocks noChangeArrowheads="1"/>
          </p:cNvSpPr>
          <p:nvPr/>
        </p:nvSpPr>
        <p:spPr bwMode="auto">
          <a:xfrm>
            <a:off x="6992396" y="4401021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dirty="0" smtClean="0"/>
              <a:t>违规事故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14"/>
          <p:cNvSpPr>
            <a:spLocks noChangeArrowheads="1"/>
          </p:cNvSpPr>
          <p:nvPr/>
        </p:nvSpPr>
        <p:spPr bwMode="auto">
          <a:xfrm>
            <a:off x="5004048" y="4472458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dirty="0" smtClean="0"/>
              <a:t>设备事故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15"/>
          <p:cNvSpPr>
            <a:spLocks noChangeArrowheads="1"/>
          </p:cNvSpPr>
          <p:nvPr/>
        </p:nvSpPr>
        <p:spPr bwMode="auto">
          <a:xfrm>
            <a:off x="899592" y="4022402"/>
            <a:ext cx="1338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设计、施工缺陷和操作失误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二、管道运输安全事故预防和输油管道的抢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修</a:t>
            </a:r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1202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562710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、管道运输安全事故预防</a:t>
            </a:r>
          </a:p>
        </p:txBody>
      </p:sp>
      <p:sp>
        <p:nvSpPr>
          <p:cNvPr id="21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1691680" y="2103155"/>
            <a:ext cx="568863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强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法制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建设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石油天然气管道保护条例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等法律法规及相关知识的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宣传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深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入开展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安全生产专项整治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工作，强化内部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安全保卫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工作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强油气管道设计、建设及运营的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全过程安全管理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二、管道运输安全事故预防和输油管道的抢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修</a:t>
            </a:r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2226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55726" y="1685373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、管道运输安全事故预防</a:t>
            </a:r>
          </a:p>
        </p:txBody>
      </p:sp>
      <p:sp>
        <p:nvSpPr>
          <p:cNvPr id="21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2627784" y="2281436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建立油气管道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应急预案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保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障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资源供应和市场供应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安全。</a:t>
            </a: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制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定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设备完好标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准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做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好预防责任事故的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教育工作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推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行“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完整性管理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”，保障管道运行安全。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09" y="3505572"/>
            <a:ext cx="2194743" cy="20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二、管道运输安全事故预防和输油管道的抢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修</a:t>
            </a:r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3250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47664" y="1685373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、输油管道的抢修</a:t>
            </a:r>
          </a:p>
        </p:txBody>
      </p:sp>
      <p:sp>
        <p:nvSpPr>
          <p:cNvPr id="21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1619722" y="228143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道穿孔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的抢修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道破裂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的抢修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200"/>
              </a:lnSpc>
              <a:buFont typeface="Wingdings" pitchFamily="2" charset="2"/>
              <a:buChar char="u"/>
            </a:pP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凝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管事故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的抢修。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7540"/>
            <a:ext cx="3018457" cy="198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三、站库安全技术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4274" name="Clip" r:id="rId3" imgW="1539720" imgH="1554120" progId="">
              <p:embed/>
            </p:oleObj>
          </a:graphicData>
        </a:graphic>
      </p:graphicFrame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2822253" y="1963266"/>
            <a:ext cx="2778125" cy="2778125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4824090" y="3226916"/>
            <a:ext cx="255588" cy="254000"/>
          </a:xfrm>
          <a:custGeom>
            <a:avLst/>
            <a:gdLst>
              <a:gd name="T0" fmla="*/ 14 w 68"/>
              <a:gd name="T1" fmla="*/ 25 h 68"/>
              <a:gd name="T2" fmla="*/ 15 w 68"/>
              <a:gd name="T3" fmla="*/ 20 h 68"/>
              <a:gd name="T4" fmla="*/ 17 w 68"/>
              <a:gd name="T5" fmla="*/ 17 h 68"/>
              <a:gd name="T6" fmla="*/ 20 w 68"/>
              <a:gd name="T7" fmla="*/ 14 h 68"/>
              <a:gd name="T8" fmla="*/ 26 w 68"/>
              <a:gd name="T9" fmla="*/ 13 h 68"/>
              <a:gd name="T10" fmla="*/ 22 w 68"/>
              <a:gd name="T11" fmla="*/ 17 h 68"/>
              <a:gd name="T12" fmla="*/ 17 w 68"/>
              <a:gd name="T13" fmla="*/ 21 h 68"/>
              <a:gd name="T14" fmla="*/ 55 w 68"/>
              <a:gd name="T15" fmla="*/ 50 h 68"/>
              <a:gd name="T16" fmla="*/ 67 w 68"/>
              <a:gd name="T17" fmla="*/ 63 h 68"/>
              <a:gd name="T18" fmla="*/ 63 w 68"/>
              <a:gd name="T19" fmla="*/ 67 h 68"/>
              <a:gd name="T20" fmla="*/ 43 w 68"/>
              <a:gd name="T21" fmla="*/ 59 h 68"/>
              <a:gd name="T22" fmla="*/ 19 w 68"/>
              <a:gd name="T23" fmla="*/ 59 h 68"/>
              <a:gd name="T24" fmla="*/ 3 w 68"/>
              <a:gd name="T25" fmla="*/ 42 h 68"/>
              <a:gd name="T26" fmla="*/ 0 w 68"/>
              <a:gd name="T27" fmla="*/ 31 h 68"/>
              <a:gd name="T28" fmla="*/ 9 w 68"/>
              <a:gd name="T29" fmla="*/ 9 h 68"/>
              <a:gd name="T30" fmla="*/ 43 w 68"/>
              <a:gd name="T31" fmla="*/ 2 h 68"/>
              <a:gd name="T32" fmla="*/ 43 w 68"/>
              <a:gd name="T33" fmla="*/ 2 h 68"/>
              <a:gd name="T34" fmla="*/ 53 w 68"/>
              <a:gd name="T35" fmla="*/ 9 h 68"/>
              <a:gd name="T36" fmla="*/ 60 w 68"/>
              <a:gd name="T37" fmla="*/ 19 h 68"/>
              <a:gd name="T38" fmla="*/ 60 w 68"/>
              <a:gd name="T39" fmla="*/ 42 h 68"/>
              <a:gd name="T40" fmla="*/ 41 w 68"/>
              <a:gd name="T41" fmla="*/ 7 h 68"/>
              <a:gd name="T42" fmla="*/ 31 w 68"/>
              <a:gd name="T43" fmla="*/ 6 h 68"/>
              <a:gd name="T44" fmla="*/ 8 w 68"/>
              <a:gd name="T45" fmla="*/ 21 h 68"/>
              <a:gd name="T46" fmla="*/ 8 w 68"/>
              <a:gd name="T47" fmla="*/ 40 h 68"/>
              <a:gd name="T48" fmla="*/ 13 w 68"/>
              <a:gd name="T49" fmla="*/ 48 h 68"/>
              <a:gd name="T50" fmla="*/ 31 w 68"/>
              <a:gd name="T51" fmla="*/ 56 h 68"/>
              <a:gd name="T52" fmla="*/ 49 w 68"/>
              <a:gd name="T53" fmla="*/ 49 h 68"/>
              <a:gd name="T54" fmla="*/ 54 w 68"/>
              <a:gd name="T55" fmla="*/ 40 h 68"/>
              <a:gd name="T56" fmla="*/ 54 w 68"/>
              <a:gd name="T57" fmla="*/ 21 h 68"/>
              <a:gd name="T58" fmla="*/ 49 w 68"/>
              <a:gd name="T59" fmla="*/ 13 h 68"/>
              <a:gd name="T60" fmla="*/ 41 w 68"/>
              <a:gd name="T61" fmla="*/ 7 h 68"/>
              <a:gd name="T62" fmla="*/ 48 w 68"/>
              <a:gd name="T63" fmla="*/ 31 h 68"/>
              <a:gd name="T64" fmla="*/ 49 w 68"/>
              <a:gd name="T65" fmla="*/ 29 h 68"/>
              <a:gd name="T66" fmla="*/ 50 w 68"/>
              <a:gd name="T67" fmla="*/ 38 h 68"/>
              <a:gd name="T68" fmla="*/ 45 w 68"/>
              <a:gd name="T69" fmla="*/ 45 h 68"/>
              <a:gd name="T70" fmla="*/ 31 w 68"/>
              <a:gd name="T71" fmla="*/ 51 h 68"/>
              <a:gd name="T72" fmla="*/ 31 w 68"/>
              <a:gd name="T73" fmla="*/ 47 h 68"/>
              <a:gd name="T74" fmla="*/ 43 w 68"/>
              <a:gd name="T75" fmla="*/ 42 h 68"/>
              <a:gd name="T76" fmla="*/ 46 w 68"/>
              <a:gd name="T77" fmla="*/ 3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" h="68">
                <a:moveTo>
                  <a:pt x="16" y="24"/>
                </a:moveTo>
                <a:cubicBezTo>
                  <a:pt x="16" y="25"/>
                  <a:pt x="15" y="25"/>
                  <a:pt x="14" y="25"/>
                </a:cubicBezTo>
                <a:cubicBezTo>
                  <a:pt x="13" y="25"/>
                  <a:pt x="12" y="24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5" y="12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4" y="16"/>
                  <a:pt x="23" y="16"/>
                  <a:pt x="22" y="17"/>
                </a:cubicBezTo>
                <a:cubicBezTo>
                  <a:pt x="21" y="18"/>
                  <a:pt x="20" y="18"/>
                  <a:pt x="19" y="19"/>
                </a:cubicBezTo>
                <a:cubicBezTo>
                  <a:pt x="19" y="20"/>
                  <a:pt x="18" y="21"/>
                  <a:pt x="17" y="21"/>
                </a:cubicBezTo>
                <a:cubicBezTo>
                  <a:pt x="17" y="22"/>
                  <a:pt x="16" y="23"/>
                  <a:pt x="16" y="24"/>
                </a:cubicBezTo>
                <a:close/>
                <a:moveTo>
                  <a:pt x="55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7" y="67"/>
                </a:cubicBezTo>
                <a:cubicBezTo>
                  <a:pt x="66" y="68"/>
                  <a:pt x="64" y="68"/>
                  <a:pt x="63" y="67"/>
                </a:cubicBezTo>
                <a:cubicBezTo>
                  <a:pt x="51" y="54"/>
                  <a:pt x="51" y="54"/>
                  <a:pt x="51" y="54"/>
                </a:cubicBezTo>
                <a:cubicBezTo>
                  <a:pt x="48" y="56"/>
                  <a:pt x="46" y="58"/>
                  <a:pt x="43" y="59"/>
                </a:cubicBezTo>
                <a:cubicBezTo>
                  <a:pt x="39" y="61"/>
                  <a:pt x="35" y="61"/>
                  <a:pt x="31" y="61"/>
                </a:cubicBezTo>
                <a:cubicBezTo>
                  <a:pt x="27" y="61"/>
                  <a:pt x="23" y="61"/>
                  <a:pt x="19" y="59"/>
                </a:cubicBezTo>
                <a:cubicBezTo>
                  <a:pt x="16" y="58"/>
                  <a:pt x="12" y="55"/>
                  <a:pt x="9" y="52"/>
                </a:cubicBezTo>
                <a:cubicBezTo>
                  <a:pt x="7" y="50"/>
                  <a:pt x="4" y="46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39"/>
                  <a:pt x="0" y="35"/>
                  <a:pt x="0" y="31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5"/>
                  <a:pt x="7" y="12"/>
                  <a:pt x="9" y="9"/>
                </a:cubicBezTo>
                <a:cubicBezTo>
                  <a:pt x="15" y="3"/>
                  <a:pt x="23" y="0"/>
                  <a:pt x="31" y="0"/>
                </a:cubicBezTo>
                <a:cubicBezTo>
                  <a:pt x="35" y="0"/>
                  <a:pt x="39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7" y="4"/>
                  <a:pt x="50" y="6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6" y="12"/>
                  <a:pt x="58" y="15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3"/>
                  <a:pt x="62" y="27"/>
                  <a:pt x="62" y="31"/>
                </a:cubicBezTo>
                <a:cubicBezTo>
                  <a:pt x="62" y="35"/>
                  <a:pt x="61" y="39"/>
                  <a:pt x="60" y="42"/>
                </a:cubicBezTo>
                <a:cubicBezTo>
                  <a:pt x="58" y="45"/>
                  <a:pt x="57" y="48"/>
                  <a:pt x="55" y="5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38" y="6"/>
                  <a:pt x="35" y="6"/>
                  <a:pt x="31" y="6"/>
                </a:cubicBezTo>
                <a:cubicBezTo>
                  <a:pt x="24" y="6"/>
                  <a:pt x="18" y="8"/>
                  <a:pt x="13" y="13"/>
                </a:cubicBezTo>
                <a:cubicBezTo>
                  <a:pt x="11" y="15"/>
                  <a:pt x="9" y="18"/>
                  <a:pt x="8" y="21"/>
                </a:cubicBezTo>
                <a:cubicBezTo>
                  <a:pt x="7" y="24"/>
                  <a:pt x="6" y="27"/>
                  <a:pt x="6" y="31"/>
                </a:cubicBezTo>
                <a:cubicBezTo>
                  <a:pt x="6" y="34"/>
                  <a:pt x="7" y="37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3"/>
                  <a:pt x="11" y="46"/>
                  <a:pt x="13" y="48"/>
                </a:cubicBezTo>
                <a:cubicBezTo>
                  <a:pt x="16" y="51"/>
                  <a:pt x="18" y="53"/>
                  <a:pt x="22" y="54"/>
                </a:cubicBezTo>
                <a:cubicBezTo>
                  <a:pt x="24" y="55"/>
                  <a:pt x="28" y="56"/>
                  <a:pt x="31" y="56"/>
                </a:cubicBezTo>
                <a:cubicBezTo>
                  <a:pt x="35" y="56"/>
                  <a:pt x="38" y="55"/>
                  <a:pt x="41" y="54"/>
                </a:cubicBezTo>
                <a:cubicBezTo>
                  <a:pt x="44" y="53"/>
                  <a:pt x="47" y="51"/>
                  <a:pt x="49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6"/>
                  <a:pt x="53" y="43"/>
                  <a:pt x="54" y="40"/>
                </a:cubicBezTo>
                <a:cubicBezTo>
                  <a:pt x="56" y="37"/>
                  <a:pt x="56" y="34"/>
                  <a:pt x="56" y="31"/>
                </a:cubicBezTo>
                <a:cubicBezTo>
                  <a:pt x="56" y="27"/>
                  <a:pt x="56" y="24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18"/>
                  <a:pt x="51" y="1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4" y="9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33"/>
                  <a:pt x="51" y="36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41"/>
                  <a:pt x="47" y="43"/>
                  <a:pt x="45" y="45"/>
                </a:cubicBezTo>
                <a:cubicBezTo>
                  <a:pt x="43" y="47"/>
                  <a:pt x="41" y="48"/>
                  <a:pt x="39" y="49"/>
                </a:cubicBezTo>
                <a:cubicBezTo>
                  <a:pt x="36" y="50"/>
                  <a:pt x="34" y="51"/>
                  <a:pt x="31" y="51"/>
                </a:cubicBezTo>
                <a:cubicBezTo>
                  <a:pt x="30" y="51"/>
                  <a:pt x="29" y="50"/>
                  <a:pt x="29" y="49"/>
                </a:cubicBezTo>
                <a:cubicBezTo>
                  <a:pt x="29" y="48"/>
                  <a:pt x="30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39" y="45"/>
                  <a:pt x="41" y="44"/>
                  <a:pt x="43" y="42"/>
                </a:cubicBezTo>
                <a:cubicBezTo>
                  <a:pt x="44" y="41"/>
                  <a:pt x="46" y="39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5"/>
                  <a:pt x="48" y="33"/>
                  <a:pt x="4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4093840" y="2477616"/>
            <a:ext cx="239713" cy="276225"/>
          </a:xfrm>
          <a:custGeom>
            <a:avLst/>
            <a:gdLst>
              <a:gd name="T0" fmla="*/ 14 w 64"/>
              <a:gd name="T1" fmla="*/ 55 h 74"/>
              <a:gd name="T2" fmla="*/ 49 w 64"/>
              <a:gd name="T3" fmla="*/ 53 h 74"/>
              <a:gd name="T4" fmla="*/ 49 w 64"/>
              <a:gd name="T5" fmla="*/ 57 h 74"/>
              <a:gd name="T6" fmla="*/ 8 w 64"/>
              <a:gd name="T7" fmla="*/ 0 h 74"/>
              <a:gd name="T8" fmla="*/ 41 w 64"/>
              <a:gd name="T9" fmla="*/ 0 h 74"/>
              <a:gd name="T10" fmla="*/ 64 w 64"/>
              <a:gd name="T11" fmla="*/ 22 h 74"/>
              <a:gd name="T12" fmla="*/ 64 w 64"/>
              <a:gd name="T13" fmla="*/ 24 h 74"/>
              <a:gd name="T14" fmla="*/ 62 w 64"/>
              <a:gd name="T15" fmla="*/ 72 h 74"/>
              <a:gd name="T16" fmla="*/ 62 w 64"/>
              <a:gd name="T17" fmla="*/ 72 h 74"/>
              <a:gd name="T18" fmla="*/ 8 w 64"/>
              <a:gd name="T19" fmla="*/ 74 h 74"/>
              <a:gd name="T20" fmla="*/ 0 w 64"/>
              <a:gd name="T21" fmla="*/ 66 h 74"/>
              <a:gd name="T22" fmla="*/ 2 w 64"/>
              <a:gd name="T23" fmla="*/ 3 h 74"/>
              <a:gd name="T24" fmla="*/ 39 w 64"/>
              <a:gd name="T25" fmla="*/ 6 h 74"/>
              <a:gd name="T26" fmla="*/ 8 w 64"/>
              <a:gd name="T27" fmla="*/ 6 h 74"/>
              <a:gd name="T28" fmla="*/ 6 w 64"/>
              <a:gd name="T29" fmla="*/ 8 h 74"/>
              <a:gd name="T30" fmla="*/ 6 w 64"/>
              <a:gd name="T31" fmla="*/ 68 h 74"/>
              <a:gd name="T32" fmla="*/ 8 w 64"/>
              <a:gd name="T33" fmla="*/ 68 h 74"/>
              <a:gd name="T34" fmla="*/ 58 w 64"/>
              <a:gd name="T35" fmla="*/ 68 h 74"/>
              <a:gd name="T36" fmla="*/ 59 w 64"/>
              <a:gd name="T37" fmla="*/ 66 h 74"/>
              <a:gd name="T38" fmla="*/ 46 w 64"/>
              <a:gd name="T39" fmla="*/ 25 h 74"/>
              <a:gd name="T40" fmla="*/ 41 w 64"/>
              <a:gd name="T41" fmla="*/ 23 h 74"/>
              <a:gd name="T42" fmla="*/ 39 w 64"/>
              <a:gd name="T43" fmla="*/ 6 h 74"/>
              <a:gd name="T44" fmla="*/ 56 w 64"/>
              <a:gd name="T45" fmla="*/ 22 h 74"/>
              <a:gd name="T46" fmla="*/ 43 w 64"/>
              <a:gd name="T47" fmla="*/ 19 h 74"/>
              <a:gd name="T48" fmla="*/ 44 w 64"/>
              <a:gd name="T49" fmla="*/ 21 h 74"/>
              <a:gd name="T50" fmla="*/ 56 w 64"/>
              <a:gd name="T51" fmla="*/ 22 h 74"/>
              <a:gd name="T52" fmla="*/ 16 w 64"/>
              <a:gd name="T53" fmla="*/ 33 h 74"/>
              <a:gd name="T54" fmla="*/ 16 w 64"/>
              <a:gd name="T55" fmla="*/ 29 h 74"/>
              <a:gd name="T56" fmla="*/ 50 w 64"/>
              <a:gd name="T57" fmla="*/ 31 h 74"/>
              <a:gd name="T58" fmla="*/ 16 w 64"/>
              <a:gd name="T59" fmla="*/ 33 h 74"/>
              <a:gd name="T60" fmla="*/ 16 w 64"/>
              <a:gd name="T61" fmla="*/ 45 h 74"/>
              <a:gd name="T62" fmla="*/ 16 w 64"/>
              <a:gd name="T63" fmla="*/ 41 h 74"/>
              <a:gd name="T64" fmla="*/ 50 w 64"/>
              <a:gd name="T65" fmla="*/ 43 h 74"/>
              <a:gd name="T66" fmla="*/ 16 w 64"/>
              <a:gd name="T67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4">
                <a:moveTo>
                  <a:pt x="16" y="57"/>
                </a:moveTo>
                <a:cubicBezTo>
                  <a:pt x="15" y="57"/>
                  <a:pt x="14" y="56"/>
                  <a:pt x="14" y="55"/>
                </a:cubicBezTo>
                <a:cubicBezTo>
                  <a:pt x="14" y="54"/>
                  <a:pt x="15" y="53"/>
                  <a:pt x="16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0" y="54"/>
                  <a:pt x="50" y="55"/>
                </a:cubicBezTo>
                <a:cubicBezTo>
                  <a:pt x="50" y="56"/>
                  <a:pt x="50" y="57"/>
                  <a:pt x="49" y="57"/>
                </a:cubicBezTo>
                <a:cubicBezTo>
                  <a:pt x="16" y="57"/>
                  <a:pt x="16" y="57"/>
                  <a:pt x="16" y="57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4" y="70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1" y="73"/>
                  <a:pt x="59" y="74"/>
                  <a:pt x="57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4"/>
                  <a:pt x="4" y="73"/>
                  <a:pt x="2" y="72"/>
                </a:cubicBezTo>
                <a:cubicBezTo>
                  <a:pt x="1" y="70"/>
                  <a:pt x="0" y="68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1"/>
                  <a:pt x="6" y="0"/>
                  <a:pt x="8" y="0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7"/>
                  <a:pt x="6" y="67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7"/>
                  <a:pt x="59" y="67"/>
                  <a:pt x="59" y="66"/>
                </a:cubicBezTo>
                <a:cubicBezTo>
                  <a:pt x="59" y="25"/>
                  <a:pt x="59" y="25"/>
                  <a:pt x="59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5"/>
                  <a:pt x="41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2"/>
                  <a:pt x="39" y="21"/>
                  <a:pt x="39" y="19"/>
                </a:cubicBezTo>
                <a:cubicBezTo>
                  <a:pt x="39" y="6"/>
                  <a:pt x="39" y="6"/>
                  <a:pt x="39" y="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5" y="22"/>
                  <a:pt x="46" y="22"/>
                </a:cubicBezTo>
                <a:cubicBezTo>
                  <a:pt x="56" y="22"/>
                  <a:pt x="56" y="22"/>
                  <a:pt x="56" y="22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0"/>
                  <a:pt x="15" y="29"/>
                  <a:pt x="16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2"/>
                  <a:pt x="50" y="33"/>
                  <a:pt x="49" y="33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6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4"/>
                  <a:pt x="14" y="43"/>
                </a:cubicBezTo>
                <a:cubicBezTo>
                  <a:pt x="14" y="42"/>
                  <a:pt x="15" y="41"/>
                  <a:pt x="16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0" y="42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16" y="45"/>
                  <a:pt x="16" y="45"/>
                  <a:pt x="16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4074790" y="3939704"/>
            <a:ext cx="277813" cy="258762"/>
          </a:xfrm>
          <a:custGeom>
            <a:avLst/>
            <a:gdLst>
              <a:gd name="T0" fmla="*/ 58 w 74"/>
              <a:gd name="T1" fmla="*/ 39 h 69"/>
              <a:gd name="T2" fmla="*/ 61 w 74"/>
              <a:gd name="T3" fmla="*/ 36 h 69"/>
              <a:gd name="T4" fmla="*/ 63 w 74"/>
              <a:gd name="T5" fmla="*/ 39 h 69"/>
              <a:gd name="T6" fmla="*/ 63 w 74"/>
              <a:gd name="T7" fmla="*/ 66 h 69"/>
              <a:gd name="T8" fmla="*/ 61 w 74"/>
              <a:gd name="T9" fmla="*/ 69 h 69"/>
              <a:gd name="T10" fmla="*/ 61 w 74"/>
              <a:gd name="T11" fmla="*/ 69 h 69"/>
              <a:gd name="T12" fmla="*/ 14 w 74"/>
              <a:gd name="T13" fmla="*/ 69 h 69"/>
              <a:gd name="T14" fmla="*/ 11 w 74"/>
              <a:gd name="T15" fmla="*/ 66 h 69"/>
              <a:gd name="T16" fmla="*/ 11 w 74"/>
              <a:gd name="T17" fmla="*/ 66 h 69"/>
              <a:gd name="T18" fmla="*/ 11 w 74"/>
              <a:gd name="T19" fmla="*/ 39 h 69"/>
              <a:gd name="T20" fmla="*/ 14 w 74"/>
              <a:gd name="T21" fmla="*/ 36 h 69"/>
              <a:gd name="T22" fmla="*/ 17 w 74"/>
              <a:gd name="T23" fmla="*/ 39 h 69"/>
              <a:gd name="T24" fmla="*/ 17 w 74"/>
              <a:gd name="T25" fmla="*/ 63 h 69"/>
              <a:gd name="T26" fmla="*/ 26 w 74"/>
              <a:gd name="T27" fmla="*/ 63 h 69"/>
              <a:gd name="T28" fmla="*/ 26 w 74"/>
              <a:gd name="T29" fmla="*/ 36 h 69"/>
              <a:gd name="T30" fmla="*/ 28 w 74"/>
              <a:gd name="T31" fmla="*/ 34 h 69"/>
              <a:gd name="T32" fmla="*/ 28 w 74"/>
              <a:gd name="T33" fmla="*/ 34 h 69"/>
              <a:gd name="T34" fmla="*/ 47 w 74"/>
              <a:gd name="T35" fmla="*/ 34 h 69"/>
              <a:gd name="T36" fmla="*/ 49 w 74"/>
              <a:gd name="T37" fmla="*/ 36 h 69"/>
              <a:gd name="T38" fmla="*/ 49 w 74"/>
              <a:gd name="T39" fmla="*/ 36 h 69"/>
              <a:gd name="T40" fmla="*/ 49 w 74"/>
              <a:gd name="T41" fmla="*/ 63 h 69"/>
              <a:gd name="T42" fmla="*/ 58 w 74"/>
              <a:gd name="T43" fmla="*/ 63 h 69"/>
              <a:gd name="T44" fmla="*/ 58 w 74"/>
              <a:gd name="T45" fmla="*/ 39 h 69"/>
              <a:gd name="T46" fmla="*/ 29 w 74"/>
              <a:gd name="T47" fmla="*/ 63 h 69"/>
              <a:gd name="T48" fmla="*/ 29 w 74"/>
              <a:gd name="T49" fmla="*/ 63 h 69"/>
              <a:gd name="T50" fmla="*/ 45 w 74"/>
              <a:gd name="T51" fmla="*/ 63 h 69"/>
              <a:gd name="T52" fmla="*/ 45 w 74"/>
              <a:gd name="T53" fmla="*/ 37 h 69"/>
              <a:gd name="T54" fmla="*/ 29 w 74"/>
              <a:gd name="T55" fmla="*/ 37 h 69"/>
              <a:gd name="T56" fmla="*/ 29 w 74"/>
              <a:gd name="T57" fmla="*/ 63 h 69"/>
              <a:gd name="T58" fmla="*/ 5 w 74"/>
              <a:gd name="T59" fmla="*/ 39 h 69"/>
              <a:gd name="T60" fmla="*/ 5 w 74"/>
              <a:gd name="T61" fmla="*/ 39 h 69"/>
              <a:gd name="T62" fmla="*/ 1 w 74"/>
              <a:gd name="T63" fmla="*/ 39 h 69"/>
              <a:gd name="T64" fmla="*/ 1 w 74"/>
              <a:gd name="T65" fmla="*/ 35 h 69"/>
              <a:gd name="T66" fmla="*/ 35 w 74"/>
              <a:gd name="T67" fmla="*/ 1 h 69"/>
              <a:gd name="T68" fmla="*/ 39 w 74"/>
              <a:gd name="T69" fmla="*/ 1 h 69"/>
              <a:gd name="T70" fmla="*/ 39 w 74"/>
              <a:gd name="T71" fmla="*/ 1 h 69"/>
              <a:gd name="T72" fmla="*/ 73 w 74"/>
              <a:gd name="T73" fmla="*/ 35 h 69"/>
              <a:gd name="T74" fmla="*/ 73 w 74"/>
              <a:gd name="T75" fmla="*/ 39 h 69"/>
              <a:gd name="T76" fmla="*/ 69 w 74"/>
              <a:gd name="T77" fmla="*/ 39 h 69"/>
              <a:gd name="T78" fmla="*/ 37 w 74"/>
              <a:gd name="T79" fmla="*/ 7 h 69"/>
              <a:gd name="T80" fmla="*/ 5 w 74"/>
              <a:gd name="T81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" h="69">
                <a:moveTo>
                  <a:pt x="58" y="39"/>
                </a:moveTo>
                <a:cubicBezTo>
                  <a:pt x="58" y="37"/>
                  <a:pt x="59" y="36"/>
                  <a:pt x="61" y="36"/>
                </a:cubicBezTo>
                <a:cubicBezTo>
                  <a:pt x="62" y="36"/>
                  <a:pt x="63" y="37"/>
                  <a:pt x="63" y="39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8"/>
                  <a:pt x="62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8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2" y="36"/>
                  <a:pt x="14" y="36"/>
                </a:cubicBezTo>
                <a:cubicBezTo>
                  <a:pt x="16" y="36"/>
                  <a:pt x="17" y="37"/>
                  <a:pt x="17" y="39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5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63"/>
                  <a:pt x="49" y="63"/>
                  <a:pt x="49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39"/>
                  <a:pt x="58" y="39"/>
                  <a:pt x="58" y="39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2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3336603" y="3215804"/>
            <a:ext cx="284162" cy="277812"/>
          </a:xfrm>
          <a:custGeom>
            <a:avLst/>
            <a:gdLst>
              <a:gd name="T0" fmla="*/ 27 w 76"/>
              <a:gd name="T1" fmla="*/ 29 h 74"/>
              <a:gd name="T2" fmla="*/ 76 w 76"/>
              <a:gd name="T3" fmla="*/ 32 h 74"/>
              <a:gd name="T4" fmla="*/ 76 w 76"/>
              <a:gd name="T5" fmla="*/ 65 h 74"/>
              <a:gd name="T6" fmla="*/ 73 w 76"/>
              <a:gd name="T7" fmla="*/ 68 h 74"/>
              <a:gd name="T8" fmla="*/ 52 w 76"/>
              <a:gd name="T9" fmla="*/ 70 h 74"/>
              <a:gd name="T10" fmla="*/ 62 w 76"/>
              <a:gd name="T11" fmla="*/ 72 h 74"/>
              <a:gd name="T12" fmla="*/ 39 w 76"/>
              <a:gd name="T13" fmla="*/ 74 h 74"/>
              <a:gd name="T14" fmla="*/ 39 w 76"/>
              <a:gd name="T15" fmla="*/ 70 h 74"/>
              <a:gd name="T16" fmla="*/ 47 w 76"/>
              <a:gd name="T17" fmla="*/ 68 h 74"/>
              <a:gd name="T18" fmla="*/ 24 w 76"/>
              <a:gd name="T19" fmla="*/ 65 h 74"/>
              <a:gd name="T20" fmla="*/ 24 w 76"/>
              <a:gd name="T21" fmla="*/ 32 h 74"/>
              <a:gd name="T22" fmla="*/ 37 w 76"/>
              <a:gd name="T23" fmla="*/ 0 h 74"/>
              <a:gd name="T24" fmla="*/ 11 w 76"/>
              <a:gd name="T25" fmla="*/ 10 h 74"/>
              <a:gd name="T26" fmla="*/ 11 w 76"/>
              <a:gd name="T27" fmla="*/ 62 h 74"/>
              <a:gd name="T28" fmla="*/ 19 w 76"/>
              <a:gd name="T29" fmla="*/ 62 h 74"/>
              <a:gd name="T30" fmla="*/ 17 w 76"/>
              <a:gd name="T31" fmla="*/ 38 h 74"/>
              <a:gd name="T32" fmla="*/ 21 w 76"/>
              <a:gd name="T33" fmla="*/ 43 h 74"/>
              <a:gd name="T34" fmla="*/ 21 w 76"/>
              <a:gd name="T35" fmla="*/ 43 h 74"/>
              <a:gd name="T36" fmla="*/ 25 w 76"/>
              <a:gd name="T37" fmla="*/ 18 h 74"/>
              <a:gd name="T38" fmla="*/ 35 w 76"/>
              <a:gd name="T39" fmla="*/ 25 h 74"/>
              <a:gd name="T40" fmla="*/ 39 w 76"/>
              <a:gd name="T41" fmla="*/ 21 h 74"/>
              <a:gd name="T42" fmla="*/ 51 w 76"/>
              <a:gd name="T43" fmla="*/ 18 h 74"/>
              <a:gd name="T44" fmla="*/ 56 w 76"/>
              <a:gd name="T45" fmla="*/ 25 h 74"/>
              <a:gd name="T46" fmla="*/ 58 w 76"/>
              <a:gd name="T47" fmla="*/ 14 h 74"/>
              <a:gd name="T48" fmla="*/ 66 w 76"/>
              <a:gd name="T49" fmla="*/ 25 h 74"/>
              <a:gd name="T50" fmla="*/ 63 w 76"/>
              <a:gd name="T51" fmla="*/ 10 h 74"/>
              <a:gd name="T52" fmla="*/ 56 w 76"/>
              <a:gd name="T53" fmla="*/ 11 h 74"/>
              <a:gd name="T54" fmla="*/ 53 w 76"/>
              <a:gd name="T55" fmla="*/ 13 h 74"/>
              <a:gd name="T56" fmla="*/ 49 w 76"/>
              <a:gd name="T57" fmla="*/ 8 h 74"/>
              <a:gd name="T58" fmla="*/ 42 w 76"/>
              <a:gd name="T59" fmla="*/ 6 h 74"/>
              <a:gd name="T60" fmla="*/ 49 w 76"/>
              <a:gd name="T61" fmla="*/ 13 h 74"/>
              <a:gd name="T62" fmla="*/ 48 w 76"/>
              <a:gd name="T63" fmla="*/ 15 h 74"/>
              <a:gd name="T64" fmla="*/ 39 w 76"/>
              <a:gd name="T65" fmla="*/ 5 h 74"/>
              <a:gd name="T66" fmla="*/ 35 w 76"/>
              <a:gd name="T67" fmla="*/ 5 h 74"/>
              <a:gd name="T68" fmla="*/ 35 w 76"/>
              <a:gd name="T69" fmla="*/ 17 h 74"/>
              <a:gd name="T70" fmla="*/ 25 w 76"/>
              <a:gd name="T71" fmla="*/ 15 h 74"/>
              <a:gd name="T72" fmla="*/ 32 w 76"/>
              <a:gd name="T73" fmla="*/ 6 h 74"/>
              <a:gd name="T74" fmla="*/ 25 w 76"/>
              <a:gd name="T75" fmla="*/ 8 h 74"/>
              <a:gd name="T76" fmla="*/ 22 w 76"/>
              <a:gd name="T77" fmla="*/ 11 h 74"/>
              <a:gd name="T78" fmla="*/ 19 w 76"/>
              <a:gd name="T79" fmla="*/ 11 h 74"/>
              <a:gd name="T80" fmla="*/ 16 w 76"/>
              <a:gd name="T81" fmla="*/ 14 h 74"/>
              <a:gd name="T82" fmla="*/ 20 w 76"/>
              <a:gd name="T83" fmla="*/ 16 h 74"/>
              <a:gd name="T84" fmla="*/ 6 w 76"/>
              <a:gd name="T85" fmla="*/ 35 h 74"/>
              <a:gd name="T86" fmla="*/ 16 w 76"/>
              <a:gd name="T87" fmla="*/ 14 h 74"/>
              <a:gd name="T88" fmla="*/ 70 w 76"/>
              <a:gd name="T89" fmla="*/ 35 h 74"/>
              <a:gd name="T90" fmla="*/ 29 w 76"/>
              <a:gd name="T91" fmla="*/ 62 h 74"/>
              <a:gd name="T92" fmla="*/ 70 w 76"/>
              <a:gd name="T93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" h="74">
                <a:moveTo>
                  <a:pt x="26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6" y="31"/>
                  <a:pt x="76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4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70"/>
                  <a:pt x="62" y="71"/>
                  <a:pt x="62" y="72"/>
                </a:cubicBezTo>
                <a:cubicBezTo>
                  <a:pt x="62" y="73"/>
                  <a:pt x="62" y="74"/>
                  <a:pt x="61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7" y="73"/>
                  <a:pt x="37" y="72"/>
                </a:cubicBezTo>
                <a:cubicBezTo>
                  <a:pt x="37" y="71"/>
                  <a:pt x="38" y="70"/>
                  <a:pt x="3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68"/>
                  <a:pt x="47" y="68"/>
                  <a:pt x="4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4" y="66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29"/>
                  <a:pt x="26" y="29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27" y="0"/>
                  <a:pt x="18" y="4"/>
                  <a:pt x="11" y="10"/>
                </a:cubicBezTo>
                <a:cubicBezTo>
                  <a:pt x="4" y="17"/>
                  <a:pt x="0" y="26"/>
                  <a:pt x="0" y="36"/>
                </a:cubicBezTo>
                <a:cubicBezTo>
                  <a:pt x="0" y="46"/>
                  <a:pt x="4" y="56"/>
                  <a:pt x="11" y="62"/>
                </a:cubicBezTo>
                <a:cubicBezTo>
                  <a:pt x="13" y="64"/>
                  <a:pt x="14" y="65"/>
                  <a:pt x="16" y="66"/>
                </a:cubicBezTo>
                <a:cubicBezTo>
                  <a:pt x="19" y="69"/>
                  <a:pt x="22" y="64"/>
                  <a:pt x="19" y="62"/>
                </a:cubicBezTo>
                <a:cubicBezTo>
                  <a:pt x="12" y="56"/>
                  <a:pt x="7" y="48"/>
                  <a:pt x="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7" y="42"/>
                  <a:pt x="17" y="44"/>
                </a:cubicBezTo>
                <a:cubicBezTo>
                  <a:pt x="17" y="46"/>
                  <a:pt x="21" y="46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35"/>
                  <a:pt x="20" y="25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20"/>
                  <a:pt x="32" y="20"/>
                  <a:pt x="35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7"/>
                  <a:pt x="39" y="27"/>
                  <a:pt x="39" y="25"/>
                </a:cubicBezTo>
                <a:cubicBezTo>
                  <a:pt x="39" y="21"/>
                  <a:pt x="39" y="21"/>
                  <a:pt x="39" y="21"/>
                </a:cubicBezTo>
                <a:cubicBezTo>
                  <a:pt x="43" y="20"/>
                  <a:pt x="46" y="20"/>
                  <a:pt x="50" y="18"/>
                </a:cubicBezTo>
                <a:cubicBezTo>
                  <a:pt x="50" y="18"/>
                  <a:pt x="50" y="18"/>
                  <a:pt x="51" y="18"/>
                </a:cubicBezTo>
                <a:cubicBezTo>
                  <a:pt x="52" y="20"/>
                  <a:pt x="53" y="23"/>
                  <a:pt x="53" y="26"/>
                </a:cubicBezTo>
                <a:cubicBezTo>
                  <a:pt x="54" y="28"/>
                  <a:pt x="57" y="27"/>
                  <a:pt x="56" y="25"/>
                </a:cubicBezTo>
                <a:cubicBezTo>
                  <a:pt x="56" y="22"/>
                  <a:pt x="55" y="19"/>
                  <a:pt x="54" y="16"/>
                </a:cubicBezTo>
                <a:cubicBezTo>
                  <a:pt x="56" y="15"/>
                  <a:pt x="57" y="15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2" y="17"/>
                  <a:pt x="65" y="21"/>
                  <a:pt x="66" y="25"/>
                </a:cubicBezTo>
                <a:cubicBezTo>
                  <a:pt x="68" y="29"/>
                  <a:pt x="73" y="26"/>
                  <a:pt x="71" y="23"/>
                </a:cubicBezTo>
                <a:cubicBezTo>
                  <a:pt x="70" y="18"/>
                  <a:pt x="67" y="14"/>
                  <a:pt x="63" y="10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4" y="13"/>
                  <a:pt x="53" y="13"/>
                </a:cubicBezTo>
                <a:cubicBezTo>
                  <a:pt x="52" y="13"/>
                  <a:pt x="52" y="12"/>
                  <a:pt x="52" y="11"/>
                </a:cubicBezTo>
                <a:cubicBezTo>
                  <a:pt x="51" y="10"/>
                  <a:pt x="50" y="9"/>
                  <a:pt x="49" y="8"/>
                </a:cubicBezTo>
                <a:cubicBezTo>
                  <a:pt x="52" y="9"/>
                  <a:pt x="54" y="10"/>
                  <a:pt x="56" y="11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7" y="10"/>
                  <a:pt x="49" y="13"/>
                </a:cubicBezTo>
                <a:cubicBezTo>
                  <a:pt x="49" y="14"/>
                  <a:pt x="49" y="14"/>
                  <a:pt x="50" y="15"/>
                </a:cubicBezTo>
                <a:cubicBezTo>
                  <a:pt x="49" y="15"/>
                  <a:pt x="49" y="15"/>
                  <a:pt x="48" y="15"/>
                </a:cubicBezTo>
                <a:cubicBezTo>
                  <a:pt x="45" y="16"/>
                  <a:pt x="42" y="17"/>
                  <a:pt x="39" y="17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1" y="5"/>
                  <a:pt x="42" y="6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17"/>
                  <a:pt x="35" y="17"/>
                  <a:pt x="35" y="17"/>
                </a:cubicBezTo>
                <a:cubicBezTo>
                  <a:pt x="32" y="17"/>
                  <a:pt x="29" y="16"/>
                  <a:pt x="26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7" y="10"/>
                  <a:pt x="30" y="7"/>
                  <a:pt x="32" y="6"/>
                </a:cubicBezTo>
                <a:cubicBezTo>
                  <a:pt x="33" y="5"/>
                  <a:pt x="34" y="5"/>
                  <a:pt x="35" y="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3" y="10"/>
                  <a:pt x="22" y="11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3"/>
                  <a:pt x="20" y="12"/>
                  <a:pt x="19" y="11"/>
                </a:cubicBezTo>
                <a:cubicBezTo>
                  <a:pt x="21" y="10"/>
                  <a:pt x="23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9" y="15"/>
                  <a:pt x="20" y="16"/>
                </a:cubicBezTo>
                <a:cubicBezTo>
                  <a:pt x="18" y="22"/>
                  <a:pt x="17" y="28"/>
                  <a:pt x="1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10" y="20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62"/>
                  <a:pt x="29" y="62"/>
                  <a:pt x="2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2727003" y="2272829"/>
            <a:ext cx="10080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998215" y="2199804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防火防爆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2052315" y="3750791"/>
            <a:ext cx="1008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23528" y="3677766"/>
            <a:ext cx="151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防雷电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5363840" y="2906241"/>
            <a:ext cx="1025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592565" y="2833216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防静电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757415" y="4355629"/>
            <a:ext cx="10255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5986140" y="4282604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防毒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三、站库安全技术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5298" name="Clip" r:id="rId3" imgW="1539720" imgH="1554120" progId="">
              <p:embed/>
            </p:oleObj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、防火防爆</a:t>
            </a:r>
            <a:endParaRPr lang="zh-CN" altLang="en-US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AutoShape 207"/>
          <p:cNvSpPr>
            <a:spLocks noChangeArrowheads="1"/>
          </p:cNvSpPr>
          <p:nvPr/>
        </p:nvSpPr>
        <p:spPr bwMode="auto">
          <a:xfrm>
            <a:off x="720725" y="2759570"/>
            <a:ext cx="7451675" cy="3293740"/>
          </a:xfrm>
          <a:prstGeom prst="roundRect">
            <a:avLst>
              <a:gd name="adj" fmla="val 4019"/>
            </a:avLst>
          </a:prstGeom>
          <a:noFill/>
          <a:ln w="25400">
            <a:solidFill>
              <a:srgbClr val="00003A"/>
            </a:solidFill>
            <a:prstDash val="sysDot"/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>
              <a:lnSpc>
                <a:spcPct val="140000"/>
              </a:lnSpc>
              <a:buClr>
                <a:schemeClr val="bg1"/>
              </a:buClr>
            </a:pPr>
            <a:endParaRPr lang="zh-CN" altLang="zh-CN" sz="8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21" name="组合 30"/>
          <p:cNvGrpSpPr>
            <a:grpSpLocks/>
          </p:cNvGrpSpPr>
          <p:nvPr/>
        </p:nvGrpSpPr>
        <p:grpSpPr bwMode="auto">
          <a:xfrm>
            <a:off x="2214563" y="1993404"/>
            <a:ext cx="4596633" cy="624556"/>
            <a:chOff x="2214563" y="1636713"/>
            <a:chExt cx="4751387" cy="719137"/>
          </a:xfrm>
        </p:grpSpPr>
        <p:grpSp>
          <p:nvGrpSpPr>
            <p:cNvPr id="34" name="组合 11"/>
            <p:cNvGrpSpPr>
              <a:grpSpLocks/>
            </p:cNvGrpSpPr>
            <p:nvPr/>
          </p:nvGrpSpPr>
          <p:grpSpPr bwMode="auto">
            <a:xfrm>
              <a:off x="2214563" y="1636713"/>
              <a:ext cx="4751387" cy="719137"/>
              <a:chOff x="1465263" y="1820863"/>
              <a:chExt cx="4752000" cy="719137"/>
            </a:xfrm>
          </p:grpSpPr>
          <p:sp>
            <p:nvSpPr>
              <p:cNvPr id="36" name="AutoShape 3"/>
              <p:cNvSpPr>
                <a:spLocks noChangeArrowheads="1"/>
              </p:cNvSpPr>
              <p:nvPr/>
            </p:nvSpPr>
            <p:spPr bwMode="auto">
              <a:xfrm>
                <a:off x="1465263" y="1820863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44492"/>
                  </a:gs>
                  <a:gs pos="100000">
                    <a:srgbClr val="012A5B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zh-CN" altLang="zh-CN"/>
              </a:p>
            </p:txBody>
          </p:sp>
          <p:sp>
            <p:nvSpPr>
              <p:cNvPr id="37" name="AutoShape 3"/>
              <p:cNvSpPr>
                <a:spLocks noChangeArrowheads="1"/>
              </p:cNvSpPr>
              <p:nvPr/>
            </p:nvSpPr>
            <p:spPr bwMode="gray">
              <a:xfrm>
                <a:off x="1465263" y="1909763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 w="254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zh-CN" sz="2000">
                  <a:solidFill>
                    <a:schemeClr val="tx2"/>
                  </a:solidFill>
                  <a:latin typeface="Arial" charset="0"/>
                  <a:ea typeface="黑体" pitchFamily="2" charset="-122"/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644565" y="1795463"/>
              <a:ext cx="3902498" cy="46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油库发生爆炸和火灾事故的原因</a:t>
              </a:r>
              <a:endParaRPr lang="zh-CN" altLang="en-US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8" name="组合 34"/>
          <p:cNvGrpSpPr>
            <a:grpSpLocks/>
          </p:cNvGrpSpPr>
          <p:nvPr/>
        </p:nvGrpSpPr>
        <p:grpSpPr bwMode="auto">
          <a:xfrm>
            <a:off x="1427981" y="3001516"/>
            <a:ext cx="2639963" cy="2572675"/>
            <a:chOff x="923925" y="2616200"/>
            <a:chExt cx="2305050" cy="2962275"/>
          </a:xfrm>
        </p:grpSpPr>
        <p:sp>
          <p:nvSpPr>
            <p:cNvPr id="39" name="AutoShape 196"/>
            <p:cNvSpPr>
              <a:spLocks noChangeArrowheads="1"/>
            </p:cNvSpPr>
            <p:nvPr/>
          </p:nvSpPr>
          <p:spPr bwMode="auto">
            <a:xfrm>
              <a:off x="1017588" y="3382963"/>
              <a:ext cx="2117725" cy="2195512"/>
            </a:xfrm>
            <a:prstGeom prst="roundRect">
              <a:avLst>
                <a:gd name="adj" fmla="val 3727"/>
              </a:avLst>
            </a:prstGeom>
            <a:solidFill>
              <a:schemeClr val="bg2">
                <a:lumMod val="40000"/>
                <a:lumOff val="60000"/>
                <a:alpha val="51000"/>
              </a:schemeClr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140000"/>
                </a:lnSpc>
                <a:buClr>
                  <a:schemeClr val="bg1"/>
                </a:buClr>
                <a:defRPr/>
              </a:pPr>
              <a:endParaRPr lang="zh-CN" altLang="zh-CN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40" name="Text Box 228"/>
            <p:cNvSpPr txBox="1">
              <a:spLocks noChangeArrowheads="1"/>
            </p:cNvSpPr>
            <p:nvPr/>
          </p:nvSpPr>
          <p:spPr bwMode="auto">
            <a:xfrm>
              <a:off x="1290638" y="3776978"/>
              <a:ext cx="1571625" cy="1134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zh-CN" sz="1600" dirty="0" smtClean="0"/>
                <a:t>油库工作人员思想麻痹大意或违章作业，油库制度不严或管理不善等</a:t>
              </a:r>
              <a:endParaRPr lang="ko-KR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923925" y="2616200"/>
              <a:ext cx="2305050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1E4FF"/>
                </a:gs>
                <a:gs pos="100000">
                  <a:srgbClr val="009FC4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/>
            </a:p>
          </p:txBody>
        </p:sp>
        <p:sp>
          <p:nvSpPr>
            <p:cNvPr id="43" name="AutoShape 3"/>
            <p:cNvSpPr>
              <a:spLocks noChangeArrowheads="1"/>
            </p:cNvSpPr>
            <p:nvPr/>
          </p:nvSpPr>
          <p:spPr bwMode="gray">
            <a:xfrm>
              <a:off x="923925" y="2706688"/>
              <a:ext cx="2305050" cy="5397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>
                <a:solidFill>
                  <a:schemeClr val="tx2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44" name="Text Box 229"/>
            <p:cNvSpPr txBox="1">
              <a:spLocks noChangeArrowheads="1"/>
            </p:cNvSpPr>
            <p:nvPr/>
          </p:nvSpPr>
          <p:spPr bwMode="auto">
            <a:xfrm>
              <a:off x="1673353" y="2838451"/>
              <a:ext cx="806194" cy="31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主观原因</a:t>
              </a:r>
              <a:endParaRPr lang="ko-KR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45" name="AutoShape 222"/>
            <p:cNvSpPr>
              <a:spLocks noChangeArrowheads="1"/>
            </p:cNvSpPr>
            <p:nvPr/>
          </p:nvSpPr>
          <p:spPr bwMode="auto">
            <a:xfrm>
              <a:off x="996950" y="3317875"/>
              <a:ext cx="2159000" cy="74613"/>
            </a:xfrm>
            <a:custGeom>
              <a:avLst/>
              <a:gdLst>
                <a:gd name="T0" fmla="*/ 2370872 w 21600"/>
                <a:gd name="T1" fmla="*/ 35719 h 21600"/>
                <a:gd name="T2" fmla="*/ 1208088 w 21600"/>
                <a:gd name="T3" fmla="*/ 71437 h 21600"/>
                <a:gd name="T4" fmla="*/ 45303 w 21600"/>
                <a:gd name="T5" fmla="*/ 35719 h 21600"/>
                <a:gd name="T6" fmla="*/ 12080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FC4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62" name="组合 34"/>
          <p:cNvGrpSpPr>
            <a:grpSpLocks/>
          </p:cNvGrpSpPr>
          <p:nvPr/>
        </p:nvGrpSpPr>
        <p:grpSpPr bwMode="auto">
          <a:xfrm>
            <a:off x="4740349" y="3001516"/>
            <a:ext cx="2639963" cy="2572675"/>
            <a:chOff x="923925" y="2616200"/>
            <a:chExt cx="2305050" cy="2962275"/>
          </a:xfrm>
        </p:grpSpPr>
        <p:sp>
          <p:nvSpPr>
            <p:cNvPr id="63" name="AutoShape 196"/>
            <p:cNvSpPr>
              <a:spLocks noChangeArrowheads="1"/>
            </p:cNvSpPr>
            <p:nvPr/>
          </p:nvSpPr>
          <p:spPr bwMode="auto">
            <a:xfrm>
              <a:off x="1017588" y="3382963"/>
              <a:ext cx="2117725" cy="2195512"/>
            </a:xfrm>
            <a:prstGeom prst="roundRect">
              <a:avLst>
                <a:gd name="adj" fmla="val 3727"/>
              </a:avLst>
            </a:prstGeom>
            <a:solidFill>
              <a:schemeClr val="bg2">
                <a:lumMod val="40000"/>
                <a:lumOff val="60000"/>
                <a:alpha val="51000"/>
              </a:schemeClr>
            </a:solidFill>
            <a:ln w="127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140000"/>
                </a:lnSpc>
                <a:buClr>
                  <a:schemeClr val="bg1"/>
                </a:buClr>
                <a:defRPr/>
              </a:pPr>
              <a:endParaRPr lang="zh-CN" altLang="zh-CN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64" name="Text Box 228"/>
            <p:cNvSpPr txBox="1">
              <a:spLocks noChangeArrowheads="1"/>
            </p:cNvSpPr>
            <p:nvPr/>
          </p:nvSpPr>
          <p:spPr bwMode="auto">
            <a:xfrm>
              <a:off x="1290638" y="3528240"/>
              <a:ext cx="1571625" cy="1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zh-CN" altLang="zh-CN" sz="1600" dirty="0" smtClean="0"/>
                <a:t>电气设备短路、触头分离、泵壳接地等引起弧光或火花，金属撞击引起火花，雷电或静电，可燃物自燃，油库周围的意外明火等</a:t>
              </a:r>
              <a:endParaRPr lang="ko-KR" altLang="en-US" sz="1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923925" y="2616200"/>
              <a:ext cx="2305050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1E4FF"/>
                </a:gs>
                <a:gs pos="100000">
                  <a:srgbClr val="009FC4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/>
            </a:p>
          </p:txBody>
        </p:sp>
        <p:sp>
          <p:nvSpPr>
            <p:cNvPr id="67" name="AutoShape 3"/>
            <p:cNvSpPr>
              <a:spLocks noChangeArrowheads="1"/>
            </p:cNvSpPr>
            <p:nvPr/>
          </p:nvSpPr>
          <p:spPr bwMode="gray">
            <a:xfrm>
              <a:off x="923925" y="2706688"/>
              <a:ext cx="2305050" cy="5397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>
                <a:solidFill>
                  <a:schemeClr val="tx2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68" name="Text Box 229"/>
            <p:cNvSpPr txBox="1">
              <a:spLocks noChangeArrowheads="1"/>
            </p:cNvSpPr>
            <p:nvPr/>
          </p:nvSpPr>
          <p:spPr bwMode="auto">
            <a:xfrm>
              <a:off x="1673353" y="2838451"/>
              <a:ext cx="806195" cy="318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 dirty="0" smtClean="0">
                  <a:latin typeface="黑体" pitchFamily="49" charset="-122"/>
                  <a:ea typeface="黑体" pitchFamily="49" charset="-122"/>
                </a:rPr>
                <a:t>客观原因</a:t>
              </a:r>
              <a:endParaRPr lang="ko-KR" altLang="en-US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9" name="AutoShape 222"/>
            <p:cNvSpPr>
              <a:spLocks noChangeArrowheads="1"/>
            </p:cNvSpPr>
            <p:nvPr/>
          </p:nvSpPr>
          <p:spPr bwMode="auto">
            <a:xfrm>
              <a:off x="996950" y="3317875"/>
              <a:ext cx="2159000" cy="74613"/>
            </a:xfrm>
            <a:custGeom>
              <a:avLst/>
              <a:gdLst>
                <a:gd name="T0" fmla="*/ 2370872 w 21600"/>
                <a:gd name="T1" fmla="*/ 35719 h 21600"/>
                <a:gd name="T2" fmla="*/ 1208088 w 21600"/>
                <a:gd name="T3" fmla="*/ 71437 h 21600"/>
                <a:gd name="T4" fmla="*/ 45303 w 21600"/>
                <a:gd name="T5" fmla="*/ 35719 h 21600"/>
                <a:gd name="T6" fmla="*/ 12080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FC4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zh-CN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205880" y="481236"/>
            <a:ext cx="552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三、站库安全技术</a:t>
            </a: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56322" name="Clip" r:id="rId3" imgW="1539720" imgH="1554120" progId="">
              <p:embed/>
            </p:oleObj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1647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、防雷电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避雷针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475656" y="2045413"/>
            <a:ext cx="3816474" cy="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、防静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电</a:t>
            </a:r>
            <a:endParaRPr lang="zh-CN" altLang="en-US" sz="24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475656" y="2693485"/>
            <a:ext cx="50405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、防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毒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严格控制工作场地空气中有毒气体的含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量；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保证设备的严密性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7340"/>
            <a:ext cx="1885304" cy="31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1043608" y="1129308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原油作为一种危险品，在生产管理过程中要严格遵守操作守则，制订好相应的生产管理计划，作业时上下站之间要加强协调沟通，尤其是在输油作业过程中，更需要注意。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A8767CE-6346-4233-8C01-3A72E4F351C9}"/>
              </a:ext>
            </a:extLst>
          </p:cNvPr>
          <p:cNvSpPr txBox="1"/>
          <p:nvPr/>
        </p:nvSpPr>
        <p:spPr>
          <a:xfrm>
            <a:off x="1115616" y="6972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任务解析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93404"/>
            <a:ext cx="1780881" cy="217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项目六   管道运输管理</a:t>
            </a:r>
            <a:endParaRPr lang="zh-CN" altLang="en-US" sz="3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7340"/>
            <a:ext cx="7848872" cy="32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F3E6B61-C146-4AD6-ADE4-56EC001A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388"/>
            <a:ext cx="2332004" cy="2263223"/>
          </a:xfrm>
          <a:prstGeom prst="rect">
            <a:avLst/>
          </a:prstGeom>
        </p:spPr>
      </p:pic>
      <p:pic>
        <p:nvPicPr>
          <p:cNvPr id="7" name="图形 6" descr="指向右边的反手食指">
            <a:extLst>
              <a:ext uri="{FF2B5EF4-FFF2-40B4-BE49-F238E27FC236}">
                <a16:creationId xmlns="" xmlns:a16="http://schemas.microsoft.com/office/drawing/2014/main" id="{96F5D61F-9773-4DE5-8B19-11A98155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2774" y="1637400"/>
            <a:ext cx="482352" cy="482352"/>
          </a:xfrm>
          <a:prstGeom prst="rect">
            <a:avLst/>
          </a:prstGeom>
        </p:spPr>
      </p:pic>
      <p:pic>
        <p:nvPicPr>
          <p:cNvPr id="13" name="图形 12" descr="指向右边的反手食指">
            <a:extLst>
              <a:ext uri="{FF2B5EF4-FFF2-40B4-BE49-F238E27FC236}">
                <a16:creationId xmlns="" xmlns:a16="http://schemas.microsoft.com/office/drawing/2014/main" id="{CE713D77-2F54-432E-A2B0-C14C687FB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2774" y="2327248"/>
            <a:ext cx="482352" cy="482352"/>
          </a:xfrm>
          <a:prstGeom prst="rect">
            <a:avLst/>
          </a:prstGeom>
        </p:spPr>
      </p:pic>
      <p:pic>
        <p:nvPicPr>
          <p:cNvPr id="14" name="图形 13" descr="指向右边的反手食指">
            <a:extLst>
              <a:ext uri="{FF2B5EF4-FFF2-40B4-BE49-F238E27FC236}">
                <a16:creationId xmlns="" xmlns:a16="http://schemas.microsoft.com/office/drawing/2014/main" id="{57AFDE6B-3FA8-4FDD-9611-25947519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2774" y="3068777"/>
            <a:ext cx="482352" cy="482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381E62F-0644-462F-8724-5E38520EB779}"/>
              </a:ext>
            </a:extLst>
          </p:cNvPr>
          <p:cNvSpPr txBox="1"/>
          <p:nvPr/>
        </p:nvSpPr>
        <p:spPr>
          <a:xfrm>
            <a:off x="3392425" y="159526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BE2DE14-230E-4017-9184-896A866434DD}"/>
              </a:ext>
            </a:extLst>
          </p:cNvPr>
          <p:cNvSpPr txBox="1"/>
          <p:nvPr/>
        </p:nvSpPr>
        <p:spPr>
          <a:xfrm>
            <a:off x="3491880" y="163336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任务一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输基础知识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7E87835C-7EB3-481B-AC73-7193C27FE7B2}"/>
              </a:ext>
            </a:extLst>
          </p:cNvPr>
          <p:cNvSpPr txBox="1"/>
          <p:nvPr/>
        </p:nvSpPr>
        <p:spPr>
          <a:xfrm>
            <a:off x="3491880" y="3073524"/>
            <a:ext cx="522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：管道运输安全管理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92E543B-D2C6-4367-902E-01BEBFA9AE99}"/>
              </a:ext>
            </a:extLst>
          </p:cNvPr>
          <p:cNvSpPr txBox="1"/>
          <p:nvPr/>
        </p:nvSpPr>
        <p:spPr>
          <a:xfrm>
            <a:off x="3491880" y="235344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任务二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：管道运输工艺及生产管理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10FAAC4-2946-4187-AE48-B2616F293B3B}"/>
              </a:ext>
            </a:extLst>
          </p:cNvPr>
          <p:cNvSpPr/>
          <p:nvPr/>
        </p:nvSpPr>
        <p:spPr>
          <a:xfrm>
            <a:off x="3238873" y="314377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itchFamily="2" charset="-122"/>
                <a:ea typeface="宋体" pitchFamily="2" charset="-122"/>
              </a:rPr>
              <a:t>主要任务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C2AB3F3-55BB-4F4A-8B52-9E23E7C40B9C}"/>
              </a:ext>
            </a:extLst>
          </p:cNvPr>
          <p:cNvSpPr txBox="1"/>
          <p:nvPr/>
        </p:nvSpPr>
        <p:spPr>
          <a:xfrm>
            <a:off x="1547664" y="5532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务三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管道运输安全管理</a:t>
            </a:r>
            <a:endParaRPr lang="zh-CN" altLang="en-US" sz="32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1403648" y="2103155"/>
            <a:ext cx="6624736" cy="331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200"/>
              </a:lnSpc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分左右，“宇宙宝石”油轮开始向国际储运公司原油罐区卸油，卸油作业在两条输油管道上同时进行。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时左右，祥诚公司和辉盛达公司作业人员开始通过原油罐区内一条输油管道（内径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0.9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米）上的排空阀，向输油管道中注入脱硫剂。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时左右，油轮暂停卸油作业，但注入脱硫剂的作业却没有停止。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分左右，在注入了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立方米脱硫剂后，现场作业人员开始对脱硫剂管路和泵进行冲洗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C2AB3F3-55BB-4F4A-8B52-9E23E7C40B9C}"/>
              </a:ext>
            </a:extLst>
          </p:cNvPr>
          <p:cNvSpPr txBox="1"/>
          <p:nvPr/>
        </p:nvSpPr>
        <p:spPr>
          <a:xfrm>
            <a:off x="1547664" y="55324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务三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管道运输安全管理</a:t>
            </a:r>
            <a:endParaRPr lang="zh-CN" altLang="en-US" sz="32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1403648" y="2103155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200"/>
              </a:lnSpc>
            </a:pP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左右，靠近脱硫剂注入部位的输油管道突然发生爆炸，引发火灾，造成部分输油管道、附近储罐阀门、输油泵房和电力系统损坏，大量原油泄漏。事故导致储罐阀门无法及时关闭，火灾不断扩大。原油顺地下管沟流淌，形成地面流淌火，火势蔓延。事故造成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103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号罐和周边泵房及港区主要输油管道严重损坏，部分原油流入附近海域。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3444"/>
            <a:ext cx="1285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748425" y="2137420"/>
            <a:ext cx="4703896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在上述输油作业环节中，操作人员存在哪些不当操作？应如何避免类似事故再次发生？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2C2AB3F3-55BB-4F4A-8B52-9E23E7C40B9C}"/>
              </a:ext>
            </a:extLst>
          </p:cNvPr>
          <p:cNvSpPr txBox="1"/>
          <p:nvPr/>
        </p:nvSpPr>
        <p:spPr>
          <a:xfrm>
            <a:off x="1547664" y="76055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务三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管道运输安全管理</a:t>
            </a:r>
            <a:endParaRPr lang="zh-CN" altLang="en-US" sz="3200" b="1" dirty="0" smtClean="0">
              <a:solidFill>
                <a:srgbClr val="FFC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3">
            <a:extLst>
              <a:ext uri="{FF2B5EF4-FFF2-40B4-BE49-F238E27FC236}">
                <a16:creationId xmlns="" xmlns:a16="http://schemas.microsoft.com/office/drawing/2014/main" id="{065BA7A0-85B7-400D-8ED4-CAC8707D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841276"/>
            <a:ext cx="1077913" cy="1065213"/>
          </a:xfrm>
          <a:prstGeom prst="rect">
            <a:avLst/>
          </a:prstGeom>
          <a:solidFill>
            <a:srgbClr val="E366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4" name="矩形 34">
            <a:extLst>
              <a:ext uri="{FF2B5EF4-FFF2-40B4-BE49-F238E27FC236}">
                <a16:creationId xmlns="" xmlns:a16="http://schemas.microsoft.com/office/drawing/2014/main" id="{A49F294A-7E84-4CD5-B5C6-B1ED9A59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4" y="1777380"/>
            <a:ext cx="762000" cy="754063"/>
          </a:xfrm>
          <a:prstGeom prst="rect">
            <a:avLst/>
          </a:prstGeom>
          <a:solidFill>
            <a:srgbClr val="FFFF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193204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DFF371C-9A2C-42B9-8D62-675BE4BB9494}"/>
              </a:ext>
            </a:extLst>
          </p:cNvPr>
          <p:cNvSpPr txBox="1"/>
          <p:nvPr/>
        </p:nvSpPr>
        <p:spPr>
          <a:xfrm>
            <a:off x="1368515" y="841276"/>
            <a:ext cx="553998" cy="3960440"/>
          </a:xfrm>
          <a:prstGeom prst="rect">
            <a:avLst/>
          </a:prstGeom>
          <a:solidFill>
            <a:srgbClr val="FEB60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务三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管道运输安全管理</a:t>
            </a:r>
            <a:endParaRPr lang="zh-CN" altLang="en-US" sz="24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EB69F60B-D445-4E23-8025-627EC7F182D8}"/>
              </a:ext>
            </a:extLst>
          </p:cNvPr>
          <p:cNvSpPr txBox="1"/>
          <p:nvPr/>
        </p:nvSpPr>
        <p:spPr>
          <a:xfrm>
            <a:off x="3777454" y="1906489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管道运输安全事</a:t>
            </a:r>
            <a:r>
              <a:rPr lang="zh-CN" altLang="en-US" sz="2400" dirty="0" smtClean="0"/>
              <a:t>故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管道运输安全事故预防和输油管道的抢</a:t>
            </a:r>
            <a:r>
              <a:rPr lang="zh-CN" altLang="en-US" sz="2400" dirty="0" smtClean="0"/>
              <a:t>修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站库安全技术</a:t>
            </a:r>
          </a:p>
          <a:p>
            <a:endParaRPr lang="en-US" altLang="zh-CN" sz="2400" dirty="0"/>
          </a:p>
        </p:txBody>
      </p:sp>
      <p:pic>
        <p:nvPicPr>
          <p:cNvPr id="23" name="图形 22" descr="枞树">
            <a:extLst>
              <a:ext uri="{FF2B5EF4-FFF2-40B4-BE49-F238E27FC236}">
                <a16:creationId xmlns="" xmlns:a16="http://schemas.microsoft.com/office/drawing/2014/main" id="{41FD8185-9228-4797-8A64-014F3F6C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5628" y="1931909"/>
            <a:ext cx="341423" cy="349527"/>
          </a:xfrm>
          <a:prstGeom prst="rect">
            <a:avLst/>
          </a:prstGeom>
        </p:spPr>
      </p:pic>
      <p:pic>
        <p:nvPicPr>
          <p:cNvPr id="27" name="图形 26" descr="枞树">
            <a:extLst>
              <a:ext uri="{FF2B5EF4-FFF2-40B4-BE49-F238E27FC236}">
                <a16:creationId xmlns="" xmlns:a16="http://schemas.microsoft.com/office/drawing/2014/main" id="{66932EE6-8730-4B84-8D52-969A28D7C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5628" y="2728841"/>
            <a:ext cx="336691" cy="344683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4801716"/>
            <a:ext cx="0" cy="913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形 26" descr="枞树">
            <a:extLst>
              <a:ext uri="{FF2B5EF4-FFF2-40B4-BE49-F238E27FC236}">
                <a16:creationId xmlns="" xmlns:a16="http://schemas.microsoft.com/office/drawing/2014/main" id="{66932EE6-8730-4B84-8D52-969A28D7C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157" y="3793604"/>
            <a:ext cx="336691" cy="344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950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、管道运输安全事故</a:t>
            </a:r>
          </a:p>
          <a:p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2051" name="Clip" r:id="rId3" imgW="1539720" imgH="1554120" progId="">
              <p:embed/>
            </p:oleObj>
          </a:graphicData>
        </a:graphic>
      </p:graphicFrame>
      <p:grpSp>
        <p:nvGrpSpPr>
          <p:cNvPr id="12" name="组合 1"/>
          <p:cNvGrpSpPr>
            <a:grpSpLocks/>
          </p:cNvGrpSpPr>
          <p:nvPr/>
        </p:nvGrpSpPr>
        <p:grpSpPr bwMode="auto">
          <a:xfrm>
            <a:off x="1691680" y="1921396"/>
            <a:ext cx="2376264" cy="3860478"/>
            <a:chOff x="2915037" y="2183062"/>
            <a:chExt cx="3104153" cy="4670630"/>
          </a:xfrm>
        </p:grpSpPr>
        <p:grpSp>
          <p:nvGrpSpPr>
            <p:cNvPr id="13" name="组合 163"/>
            <p:cNvGrpSpPr>
              <a:grpSpLocks/>
            </p:cNvGrpSpPr>
            <p:nvPr/>
          </p:nvGrpSpPr>
          <p:grpSpPr bwMode="auto">
            <a:xfrm>
              <a:off x="2915037" y="2183062"/>
              <a:ext cx="2947041" cy="2948116"/>
              <a:chOff x="3568180" y="1583441"/>
              <a:chExt cx="2947041" cy="2948116"/>
            </a:xfrm>
          </p:grpSpPr>
          <p:sp>
            <p:nvSpPr>
              <p:cNvPr id="15" name="同心圆 14"/>
              <p:cNvSpPr/>
              <p:nvPr/>
            </p:nvSpPr>
            <p:spPr>
              <a:xfrm>
                <a:off x="3568180" y="1583441"/>
                <a:ext cx="2947041" cy="2948116"/>
              </a:xfrm>
              <a:prstGeom prst="donut">
                <a:avLst>
                  <a:gd name="adj" fmla="val 2793"/>
                </a:avLst>
              </a:prstGeom>
              <a:solidFill>
                <a:srgbClr val="1B2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组合 162"/>
              <p:cNvGrpSpPr>
                <a:grpSpLocks/>
              </p:cNvGrpSpPr>
              <p:nvPr/>
            </p:nvGrpSpPr>
            <p:grpSpPr bwMode="auto">
              <a:xfrm>
                <a:off x="3720531" y="1735849"/>
                <a:ext cx="2640750" cy="2641714"/>
                <a:chOff x="7162231" y="643649"/>
                <a:chExt cx="2640750" cy="2641714"/>
              </a:xfrm>
            </p:grpSpPr>
            <p:sp>
              <p:nvSpPr>
                <p:cNvPr id="17" name="任意多边形 16"/>
                <p:cNvSpPr/>
                <p:nvPr/>
              </p:nvSpPr>
              <p:spPr>
                <a:xfrm rot="16200000" flipV="1">
                  <a:off x="7597704" y="625554"/>
                  <a:ext cx="852524" cy="888714"/>
                </a:xfrm>
                <a:custGeom>
                  <a:avLst/>
                  <a:gdLst>
                    <a:gd name="connsiteX0" fmla="*/ 852363 w 852363"/>
                    <a:gd name="connsiteY0" fmla="*/ 0 h 888354"/>
                    <a:gd name="connsiteX1" fmla="*/ 153927 w 852363"/>
                    <a:gd name="connsiteY1" fmla="*/ 0 h 888354"/>
                    <a:gd name="connsiteX2" fmla="*/ 142700 w 852363"/>
                    <a:gd name="connsiteY2" fmla="*/ 111372 h 888354"/>
                    <a:gd name="connsiteX3" fmla="*/ 48904 w 852363"/>
                    <a:gd name="connsiteY3" fmla="*/ 334273 h 888354"/>
                    <a:gd name="connsiteX4" fmla="*/ 0 w 852363"/>
                    <a:gd name="connsiteY4" fmla="*/ 393545 h 888354"/>
                    <a:gd name="connsiteX5" fmla="*/ 494809 w 852363"/>
                    <a:gd name="connsiteY5" fmla="*/ 888354 h 888354"/>
                    <a:gd name="connsiteX6" fmla="*/ 551411 w 852363"/>
                    <a:gd name="connsiteY6" fmla="*/ 826076 h 888354"/>
                    <a:gd name="connsiteX7" fmla="*/ 846262 w 852363"/>
                    <a:gd name="connsiteY7" fmla="*/ 120815 h 888354"/>
                    <a:gd name="connsiteX8" fmla="*/ 852363 w 852363"/>
                    <a:gd name="connsiteY8" fmla="*/ 0 h 88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2363" h="888354">
                      <a:moveTo>
                        <a:pt x="852363" y="0"/>
                      </a:moveTo>
                      <a:lnTo>
                        <a:pt x="153927" y="0"/>
                      </a:lnTo>
                      <a:lnTo>
                        <a:pt x="142700" y="111372"/>
                      </a:lnTo>
                      <a:cubicBezTo>
                        <a:pt x="126092" y="192532"/>
                        <a:pt x="93713" y="267946"/>
                        <a:pt x="48904" y="334273"/>
                      </a:cubicBezTo>
                      <a:lnTo>
                        <a:pt x="0" y="393545"/>
                      </a:lnTo>
                      <a:lnTo>
                        <a:pt x="494809" y="888354"/>
                      </a:lnTo>
                      <a:lnTo>
                        <a:pt x="551411" y="826076"/>
                      </a:lnTo>
                      <a:cubicBezTo>
                        <a:pt x="712949" y="630337"/>
                        <a:pt x="819201" y="387282"/>
                        <a:pt x="846262" y="120815"/>
                      </a:cubicBezTo>
                      <a:lnTo>
                        <a:pt x="852363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6200000" flipV="1">
                  <a:off x="8532440" y="643012"/>
                  <a:ext cx="858876" cy="863322"/>
                </a:xfrm>
                <a:custGeom>
                  <a:avLst/>
                  <a:gdLst>
                    <a:gd name="connsiteX0" fmla="*/ 858163 w 858163"/>
                    <a:gd name="connsiteY0" fmla="*/ 864086 h 864086"/>
                    <a:gd name="connsiteX1" fmla="*/ 853725 w 858163"/>
                    <a:gd name="connsiteY1" fmla="*/ 776187 h 864086"/>
                    <a:gd name="connsiteX2" fmla="*/ 558874 w 858163"/>
                    <a:gd name="connsiteY2" fmla="*/ 70926 h 864086"/>
                    <a:gd name="connsiteX3" fmla="*/ 494412 w 858163"/>
                    <a:gd name="connsiteY3" fmla="*/ 0 h 864086"/>
                    <a:gd name="connsiteX4" fmla="*/ 0 w 858163"/>
                    <a:gd name="connsiteY4" fmla="*/ 494412 h 864086"/>
                    <a:gd name="connsiteX5" fmla="*/ 56367 w 858163"/>
                    <a:gd name="connsiteY5" fmla="*/ 562729 h 864086"/>
                    <a:gd name="connsiteX6" fmla="*/ 150163 w 858163"/>
                    <a:gd name="connsiteY6" fmla="*/ 785630 h 864086"/>
                    <a:gd name="connsiteX7" fmla="*/ 158072 w 858163"/>
                    <a:gd name="connsiteY7" fmla="*/ 864086 h 864086"/>
                    <a:gd name="connsiteX8" fmla="*/ 858163 w 858163"/>
                    <a:gd name="connsiteY8" fmla="*/ 864086 h 86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8163" h="864086">
                      <a:moveTo>
                        <a:pt x="858163" y="864086"/>
                      </a:moveTo>
                      <a:lnTo>
                        <a:pt x="853725" y="776187"/>
                      </a:lnTo>
                      <a:cubicBezTo>
                        <a:pt x="826664" y="509720"/>
                        <a:pt x="720412" y="266665"/>
                        <a:pt x="558874" y="70926"/>
                      </a:cubicBezTo>
                      <a:lnTo>
                        <a:pt x="494412" y="0"/>
                      </a:lnTo>
                      <a:lnTo>
                        <a:pt x="0" y="494412"/>
                      </a:lnTo>
                      <a:lnTo>
                        <a:pt x="56367" y="562729"/>
                      </a:lnTo>
                      <a:cubicBezTo>
                        <a:pt x="101176" y="629055"/>
                        <a:pt x="133555" y="704470"/>
                        <a:pt x="150163" y="785630"/>
                      </a:cubicBezTo>
                      <a:lnTo>
                        <a:pt x="158072" y="864086"/>
                      </a:lnTo>
                      <a:lnTo>
                        <a:pt x="858163" y="86408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6200000" flipV="1">
                  <a:off x="7152547" y="1048637"/>
                  <a:ext cx="893801" cy="871257"/>
                </a:xfrm>
                <a:custGeom>
                  <a:avLst/>
                  <a:gdLst>
                    <a:gd name="connsiteX0" fmla="*/ 892845 w 892845"/>
                    <a:gd name="connsiteY0" fmla="*/ 493707 h 872100"/>
                    <a:gd name="connsiteX1" fmla="*/ 399139 w 892845"/>
                    <a:gd name="connsiteY1" fmla="*/ 0 h 872100"/>
                    <a:gd name="connsiteX2" fmla="*/ 314751 w 892845"/>
                    <a:gd name="connsiteY2" fmla="*/ 69627 h 872100"/>
                    <a:gd name="connsiteX3" fmla="*/ 91850 w 892845"/>
                    <a:gd name="connsiteY3" fmla="*/ 163423 h 872100"/>
                    <a:gd name="connsiteX4" fmla="*/ 0 w 892845"/>
                    <a:gd name="connsiteY4" fmla="*/ 172682 h 872100"/>
                    <a:gd name="connsiteX5" fmla="*/ 0 w 892845"/>
                    <a:gd name="connsiteY5" fmla="*/ 872100 h 872100"/>
                    <a:gd name="connsiteX6" fmla="*/ 101293 w 892845"/>
                    <a:gd name="connsiteY6" fmla="*/ 866985 h 872100"/>
                    <a:gd name="connsiteX7" fmla="*/ 806554 w 892845"/>
                    <a:gd name="connsiteY7" fmla="*/ 572134 h 872100"/>
                    <a:gd name="connsiteX8" fmla="*/ 892845 w 892845"/>
                    <a:gd name="connsiteY8" fmla="*/ 493707 h 87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2845" h="872100">
                      <a:moveTo>
                        <a:pt x="892845" y="493707"/>
                      </a:moveTo>
                      <a:lnTo>
                        <a:pt x="399139" y="0"/>
                      </a:lnTo>
                      <a:lnTo>
                        <a:pt x="314751" y="69627"/>
                      </a:lnTo>
                      <a:cubicBezTo>
                        <a:pt x="248424" y="114436"/>
                        <a:pt x="173010" y="146815"/>
                        <a:pt x="91850" y="163423"/>
                      </a:cubicBezTo>
                      <a:lnTo>
                        <a:pt x="0" y="172682"/>
                      </a:lnTo>
                      <a:lnTo>
                        <a:pt x="0" y="872100"/>
                      </a:lnTo>
                      <a:lnTo>
                        <a:pt x="101293" y="866985"/>
                      </a:lnTo>
                      <a:cubicBezTo>
                        <a:pt x="367759" y="839924"/>
                        <a:pt x="610815" y="733672"/>
                        <a:pt x="806554" y="572134"/>
                      </a:cubicBezTo>
                      <a:lnTo>
                        <a:pt x="892845" y="49370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rot="16200000" flipV="1">
                  <a:off x="8931564" y="1061335"/>
                  <a:ext cx="879514" cy="860148"/>
                </a:xfrm>
                <a:custGeom>
                  <a:avLst/>
                  <a:gdLst>
                    <a:gd name="connsiteX0" fmla="*/ 879105 w 879105"/>
                    <a:gd name="connsiteY0" fmla="*/ 365905 h 860243"/>
                    <a:gd name="connsiteX1" fmla="*/ 806554 w 879105"/>
                    <a:gd name="connsiteY1" fmla="*/ 299966 h 860243"/>
                    <a:gd name="connsiteX2" fmla="*/ 101293 w 879105"/>
                    <a:gd name="connsiteY2" fmla="*/ 5115 h 860243"/>
                    <a:gd name="connsiteX3" fmla="*/ 0 w 879105"/>
                    <a:gd name="connsiteY3" fmla="*/ 0 h 860243"/>
                    <a:gd name="connsiteX4" fmla="*/ 0 w 879105"/>
                    <a:gd name="connsiteY4" fmla="*/ 699417 h 860243"/>
                    <a:gd name="connsiteX5" fmla="*/ 91850 w 879105"/>
                    <a:gd name="connsiteY5" fmla="*/ 708677 h 860243"/>
                    <a:gd name="connsiteX6" fmla="*/ 314751 w 879105"/>
                    <a:gd name="connsiteY6" fmla="*/ 802473 h 860243"/>
                    <a:gd name="connsiteX7" fmla="*/ 384768 w 879105"/>
                    <a:gd name="connsiteY7" fmla="*/ 860243 h 860243"/>
                    <a:gd name="connsiteX8" fmla="*/ 879105 w 879105"/>
                    <a:gd name="connsiteY8" fmla="*/ 365905 h 86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9105" h="860243">
                      <a:moveTo>
                        <a:pt x="879105" y="365905"/>
                      </a:moveTo>
                      <a:lnTo>
                        <a:pt x="806554" y="299966"/>
                      </a:lnTo>
                      <a:cubicBezTo>
                        <a:pt x="610815" y="138428"/>
                        <a:pt x="367759" y="32175"/>
                        <a:pt x="101293" y="5115"/>
                      </a:cubicBezTo>
                      <a:lnTo>
                        <a:pt x="0" y="0"/>
                      </a:lnTo>
                      <a:lnTo>
                        <a:pt x="0" y="699417"/>
                      </a:lnTo>
                      <a:lnTo>
                        <a:pt x="91850" y="708677"/>
                      </a:lnTo>
                      <a:cubicBezTo>
                        <a:pt x="173010" y="725284"/>
                        <a:pt x="248424" y="757664"/>
                        <a:pt x="314751" y="802473"/>
                      </a:cubicBezTo>
                      <a:lnTo>
                        <a:pt x="384768" y="860243"/>
                      </a:lnTo>
                      <a:lnTo>
                        <a:pt x="879105" y="36590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 rot="16200000" flipV="1">
                  <a:off x="7143023" y="1996415"/>
                  <a:ext cx="898564" cy="860148"/>
                </a:xfrm>
                <a:custGeom>
                  <a:avLst/>
                  <a:gdLst>
                    <a:gd name="connsiteX0" fmla="*/ 899321 w 899321"/>
                    <a:gd name="connsiteY0" fmla="*/ 859943 h 859943"/>
                    <a:gd name="connsiteX1" fmla="*/ 899321 w 899321"/>
                    <a:gd name="connsiteY1" fmla="*/ 161624 h 859943"/>
                    <a:gd name="connsiteX2" fmla="*/ 785630 w 899321"/>
                    <a:gd name="connsiteY2" fmla="*/ 150163 h 859943"/>
                    <a:gd name="connsiteX3" fmla="*/ 562729 w 899321"/>
                    <a:gd name="connsiteY3" fmla="*/ 56367 h 859943"/>
                    <a:gd name="connsiteX4" fmla="*/ 494412 w 899321"/>
                    <a:gd name="connsiteY4" fmla="*/ 0 h 859943"/>
                    <a:gd name="connsiteX5" fmla="*/ 0 w 899321"/>
                    <a:gd name="connsiteY5" fmla="*/ 494412 h 859943"/>
                    <a:gd name="connsiteX6" fmla="*/ 70926 w 899321"/>
                    <a:gd name="connsiteY6" fmla="*/ 558874 h 859943"/>
                    <a:gd name="connsiteX7" fmla="*/ 776187 w 899321"/>
                    <a:gd name="connsiteY7" fmla="*/ 853725 h 859943"/>
                    <a:gd name="connsiteX8" fmla="*/ 899321 w 899321"/>
                    <a:gd name="connsiteY8" fmla="*/ 859943 h 8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9321" h="859943">
                      <a:moveTo>
                        <a:pt x="899321" y="859943"/>
                      </a:moveTo>
                      <a:lnTo>
                        <a:pt x="899321" y="161624"/>
                      </a:lnTo>
                      <a:lnTo>
                        <a:pt x="785630" y="150163"/>
                      </a:lnTo>
                      <a:cubicBezTo>
                        <a:pt x="704470" y="133555"/>
                        <a:pt x="629056" y="101176"/>
                        <a:pt x="562729" y="56367"/>
                      </a:cubicBezTo>
                      <a:lnTo>
                        <a:pt x="494412" y="0"/>
                      </a:lnTo>
                      <a:lnTo>
                        <a:pt x="0" y="494412"/>
                      </a:lnTo>
                      <a:lnTo>
                        <a:pt x="70926" y="558874"/>
                      </a:lnTo>
                      <a:cubicBezTo>
                        <a:pt x="266665" y="720412"/>
                        <a:pt x="509721" y="826664"/>
                        <a:pt x="776187" y="853725"/>
                      </a:cubicBezTo>
                      <a:lnTo>
                        <a:pt x="899321" y="859943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 rot="16200000" flipV="1">
                  <a:off x="8931562" y="1996413"/>
                  <a:ext cx="890626" cy="852213"/>
                </a:xfrm>
                <a:custGeom>
                  <a:avLst/>
                  <a:gdLst>
                    <a:gd name="connsiteX0" fmla="*/ 890673 w 890673"/>
                    <a:gd name="connsiteY0" fmla="*/ 698318 h 852480"/>
                    <a:gd name="connsiteX1" fmla="*/ 890673 w 890673"/>
                    <a:gd name="connsiteY1" fmla="*/ 0 h 852480"/>
                    <a:gd name="connsiteX2" fmla="*/ 767539 w 890673"/>
                    <a:gd name="connsiteY2" fmla="*/ 6218 h 852480"/>
                    <a:gd name="connsiteX3" fmla="*/ 62278 w 890673"/>
                    <a:gd name="connsiteY3" fmla="*/ 301069 h 852480"/>
                    <a:gd name="connsiteX4" fmla="*/ 0 w 890673"/>
                    <a:gd name="connsiteY4" fmla="*/ 357671 h 852480"/>
                    <a:gd name="connsiteX5" fmla="*/ 494809 w 890673"/>
                    <a:gd name="connsiteY5" fmla="*/ 852480 h 852480"/>
                    <a:gd name="connsiteX6" fmla="*/ 554081 w 890673"/>
                    <a:gd name="connsiteY6" fmla="*/ 803576 h 852480"/>
                    <a:gd name="connsiteX7" fmla="*/ 776982 w 890673"/>
                    <a:gd name="connsiteY7" fmla="*/ 709780 h 852480"/>
                    <a:gd name="connsiteX8" fmla="*/ 890673 w 890673"/>
                    <a:gd name="connsiteY8" fmla="*/ 698318 h 85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0673" h="852480">
                      <a:moveTo>
                        <a:pt x="890673" y="698318"/>
                      </a:moveTo>
                      <a:lnTo>
                        <a:pt x="890673" y="0"/>
                      </a:lnTo>
                      <a:lnTo>
                        <a:pt x="767539" y="6218"/>
                      </a:lnTo>
                      <a:cubicBezTo>
                        <a:pt x="501073" y="33278"/>
                        <a:pt x="258017" y="139531"/>
                        <a:pt x="62278" y="301069"/>
                      </a:cubicBezTo>
                      <a:lnTo>
                        <a:pt x="0" y="357671"/>
                      </a:lnTo>
                      <a:lnTo>
                        <a:pt x="494809" y="852480"/>
                      </a:lnTo>
                      <a:lnTo>
                        <a:pt x="554081" y="803576"/>
                      </a:lnTo>
                      <a:cubicBezTo>
                        <a:pt x="620408" y="758767"/>
                        <a:pt x="695822" y="726387"/>
                        <a:pt x="776982" y="709780"/>
                      </a:cubicBezTo>
                      <a:lnTo>
                        <a:pt x="890673" y="69831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rot="16200000" flipV="1">
                  <a:off x="8534025" y="2408392"/>
                  <a:ext cx="871575" cy="879192"/>
                </a:xfrm>
                <a:custGeom>
                  <a:avLst/>
                  <a:gdLst>
                    <a:gd name="connsiteX0" fmla="*/ 871424 w 871424"/>
                    <a:gd name="connsiteY0" fmla="*/ 493707 h 879452"/>
                    <a:gd name="connsiteX1" fmla="*/ 377717 w 871424"/>
                    <a:gd name="connsiteY1" fmla="*/ 0 h 879452"/>
                    <a:gd name="connsiteX2" fmla="*/ 299290 w 871424"/>
                    <a:gd name="connsiteY2" fmla="*/ 86292 h 879452"/>
                    <a:gd name="connsiteX3" fmla="*/ 4439 w 871424"/>
                    <a:gd name="connsiteY3" fmla="*/ 791553 h 879452"/>
                    <a:gd name="connsiteX4" fmla="*/ 0 w 871424"/>
                    <a:gd name="connsiteY4" fmla="*/ 879452 h 879452"/>
                    <a:gd name="connsiteX5" fmla="*/ 700092 w 871424"/>
                    <a:gd name="connsiteY5" fmla="*/ 879452 h 879452"/>
                    <a:gd name="connsiteX6" fmla="*/ 708001 w 871424"/>
                    <a:gd name="connsiteY6" fmla="*/ 800996 h 879452"/>
                    <a:gd name="connsiteX7" fmla="*/ 801797 w 871424"/>
                    <a:gd name="connsiteY7" fmla="*/ 578095 h 879452"/>
                    <a:gd name="connsiteX8" fmla="*/ 871424 w 871424"/>
                    <a:gd name="connsiteY8" fmla="*/ 493707 h 87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1424" h="879452">
                      <a:moveTo>
                        <a:pt x="871424" y="493707"/>
                      </a:moveTo>
                      <a:lnTo>
                        <a:pt x="377717" y="0"/>
                      </a:lnTo>
                      <a:lnTo>
                        <a:pt x="299290" y="86292"/>
                      </a:lnTo>
                      <a:cubicBezTo>
                        <a:pt x="137752" y="282031"/>
                        <a:pt x="31500" y="525086"/>
                        <a:pt x="4439" y="791553"/>
                      </a:cubicBezTo>
                      <a:lnTo>
                        <a:pt x="0" y="879452"/>
                      </a:lnTo>
                      <a:lnTo>
                        <a:pt x="700092" y="879452"/>
                      </a:lnTo>
                      <a:lnTo>
                        <a:pt x="708001" y="800996"/>
                      </a:lnTo>
                      <a:cubicBezTo>
                        <a:pt x="724609" y="719836"/>
                        <a:pt x="756988" y="644421"/>
                        <a:pt x="801797" y="578095"/>
                      </a:cubicBezTo>
                      <a:lnTo>
                        <a:pt x="871424" y="49370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 rot="16200000" flipV="1">
                  <a:off x="7588181" y="2405220"/>
                  <a:ext cx="862051" cy="898236"/>
                </a:xfrm>
                <a:custGeom>
                  <a:avLst/>
                  <a:gdLst>
                    <a:gd name="connsiteX0" fmla="*/ 861229 w 861229"/>
                    <a:gd name="connsiteY0" fmla="*/ 404291 h 898628"/>
                    <a:gd name="connsiteX1" fmla="*/ 803459 w 861229"/>
                    <a:gd name="connsiteY1" fmla="*/ 334273 h 898628"/>
                    <a:gd name="connsiteX2" fmla="*/ 709663 w 861229"/>
                    <a:gd name="connsiteY2" fmla="*/ 111372 h 898628"/>
                    <a:gd name="connsiteX3" fmla="*/ 698436 w 861229"/>
                    <a:gd name="connsiteY3" fmla="*/ 0 h 898628"/>
                    <a:gd name="connsiteX4" fmla="*/ 0 w 861229"/>
                    <a:gd name="connsiteY4" fmla="*/ 0 h 898628"/>
                    <a:gd name="connsiteX5" fmla="*/ 6101 w 861229"/>
                    <a:gd name="connsiteY5" fmla="*/ 120815 h 898628"/>
                    <a:gd name="connsiteX6" fmla="*/ 300952 w 861229"/>
                    <a:gd name="connsiteY6" fmla="*/ 826076 h 898628"/>
                    <a:gd name="connsiteX7" fmla="*/ 366892 w 861229"/>
                    <a:gd name="connsiteY7" fmla="*/ 898628 h 898628"/>
                    <a:gd name="connsiteX8" fmla="*/ 861229 w 861229"/>
                    <a:gd name="connsiteY8" fmla="*/ 404291 h 898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1229" h="898628">
                      <a:moveTo>
                        <a:pt x="861229" y="404291"/>
                      </a:moveTo>
                      <a:lnTo>
                        <a:pt x="803459" y="334273"/>
                      </a:lnTo>
                      <a:cubicBezTo>
                        <a:pt x="758650" y="267946"/>
                        <a:pt x="726271" y="192532"/>
                        <a:pt x="709663" y="111372"/>
                      </a:cubicBezTo>
                      <a:lnTo>
                        <a:pt x="698436" y="0"/>
                      </a:lnTo>
                      <a:lnTo>
                        <a:pt x="0" y="0"/>
                      </a:lnTo>
                      <a:lnTo>
                        <a:pt x="6101" y="120815"/>
                      </a:lnTo>
                      <a:cubicBezTo>
                        <a:pt x="33162" y="387282"/>
                        <a:pt x="139414" y="630337"/>
                        <a:pt x="300952" y="826076"/>
                      </a:cubicBezTo>
                      <a:lnTo>
                        <a:pt x="366892" y="898628"/>
                      </a:lnTo>
                      <a:lnTo>
                        <a:pt x="861229" y="404291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4" name="矩形 165"/>
            <p:cNvSpPr/>
            <p:nvPr/>
          </p:nvSpPr>
          <p:spPr>
            <a:xfrm rot="19628385">
              <a:off x="5635138" y="4764450"/>
              <a:ext cx="384052" cy="2089242"/>
            </a:xfrm>
            <a:custGeom>
              <a:avLst/>
              <a:gdLst>
                <a:gd name="connsiteX0" fmla="*/ 0 w 383453"/>
                <a:gd name="connsiteY0" fmla="*/ 0 h 2033432"/>
                <a:gd name="connsiteX1" fmla="*/ 383453 w 383453"/>
                <a:gd name="connsiteY1" fmla="*/ 0 h 2033432"/>
                <a:gd name="connsiteX2" fmla="*/ 383453 w 383453"/>
                <a:gd name="connsiteY2" fmla="*/ 2033432 h 2033432"/>
                <a:gd name="connsiteX3" fmla="*/ 0 w 383453"/>
                <a:gd name="connsiteY3" fmla="*/ 2033432 h 2033432"/>
                <a:gd name="connsiteX4" fmla="*/ 0 w 383453"/>
                <a:gd name="connsiteY4" fmla="*/ 0 h 2033432"/>
                <a:gd name="connsiteX0" fmla="*/ 0 w 383453"/>
                <a:gd name="connsiteY0" fmla="*/ 0 h 2048319"/>
                <a:gd name="connsiteX1" fmla="*/ 383453 w 383453"/>
                <a:gd name="connsiteY1" fmla="*/ 0 h 2048319"/>
                <a:gd name="connsiteX2" fmla="*/ 383453 w 383453"/>
                <a:gd name="connsiteY2" fmla="*/ 2033432 h 2048319"/>
                <a:gd name="connsiteX3" fmla="*/ 0 w 383453"/>
                <a:gd name="connsiteY3" fmla="*/ 2033432 h 2048319"/>
                <a:gd name="connsiteX4" fmla="*/ 0 w 383453"/>
                <a:gd name="connsiteY4" fmla="*/ 0 h 2048319"/>
                <a:gd name="connsiteX0" fmla="*/ 0 w 383453"/>
                <a:gd name="connsiteY0" fmla="*/ 0 h 2060290"/>
                <a:gd name="connsiteX1" fmla="*/ 383453 w 383453"/>
                <a:gd name="connsiteY1" fmla="*/ 0 h 2060290"/>
                <a:gd name="connsiteX2" fmla="*/ 383453 w 383453"/>
                <a:gd name="connsiteY2" fmla="*/ 2033432 h 2060290"/>
                <a:gd name="connsiteX3" fmla="*/ 0 w 383453"/>
                <a:gd name="connsiteY3" fmla="*/ 2033432 h 2060290"/>
                <a:gd name="connsiteX4" fmla="*/ 0 w 383453"/>
                <a:gd name="connsiteY4" fmla="*/ 0 h 2060290"/>
                <a:gd name="connsiteX0" fmla="*/ 0 w 383453"/>
                <a:gd name="connsiteY0" fmla="*/ 0 h 2075504"/>
                <a:gd name="connsiteX1" fmla="*/ 383453 w 383453"/>
                <a:gd name="connsiteY1" fmla="*/ 0 h 2075504"/>
                <a:gd name="connsiteX2" fmla="*/ 383453 w 383453"/>
                <a:gd name="connsiteY2" fmla="*/ 2033432 h 2075504"/>
                <a:gd name="connsiteX3" fmla="*/ 0 w 383453"/>
                <a:gd name="connsiteY3" fmla="*/ 2033432 h 2075504"/>
                <a:gd name="connsiteX4" fmla="*/ 0 w 383453"/>
                <a:gd name="connsiteY4" fmla="*/ 0 h 2075504"/>
                <a:gd name="connsiteX0" fmla="*/ 0 w 383453"/>
                <a:gd name="connsiteY0" fmla="*/ 0 h 2085394"/>
                <a:gd name="connsiteX1" fmla="*/ 383453 w 383453"/>
                <a:gd name="connsiteY1" fmla="*/ 0 h 2085394"/>
                <a:gd name="connsiteX2" fmla="*/ 383453 w 383453"/>
                <a:gd name="connsiteY2" fmla="*/ 2033432 h 2085394"/>
                <a:gd name="connsiteX3" fmla="*/ 0 w 383453"/>
                <a:gd name="connsiteY3" fmla="*/ 2033432 h 2085394"/>
                <a:gd name="connsiteX4" fmla="*/ 0 w 383453"/>
                <a:gd name="connsiteY4" fmla="*/ 0 h 2085394"/>
                <a:gd name="connsiteX0" fmla="*/ 0 w 383453"/>
                <a:gd name="connsiteY0" fmla="*/ 0 h 2088781"/>
                <a:gd name="connsiteX1" fmla="*/ 383453 w 383453"/>
                <a:gd name="connsiteY1" fmla="*/ 0 h 2088781"/>
                <a:gd name="connsiteX2" fmla="*/ 383453 w 383453"/>
                <a:gd name="connsiteY2" fmla="*/ 2033432 h 2088781"/>
                <a:gd name="connsiteX3" fmla="*/ 0 w 383453"/>
                <a:gd name="connsiteY3" fmla="*/ 2033432 h 2088781"/>
                <a:gd name="connsiteX4" fmla="*/ 0 w 383453"/>
                <a:gd name="connsiteY4" fmla="*/ 0 h 208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53" h="2088781">
                  <a:moveTo>
                    <a:pt x="0" y="0"/>
                  </a:moveTo>
                  <a:lnTo>
                    <a:pt x="383453" y="0"/>
                  </a:lnTo>
                  <a:lnTo>
                    <a:pt x="383453" y="2033432"/>
                  </a:lnTo>
                  <a:cubicBezTo>
                    <a:pt x="351186" y="2109327"/>
                    <a:pt x="58843" y="2105105"/>
                    <a:pt x="0" y="20334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B2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9" name="组合 191"/>
          <p:cNvGrpSpPr>
            <a:grpSpLocks/>
          </p:cNvGrpSpPr>
          <p:nvPr/>
        </p:nvGrpSpPr>
        <p:grpSpPr bwMode="auto">
          <a:xfrm>
            <a:off x="3886177" y="2303939"/>
            <a:ext cx="2702047" cy="649278"/>
            <a:chOff x="5486400" y="2176687"/>
            <a:chExt cx="2656114" cy="706439"/>
          </a:xfrm>
          <a:solidFill>
            <a:srgbClr val="0070C0"/>
          </a:solidFill>
        </p:grpSpPr>
        <p:cxnSp>
          <p:nvCxnSpPr>
            <p:cNvPr id="30" name="直接连接符 29"/>
            <p:cNvCxnSpPr/>
            <p:nvPr/>
          </p:nvCxnSpPr>
          <p:spPr>
            <a:xfrm flipV="1">
              <a:off x="5486400" y="2413225"/>
              <a:ext cx="482641" cy="469901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969041" y="2425925"/>
              <a:ext cx="1079592" cy="0"/>
            </a:xfrm>
            <a:prstGeom prst="line">
              <a:avLst/>
            </a:prstGeom>
            <a:grp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6561229" y="2176687"/>
              <a:ext cx="1581285" cy="508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 bwMode="auto">
          <a:xfrm>
            <a:off x="3883025" y="3370709"/>
            <a:ext cx="381000" cy="479425"/>
          </a:xfrm>
          <a:prstGeom prst="line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4264025" y="3850134"/>
            <a:ext cx="933046" cy="0"/>
          </a:xfrm>
          <a:prstGeom prst="line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 bwMode="auto">
          <a:xfrm>
            <a:off x="4845050" y="3648221"/>
            <a:ext cx="1743174" cy="4654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4932040" y="372159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内部安全事故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14"/>
          <p:cNvSpPr>
            <a:spLocks noChangeArrowheads="1"/>
          </p:cNvSpPr>
          <p:nvPr/>
        </p:nvSpPr>
        <p:spPr bwMode="auto">
          <a:xfrm>
            <a:off x="4932040" y="2353444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外部安全事故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989856" y="481236"/>
            <a:ext cx="47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、管道运输安全事故</a:t>
            </a:r>
            <a:endParaRPr lang="zh-CN" altLang="en-US" sz="3200" b="1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91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409228"/>
          <a:ext cx="1080120" cy="1051694"/>
        </p:xfrm>
        <a:graphic>
          <a:graphicData uri="http://schemas.openxmlformats.org/presentationml/2006/ole">
            <p:oleObj spid="_x0000_s39938" name="Clip" r:id="rId3" imgW="1539720" imgH="1554120" progId="">
              <p:embed/>
            </p:oleObj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475606" y="1345332"/>
            <a:ext cx="3816474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、管道运输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外部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安全事故</a:t>
            </a:r>
          </a:p>
        </p:txBody>
      </p:sp>
      <p:grpSp>
        <p:nvGrpSpPr>
          <p:cNvPr id="7" name="组合 26"/>
          <p:cNvGrpSpPr>
            <a:grpSpLocks/>
          </p:cNvGrpSpPr>
          <p:nvPr/>
        </p:nvGrpSpPr>
        <p:grpSpPr bwMode="auto">
          <a:xfrm>
            <a:off x="1457325" y="1993404"/>
            <a:ext cx="5418931" cy="554534"/>
            <a:chOff x="1458000" y="1357298"/>
            <a:chExt cx="6228000" cy="719137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458913" y="1357298"/>
              <a:ext cx="6226175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44492"/>
                </a:gs>
                <a:gs pos="100000">
                  <a:srgbClr val="012A5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1458000" y="1446198"/>
              <a:ext cx="6228000" cy="54133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 b="1">
                <a:solidFill>
                  <a:srgbClr val="FF0000"/>
                </a:solidFill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483768" y="2088089"/>
            <a:ext cx="3961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盗气、盗油对管道运行造成严重破坏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1" name="组合 25"/>
          <p:cNvGrpSpPr>
            <a:grpSpLocks/>
          </p:cNvGrpSpPr>
          <p:nvPr/>
        </p:nvGrpSpPr>
        <p:grpSpPr bwMode="auto">
          <a:xfrm>
            <a:off x="1457325" y="2785492"/>
            <a:ext cx="5418931" cy="554533"/>
            <a:chOff x="1458000" y="2292683"/>
            <a:chExt cx="6228000" cy="719138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1458000" y="2292683"/>
              <a:ext cx="6228000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1E4FF"/>
                </a:gs>
                <a:gs pos="100000">
                  <a:srgbClr val="009FC4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1458000" y="2381583"/>
              <a:ext cx="6228000" cy="5413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 b="1">
                <a:solidFill>
                  <a:srgbClr val="FF0000"/>
                </a:solidFill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627785" y="2880177"/>
            <a:ext cx="2969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第三方施工及非法占压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" name="组合 24"/>
          <p:cNvGrpSpPr>
            <a:grpSpLocks/>
          </p:cNvGrpSpPr>
          <p:nvPr/>
        </p:nvGrpSpPr>
        <p:grpSpPr bwMode="auto">
          <a:xfrm>
            <a:off x="1458913" y="3649588"/>
            <a:ext cx="5416169" cy="554533"/>
            <a:chOff x="1458575" y="3274106"/>
            <a:chExt cx="6226850" cy="71913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1458913" y="3274106"/>
              <a:ext cx="6226175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44492"/>
                </a:gs>
                <a:gs pos="100000">
                  <a:srgbClr val="012A5B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>
              <a:off x="1458575" y="3363006"/>
              <a:ext cx="6226850" cy="54133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 b="1">
                <a:solidFill>
                  <a:srgbClr val="FF0000"/>
                </a:solidFill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67744" y="3745496"/>
            <a:ext cx="4234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自然灾害或犯罪分子对长输管道的破坏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1" name="组合 23"/>
          <p:cNvGrpSpPr>
            <a:grpSpLocks/>
          </p:cNvGrpSpPr>
          <p:nvPr/>
        </p:nvGrpSpPr>
        <p:grpSpPr bwMode="auto">
          <a:xfrm>
            <a:off x="1457325" y="4513684"/>
            <a:ext cx="5418931" cy="554533"/>
            <a:chOff x="1458000" y="4279342"/>
            <a:chExt cx="6228000" cy="719137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1458000" y="4279342"/>
              <a:ext cx="6226413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1E4FF"/>
                </a:gs>
                <a:gs pos="100000">
                  <a:srgbClr val="009FC4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23" name="AutoShape 3"/>
            <p:cNvSpPr>
              <a:spLocks noChangeArrowheads="1"/>
            </p:cNvSpPr>
            <p:nvPr/>
          </p:nvSpPr>
          <p:spPr bwMode="gray">
            <a:xfrm>
              <a:off x="1458000" y="4368242"/>
              <a:ext cx="6228000" cy="54133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 w="254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sz="2000" b="1">
                <a:solidFill>
                  <a:srgbClr val="FF0000"/>
                </a:solidFill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627784" y="4608005"/>
            <a:ext cx="3277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市场供应及管网建设问题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uu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1218</Words>
  <Application>Microsoft Office PowerPoint</Application>
  <PresentationFormat>全屏显示(16:10)</PresentationFormat>
  <Paragraphs>76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uu</vt:lpstr>
      <vt:lpstr>Clip</vt:lpstr>
      <vt:lpstr>幻灯片 1</vt:lpstr>
      <vt:lpstr>项目六   管道运输管理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幻灯片主标题替换</dc:title>
  <dc:creator>dm</dc:creator>
  <cp:lastModifiedBy>Administrator</cp:lastModifiedBy>
  <cp:revision>589</cp:revision>
  <dcterms:created xsi:type="dcterms:W3CDTF">2014-09-04T05:16:00Z</dcterms:created>
  <dcterms:modified xsi:type="dcterms:W3CDTF">2017-08-13T15:25:16Z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