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4"/>
  </p:notesMasterIdLst>
  <p:sldIdLst>
    <p:sldId id="588" r:id="rId2"/>
    <p:sldId id="261" r:id="rId3"/>
    <p:sldId id="324" r:id="rId4"/>
    <p:sldId id="591" r:id="rId5"/>
    <p:sldId id="382" r:id="rId6"/>
    <p:sldId id="381" r:id="rId7"/>
    <p:sldId id="599" r:id="rId8"/>
    <p:sldId id="622" r:id="rId9"/>
    <p:sldId id="623" r:id="rId10"/>
    <p:sldId id="624" r:id="rId11"/>
    <p:sldId id="625" r:id="rId12"/>
    <p:sldId id="626" r:id="rId13"/>
    <p:sldId id="627" r:id="rId14"/>
    <p:sldId id="628" r:id="rId15"/>
    <p:sldId id="629" r:id="rId16"/>
    <p:sldId id="630" r:id="rId17"/>
    <p:sldId id="633" r:id="rId18"/>
    <p:sldId id="635" r:id="rId19"/>
    <p:sldId id="634" r:id="rId20"/>
    <p:sldId id="636" r:id="rId21"/>
    <p:sldId id="632" r:id="rId22"/>
    <p:sldId id="631" r:id="rId23"/>
    <p:sldId id="637" r:id="rId24"/>
    <p:sldId id="639" r:id="rId25"/>
    <p:sldId id="640" r:id="rId26"/>
    <p:sldId id="641" r:id="rId27"/>
    <p:sldId id="642" r:id="rId28"/>
    <p:sldId id="643" r:id="rId29"/>
    <p:sldId id="644" r:id="rId30"/>
    <p:sldId id="645" r:id="rId31"/>
    <p:sldId id="646" r:id="rId32"/>
    <p:sldId id="647" r:id="rId33"/>
    <p:sldId id="648" r:id="rId34"/>
    <p:sldId id="649" r:id="rId35"/>
    <p:sldId id="650" r:id="rId36"/>
    <p:sldId id="651" r:id="rId37"/>
    <p:sldId id="652" r:id="rId38"/>
    <p:sldId id="653" r:id="rId39"/>
    <p:sldId id="654" r:id="rId40"/>
    <p:sldId id="655" r:id="rId41"/>
    <p:sldId id="656" r:id="rId42"/>
    <p:sldId id="657" r:id="rId43"/>
    <p:sldId id="658" r:id="rId44"/>
    <p:sldId id="659" r:id="rId45"/>
    <p:sldId id="660" r:id="rId46"/>
    <p:sldId id="661" r:id="rId47"/>
    <p:sldId id="662" r:id="rId48"/>
    <p:sldId id="663" r:id="rId49"/>
    <p:sldId id="664" r:id="rId50"/>
    <p:sldId id="665" r:id="rId51"/>
    <p:sldId id="666" r:id="rId52"/>
    <p:sldId id="667" r:id="rId53"/>
  </p:sldIdLst>
  <p:sldSz cx="9144000" cy="5715000" type="screen16x1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66FF"/>
    <a:srgbClr val="A86ED4"/>
    <a:srgbClr val="CC3399"/>
    <a:srgbClr val="0000FF"/>
    <a:srgbClr val="FF5050"/>
    <a:srgbClr val="00FF00"/>
    <a:srgbClr val="FFCB25"/>
    <a:srgbClr val="8439BD"/>
    <a:srgbClr val="FFD85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5" d="100"/>
          <a:sy n="75" d="100"/>
        </p:scale>
        <p:origin x="-102" y="-150"/>
      </p:cViewPr>
      <p:guideLst>
        <p:guide orient="horz" pos="1800"/>
        <p:guide pos="2880"/>
      </p:guideLst>
    </p:cSldViewPr>
  </p:slideViewPr>
  <p:notesTextViewPr>
    <p:cViewPr>
      <p:scale>
        <a:sx n="1" d="1"/>
        <a:sy n="1" d="1"/>
      </p:scale>
      <p:origin x="0" y="0"/>
    </p:cViewPr>
  </p:notesTextViewPr>
  <p:sorterViewPr>
    <p:cViewPr>
      <p:scale>
        <a:sx n="100" d="100"/>
        <a:sy n="100" d="100"/>
      </p:scale>
      <p:origin x="0" y="1844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12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2C7275-0DF2-491F-B2F4-67D43DB05E18}" type="datetimeFigureOut">
              <a:rPr lang="zh-CN" altLang="en-US" smtClean="0"/>
              <a:pPr/>
              <a:t>2017/8/12</a:t>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2DA568-4910-4926-A35E-20147B2BD09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5370576"/>
          </a:xfrm>
          <a:prstGeom prst="rect">
            <a:avLst/>
          </a:prstGeom>
        </p:spPr>
      </p:pic>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任意多边形 7"/>
          <p:cNvSpPr/>
          <p:nvPr userDrawn="1"/>
        </p:nvSpPr>
        <p:spPr>
          <a:xfrm>
            <a:off x="0" y="2857500"/>
            <a:ext cx="9144000" cy="2857500"/>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 name="connsiteX0-169" fmla="*/ 0 w 9144000"/>
              <a:gd name="connsiteY0-170" fmla="*/ 0 h 3618943"/>
              <a:gd name="connsiteX1-171" fmla="*/ 9144000 w 9144000"/>
              <a:gd name="connsiteY1-172" fmla="*/ 1171840 h 3618943"/>
              <a:gd name="connsiteX2-173" fmla="*/ 9144000 w 9144000"/>
              <a:gd name="connsiteY2-174" fmla="*/ 1498149 h 3618943"/>
              <a:gd name="connsiteX3-175" fmla="*/ 9144000 w 9144000"/>
              <a:gd name="connsiteY3-176" fmla="*/ 3618943 h 3618943"/>
              <a:gd name="connsiteX4-177" fmla="*/ 0 w 9144000"/>
              <a:gd name="connsiteY4-178" fmla="*/ 3618943 h 3618943"/>
              <a:gd name="connsiteX5-179" fmla="*/ 0 w 9144000"/>
              <a:gd name="connsiteY5-180" fmla="*/ 0 h 3618943"/>
              <a:gd name="connsiteX0-181" fmla="*/ 0 w 9144000"/>
              <a:gd name="connsiteY0-182" fmla="*/ 0 h 3618943"/>
              <a:gd name="connsiteX1-183" fmla="*/ 9144000 w 9144000"/>
              <a:gd name="connsiteY1-184" fmla="*/ 1171840 h 3618943"/>
              <a:gd name="connsiteX2-185" fmla="*/ 9144000 w 9144000"/>
              <a:gd name="connsiteY2-186" fmla="*/ 1498149 h 3618943"/>
              <a:gd name="connsiteX3-187" fmla="*/ 9144000 w 9144000"/>
              <a:gd name="connsiteY3-188" fmla="*/ 3618943 h 3618943"/>
              <a:gd name="connsiteX4-189" fmla="*/ 0 w 9144000"/>
              <a:gd name="connsiteY4-190" fmla="*/ 3618943 h 3618943"/>
              <a:gd name="connsiteX5-191" fmla="*/ 0 w 9144000"/>
              <a:gd name="connsiteY5-192" fmla="*/ 0 h 3618943"/>
              <a:gd name="connsiteX0-193" fmla="*/ 0 w 9144000"/>
              <a:gd name="connsiteY0-194" fmla="*/ 0 h 3618943"/>
              <a:gd name="connsiteX1-195" fmla="*/ 9144000 w 9144000"/>
              <a:gd name="connsiteY1-196" fmla="*/ 1171840 h 3618943"/>
              <a:gd name="connsiteX2-197" fmla="*/ 9144000 w 9144000"/>
              <a:gd name="connsiteY2-198" fmla="*/ 1498149 h 3618943"/>
              <a:gd name="connsiteX3-199" fmla="*/ 9144000 w 9144000"/>
              <a:gd name="connsiteY3-200" fmla="*/ 3618943 h 3618943"/>
              <a:gd name="connsiteX4-201" fmla="*/ 0 w 9144000"/>
              <a:gd name="connsiteY4-202" fmla="*/ 3618943 h 3618943"/>
              <a:gd name="connsiteX5-203" fmla="*/ 0 w 9144000"/>
              <a:gd name="connsiteY5-204" fmla="*/ 0 h 3618943"/>
              <a:gd name="connsiteX0-205" fmla="*/ 0 w 9144000"/>
              <a:gd name="connsiteY0-206" fmla="*/ 0 h 3618943"/>
              <a:gd name="connsiteX1-207" fmla="*/ 9144000 w 9144000"/>
              <a:gd name="connsiteY1-208" fmla="*/ 1171840 h 3618943"/>
              <a:gd name="connsiteX2-209" fmla="*/ 9144000 w 9144000"/>
              <a:gd name="connsiteY2-210" fmla="*/ 1498149 h 3618943"/>
              <a:gd name="connsiteX3-211" fmla="*/ 9144000 w 9144000"/>
              <a:gd name="connsiteY3-212" fmla="*/ 3618943 h 3618943"/>
              <a:gd name="connsiteX4-213" fmla="*/ 0 w 9144000"/>
              <a:gd name="connsiteY4-214" fmla="*/ 3618943 h 3618943"/>
              <a:gd name="connsiteX5-215" fmla="*/ 0 w 9144000"/>
              <a:gd name="connsiteY5-216" fmla="*/ 0 h 3618943"/>
              <a:gd name="connsiteX0-217" fmla="*/ 0 w 9144000"/>
              <a:gd name="connsiteY0-218" fmla="*/ 0 h 3618943"/>
              <a:gd name="connsiteX1-219" fmla="*/ 9144000 w 9144000"/>
              <a:gd name="connsiteY1-220" fmla="*/ 1171840 h 3618943"/>
              <a:gd name="connsiteX2-221" fmla="*/ 9144000 w 9144000"/>
              <a:gd name="connsiteY2-222" fmla="*/ 1498149 h 3618943"/>
              <a:gd name="connsiteX3-223" fmla="*/ 9144000 w 9144000"/>
              <a:gd name="connsiteY3-224" fmla="*/ 3618943 h 3618943"/>
              <a:gd name="connsiteX4-225" fmla="*/ 0 w 9144000"/>
              <a:gd name="connsiteY4-226" fmla="*/ 3618943 h 3618943"/>
              <a:gd name="connsiteX5-227" fmla="*/ 0 w 9144000"/>
              <a:gd name="connsiteY5-228" fmla="*/ 0 h 3618943"/>
              <a:gd name="connsiteX0-229" fmla="*/ 0 w 9144000"/>
              <a:gd name="connsiteY0-230" fmla="*/ 0 h 3618943"/>
              <a:gd name="connsiteX1-231" fmla="*/ 9144000 w 9144000"/>
              <a:gd name="connsiteY1-232" fmla="*/ 1171840 h 3618943"/>
              <a:gd name="connsiteX2-233" fmla="*/ 9144000 w 9144000"/>
              <a:gd name="connsiteY2-234" fmla="*/ 1498149 h 3618943"/>
              <a:gd name="connsiteX3-235" fmla="*/ 9144000 w 9144000"/>
              <a:gd name="connsiteY3-236" fmla="*/ 3618943 h 3618943"/>
              <a:gd name="connsiteX4-237" fmla="*/ 0 w 9144000"/>
              <a:gd name="connsiteY4-238" fmla="*/ 3618943 h 3618943"/>
              <a:gd name="connsiteX5-239" fmla="*/ 0 w 9144000"/>
              <a:gd name="connsiteY5-240" fmla="*/ 0 h 3618943"/>
              <a:gd name="connsiteX0-241" fmla="*/ 0 w 9144000"/>
              <a:gd name="connsiteY0-242" fmla="*/ 0 h 3618943"/>
              <a:gd name="connsiteX1-243" fmla="*/ 9144000 w 9144000"/>
              <a:gd name="connsiteY1-244" fmla="*/ 1171840 h 3618943"/>
              <a:gd name="connsiteX2-245" fmla="*/ 9144000 w 9144000"/>
              <a:gd name="connsiteY2-246" fmla="*/ 1498149 h 3618943"/>
              <a:gd name="connsiteX3-247" fmla="*/ 9144000 w 9144000"/>
              <a:gd name="connsiteY3-248" fmla="*/ 3618943 h 3618943"/>
              <a:gd name="connsiteX4-249" fmla="*/ 0 w 9144000"/>
              <a:gd name="connsiteY4-250" fmla="*/ 3618943 h 3618943"/>
              <a:gd name="connsiteX5-251" fmla="*/ 0 w 9144000"/>
              <a:gd name="connsiteY5-252" fmla="*/ 0 h 3618943"/>
              <a:gd name="connsiteX0-253" fmla="*/ 0 w 9144000"/>
              <a:gd name="connsiteY0-254" fmla="*/ 0 h 3618943"/>
              <a:gd name="connsiteX1-255" fmla="*/ 9144000 w 9144000"/>
              <a:gd name="connsiteY1-256" fmla="*/ 1171840 h 3618943"/>
              <a:gd name="connsiteX2-257" fmla="*/ 9144000 w 9144000"/>
              <a:gd name="connsiteY2-258" fmla="*/ 1498149 h 3618943"/>
              <a:gd name="connsiteX3-259" fmla="*/ 9144000 w 9144000"/>
              <a:gd name="connsiteY3-260" fmla="*/ 3618943 h 3618943"/>
              <a:gd name="connsiteX4-261" fmla="*/ 0 w 9144000"/>
              <a:gd name="connsiteY4-262" fmla="*/ 3618943 h 3618943"/>
              <a:gd name="connsiteX5-263" fmla="*/ 0 w 9144000"/>
              <a:gd name="connsiteY5-264" fmla="*/ 0 h 3618943"/>
              <a:gd name="connsiteX0-265" fmla="*/ 0 w 9144000"/>
              <a:gd name="connsiteY0-266" fmla="*/ 0 h 3618943"/>
              <a:gd name="connsiteX1-267" fmla="*/ 9144000 w 9144000"/>
              <a:gd name="connsiteY1-268" fmla="*/ 1171840 h 3618943"/>
              <a:gd name="connsiteX2-269" fmla="*/ 9144000 w 9144000"/>
              <a:gd name="connsiteY2-270" fmla="*/ 1498149 h 3618943"/>
              <a:gd name="connsiteX3-271" fmla="*/ 9144000 w 9144000"/>
              <a:gd name="connsiteY3-272" fmla="*/ 3618943 h 3618943"/>
              <a:gd name="connsiteX4-273" fmla="*/ 0 w 9144000"/>
              <a:gd name="connsiteY4-274" fmla="*/ 3618943 h 3618943"/>
              <a:gd name="connsiteX5-275" fmla="*/ 0 w 9144000"/>
              <a:gd name="connsiteY5-276" fmla="*/ 0 h 3618943"/>
              <a:gd name="connsiteX0-277" fmla="*/ 0 w 9144000"/>
              <a:gd name="connsiteY0-278" fmla="*/ 0 h 3618943"/>
              <a:gd name="connsiteX1-279" fmla="*/ 9144000 w 9144000"/>
              <a:gd name="connsiteY1-280" fmla="*/ 1171840 h 3618943"/>
              <a:gd name="connsiteX2-281" fmla="*/ 9144000 w 9144000"/>
              <a:gd name="connsiteY2-282" fmla="*/ 1498149 h 3618943"/>
              <a:gd name="connsiteX3-283" fmla="*/ 9144000 w 9144000"/>
              <a:gd name="connsiteY3-284" fmla="*/ 3618943 h 3618943"/>
              <a:gd name="connsiteX4-285" fmla="*/ 0 w 9144000"/>
              <a:gd name="connsiteY4-286" fmla="*/ 3618943 h 3618943"/>
              <a:gd name="connsiteX5-287" fmla="*/ 0 w 9144000"/>
              <a:gd name="connsiteY5-288" fmla="*/ 0 h 3618943"/>
              <a:gd name="connsiteX0-289" fmla="*/ 0 w 9144000"/>
              <a:gd name="connsiteY0-290" fmla="*/ 0 h 3618943"/>
              <a:gd name="connsiteX1-291" fmla="*/ 9144000 w 9144000"/>
              <a:gd name="connsiteY1-292" fmla="*/ 1171840 h 3618943"/>
              <a:gd name="connsiteX2-293" fmla="*/ 9144000 w 9144000"/>
              <a:gd name="connsiteY2-294" fmla="*/ 1498149 h 3618943"/>
              <a:gd name="connsiteX3-295" fmla="*/ 9144000 w 9144000"/>
              <a:gd name="connsiteY3-296" fmla="*/ 3618943 h 3618943"/>
              <a:gd name="connsiteX4-297" fmla="*/ 0 w 9144000"/>
              <a:gd name="connsiteY4-298" fmla="*/ 3618943 h 3618943"/>
              <a:gd name="connsiteX5-299" fmla="*/ 0 w 9144000"/>
              <a:gd name="connsiteY5-300" fmla="*/ 0 h 3618943"/>
              <a:gd name="connsiteX0-301" fmla="*/ 0 w 9144000"/>
              <a:gd name="connsiteY0-302" fmla="*/ 0 h 3618943"/>
              <a:gd name="connsiteX1-303" fmla="*/ 9144000 w 9144000"/>
              <a:gd name="connsiteY1-304" fmla="*/ 1171840 h 3618943"/>
              <a:gd name="connsiteX2-305" fmla="*/ 9144000 w 9144000"/>
              <a:gd name="connsiteY2-306" fmla="*/ 1498149 h 3618943"/>
              <a:gd name="connsiteX3-307" fmla="*/ 9144000 w 9144000"/>
              <a:gd name="connsiteY3-308" fmla="*/ 3618943 h 3618943"/>
              <a:gd name="connsiteX4-309" fmla="*/ 0 w 9144000"/>
              <a:gd name="connsiteY4-310" fmla="*/ 3618943 h 3618943"/>
              <a:gd name="connsiteX5-311" fmla="*/ 0 w 9144000"/>
              <a:gd name="connsiteY5-312" fmla="*/ 0 h 3618943"/>
              <a:gd name="connsiteX0-313" fmla="*/ 0 w 9144000"/>
              <a:gd name="connsiteY0-314" fmla="*/ 0 h 3618943"/>
              <a:gd name="connsiteX1-315" fmla="*/ 9144000 w 9144000"/>
              <a:gd name="connsiteY1-316" fmla="*/ 1171840 h 3618943"/>
              <a:gd name="connsiteX2-317" fmla="*/ 9144000 w 9144000"/>
              <a:gd name="connsiteY2-318" fmla="*/ 1498149 h 3618943"/>
              <a:gd name="connsiteX3-319" fmla="*/ 9144000 w 9144000"/>
              <a:gd name="connsiteY3-320" fmla="*/ 3618943 h 3618943"/>
              <a:gd name="connsiteX4-321" fmla="*/ 0 w 9144000"/>
              <a:gd name="connsiteY4-322" fmla="*/ 3618943 h 3618943"/>
              <a:gd name="connsiteX5-323" fmla="*/ 0 w 9144000"/>
              <a:gd name="connsiteY5-324" fmla="*/ 0 h 3618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618943">
                <a:moveTo>
                  <a:pt x="0" y="0"/>
                </a:moveTo>
                <a:cubicBezTo>
                  <a:pt x="1783491" y="2055435"/>
                  <a:pt x="7842422" y="1878666"/>
                  <a:pt x="9144000" y="1171840"/>
                </a:cubicBezTo>
                <a:lnTo>
                  <a:pt x="9144000" y="1498149"/>
                </a:lnTo>
                <a:lnTo>
                  <a:pt x="9144000" y="3618943"/>
                </a:lnTo>
                <a:lnTo>
                  <a:pt x="0" y="3618943"/>
                </a:lnTo>
                <a:lnTo>
                  <a:pt x="0" y="0"/>
                </a:lnTo>
                <a:close/>
              </a:path>
            </a:pathLst>
          </a:custGeom>
          <a:solidFill>
            <a:srgbClr val="0070C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任意多边形 8"/>
          <p:cNvSpPr/>
          <p:nvPr userDrawn="1"/>
        </p:nvSpPr>
        <p:spPr>
          <a:xfrm>
            <a:off x="0" y="3257550"/>
            <a:ext cx="9144000" cy="2457450"/>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618943">
                <a:moveTo>
                  <a:pt x="0" y="0"/>
                </a:moveTo>
                <a:cubicBezTo>
                  <a:pt x="2117124" y="1906711"/>
                  <a:pt x="7212227" y="1650233"/>
                  <a:pt x="9144000" y="1171840"/>
                </a:cubicBezTo>
                <a:lnTo>
                  <a:pt x="9144000" y="1498149"/>
                </a:lnTo>
                <a:lnTo>
                  <a:pt x="9144000" y="3618943"/>
                </a:lnTo>
                <a:lnTo>
                  <a:pt x="0" y="3618943"/>
                </a:lnTo>
                <a:lnTo>
                  <a:pt x="0" y="0"/>
                </a:lnTo>
                <a:close/>
              </a:path>
            </a:pathLst>
          </a:custGeom>
          <a:gradFill flip="none" rotWithShape="1">
            <a:gsLst>
              <a:gs pos="0">
                <a:schemeClr val="tx1">
                  <a:lumMod val="65000"/>
                  <a:lumOff val="35000"/>
                </a:schemeClr>
              </a:gs>
              <a:gs pos="50000">
                <a:schemeClr val="bg1">
                  <a:lumMod val="50000"/>
                  <a:tint val="44500"/>
                  <a:satMod val="160000"/>
                </a:schemeClr>
              </a:gs>
              <a:gs pos="100000">
                <a:schemeClr val="bg1">
                  <a:alpha val="95000"/>
                </a:schemeClr>
              </a:gs>
            </a:gsLst>
            <a:lin ang="2700000" scaled="1"/>
            <a:tileRect/>
          </a:gradFill>
          <a:ln>
            <a:noFill/>
          </a:ln>
          <a:effectLst>
            <a:outerShdw dist="38100" dir="16200000"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标题 1"/>
          <p:cNvSpPr>
            <a:spLocks noGrp="1"/>
          </p:cNvSpPr>
          <p:nvPr>
            <p:ph type="ctrTitle"/>
          </p:nvPr>
        </p:nvSpPr>
        <p:spPr>
          <a:xfrm>
            <a:off x="0" y="4102100"/>
            <a:ext cx="6394450" cy="1225021"/>
          </a:xfrm>
        </p:spPr>
        <p:txBody>
          <a:bodyPr>
            <a:normAutofit/>
          </a:bodyPr>
          <a:lstStyle>
            <a:lvl1pPr>
              <a:defRPr sz="2800" b="1"/>
            </a:lvl1pPr>
          </a:lstStyle>
          <a:p>
            <a:r>
              <a:rPr lang="zh-CN" altLang="en-US" dirty="0"/>
              <a:t>单击此处编辑母版标题样式</a:t>
            </a:r>
          </a:p>
        </p:txBody>
      </p:sp>
      <p:sp>
        <p:nvSpPr>
          <p:cNvPr id="3" name="副标题 2"/>
          <p:cNvSpPr>
            <a:spLocks noGrp="1"/>
          </p:cNvSpPr>
          <p:nvPr>
            <p:ph type="subTitle" idx="1"/>
          </p:nvPr>
        </p:nvSpPr>
        <p:spPr>
          <a:xfrm>
            <a:off x="0" y="4984750"/>
            <a:ext cx="6400800" cy="1460500"/>
          </a:xfrm>
        </p:spPr>
        <p:txBody>
          <a:bodyPr>
            <a:normAutofit/>
          </a:bodyPr>
          <a:lstStyle>
            <a:lvl1pPr marL="986155" indent="0" algn="l" defTabSz="985520">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pic>
        <p:nvPicPr>
          <p:cNvPr id="12" name="图片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4145" y="110506"/>
            <a:ext cx="731431" cy="668433"/>
          </a:xfrm>
          <a:prstGeom prst="rect">
            <a:avLst/>
          </a:prstGeom>
        </p:spPr>
      </p:pic>
      <p:pic>
        <p:nvPicPr>
          <p:cNvPr id="13" name="图片 12"/>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39552" y="-7702"/>
            <a:ext cx="3456147" cy="8594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2"/>
            <a:ext cx="3008313" cy="968375"/>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5"/>
            <a:ext cx="2057400" cy="487627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28865"/>
            <a:ext cx="6019800" cy="487627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pic>
        <p:nvPicPr>
          <p:cNvPr id="10" name="图片 9" descr="background1.jpg"/>
          <p:cNvPicPr>
            <a:picLocks noChangeAspect="1"/>
          </p:cNvPicPr>
          <p:nvPr userDrawn="1"/>
        </p:nvPicPr>
        <p:blipFill>
          <a:blip r:embed="rId2" cstate="print"/>
          <a:srcRect t="12988"/>
          <a:stretch>
            <a:fillRect/>
          </a:stretch>
        </p:blipFill>
        <p:spPr>
          <a:xfrm>
            <a:off x="0" y="742265"/>
            <a:ext cx="9144000" cy="4972735"/>
          </a:xfrm>
          <a:prstGeom prst="rect">
            <a:avLst/>
          </a:prstGeom>
        </p:spPr>
      </p:pic>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1" name="标题 1"/>
          <p:cNvSpPr>
            <a:spLocks noGrp="1"/>
          </p:cNvSpPr>
          <p:nvPr>
            <p:ph type="title"/>
          </p:nvPr>
        </p:nvSpPr>
        <p:spPr>
          <a:xfrm>
            <a:off x="457200" y="546099"/>
            <a:ext cx="8229600" cy="635265"/>
          </a:xfrm>
        </p:spPr>
        <p:txBody>
          <a:bodyPr>
            <a:normAutofit/>
          </a:bodyPr>
          <a:lstStyle>
            <a:lvl1pPr algn="l">
              <a:defRPr sz="3200" b="1"/>
            </a:lvl1pPr>
          </a:lstStyle>
          <a:p>
            <a:r>
              <a:rPr lang="zh-CN" altLang="en-US" dirty="0"/>
              <a:t>单击此处编辑母版标题样式</a:t>
            </a:r>
          </a:p>
        </p:txBody>
      </p:sp>
      <p:sp>
        <p:nvSpPr>
          <p:cNvPr id="12" name="内容占位符 2"/>
          <p:cNvSpPr>
            <a:spLocks noGrp="1"/>
          </p:cNvSpPr>
          <p:nvPr>
            <p:ph idx="1"/>
          </p:nvPr>
        </p:nvSpPr>
        <p:spPr>
          <a:xfrm>
            <a:off x="457200" y="1333500"/>
            <a:ext cx="8229600" cy="377163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5"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
        <p:nvSpPr>
          <p:cNvPr id="13" name="任意多边形 12"/>
          <p:cNvSpPr/>
          <p:nvPr userDrawn="1"/>
        </p:nvSpPr>
        <p:spPr>
          <a:xfrm flipH="1" flipV="1">
            <a:off x="0" y="-157835"/>
            <a:ext cx="9144000" cy="597568"/>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 name="connsiteX0-169" fmla="*/ 0 w 9144000"/>
              <a:gd name="connsiteY0-170" fmla="*/ 0 h 3618943"/>
              <a:gd name="connsiteX1-171" fmla="*/ 9144000 w 9144000"/>
              <a:gd name="connsiteY1-172" fmla="*/ 1171840 h 3618943"/>
              <a:gd name="connsiteX2-173" fmla="*/ 9144000 w 9144000"/>
              <a:gd name="connsiteY2-174" fmla="*/ 1498149 h 3618943"/>
              <a:gd name="connsiteX3-175" fmla="*/ 9144000 w 9144000"/>
              <a:gd name="connsiteY3-176" fmla="*/ 3618943 h 3618943"/>
              <a:gd name="connsiteX4-177" fmla="*/ 0 w 9144000"/>
              <a:gd name="connsiteY4-178" fmla="*/ 3618943 h 3618943"/>
              <a:gd name="connsiteX5-179" fmla="*/ 0 w 9144000"/>
              <a:gd name="connsiteY5-180" fmla="*/ 0 h 3618943"/>
              <a:gd name="connsiteX0-181" fmla="*/ 0 w 9144000"/>
              <a:gd name="connsiteY0-182" fmla="*/ 0 h 3618943"/>
              <a:gd name="connsiteX1-183" fmla="*/ 9144000 w 9144000"/>
              <a:gd name="connsiteY1-184" fmla="*/ 1171840 h 3618943"/>
              <a:gd name="connsiteX2-185" fmla="*/ 9144000 w 9144000"/>
              <a:gd name="connsiteY2-186" fmla="*/ 1498149 h 3618943"/>
              <a:gd name="connsiteX3-187" fmla="*/ 9144000 w 9144000"/>
              <a:gd name="connsiteY3-188" fmla="*/ 3618943 h 3618943"/>
              <a:gd name="connsiteX4-189" fmla="*/ 0 w 9144000"/>
              <a:gd name="connsiteY4-190" fmla="*/ 3618943 h 3618943"/>
              <a:gd name="connsiteX5-191" fmla="*/ 0 w 9144000"/>
              <a:gd name="connsiteY5-192" fmla="*/ 0 h 3618943"/>
              <a:gd name="connsiteX0-193" fmla="*/ 0 w 9144000"/>
              <a:gd name="connsiteY0-194" fmla="*/ 0 h 3618943"/>
              <a:gd name="connsiteX1-195" fmla="*/ 9144000 w 9144000"/>
              <a:gd name="connsiteY1-196" fmla="*/ 1171840 h 3618943"/>
              <a:gd name="connsiteX2-197" fmla="*/ 9144000 w 9144000"/>
              <a:gd name="connsiteY2-198" fmla="*/ 1498149 h 3618943"/>
              <a:gd name="connsiteX3-199" fmla="*/ 9144000 w 9144000"/>
              <a:gd name="connsiteY3-200" fmla="*/ 3618943 h 3618943"/>
              <a:gd name="connsiteX4-201" fmla="*/ 0 w 9144000"/>
              <a:gd name="connsiteY4-202" fmla="*/ 3618943 h 3618943"/>
              <a:gd name="connsiteX5-203" fmla="*/ 0 w 9144000"/>
              <a:gd name="connsiteY5-204" fmla="*/ 0 h 3618943"/>
              <a:gd name="connsiteX0-205" fmla="*/ 0 w 9144000"/>
              <a:gd name="connsiteY0-206" fmla="*/ 0 h 3618943"/>
              <a:gd name="connsiteX1-207" fmla="*/ 9144000 w 9144000"/>
              <a:gd name="connsiteY1-208" fmla="*/ 1171840 h 3618943"/>
              <a:gd name="connsiteX2-209" fmla="*/ 9144000 w 9144000"/>
              <a:gd name="connsiteY2-210" fmla="*/ 1498149 h 3618943"/>
              <a:gd name="connsiteX3-211" fmla="*/ 9144000 w 9144000"/>
              <a:gd name="connsiteY3-212" fmla="*/ 3618943 h 3618943"/>
              <a:gd name="connsiteX4-213" fmla="*/ 0 w 9144000"/>
              <a:gd name="connsiteY4-214" fmla="*/ 3618943 h 3618943"/>
              <a:gd name="connsiteX5-215" fmla="*/ 0 w 9144000"/>
              <a:gd name="connsiteY5-216" fmla="*/ 0 h 3618943"/>
              <a:gd name="connsiteX0-217" fmla="*/ 0 w 9144000"/>
              <a:gd name="connsiteY0-218" fmla="*/ 0 h 3618943"/>
              <a:gd name="connsiteX1-219" fmla="*/ 9144000 w 9144000"/>
              <a:gd name="connsiteY1-220" fmla="*/ 1171840 h 3618943"/>
              <a:gd name="connsiteX2-221" fmla="*/ 9144000 w 9144000"/>
              <a:gd name="connsiteY2-222" fmla="*/ 1498149 h 3618943"/>
              <a:gd name="connsiteX3-223" fmla="*/ 9144000 w 9144000"/>
              <a:gd name="connsiteY3-224" fmla="*/ 3618943 h 3618943"/>
              <a:gd name="connsiteX4-225" fmla="*/ 0 w 9144000"/>
              <a:gd name="connsiteY4-226" fmla="*/ 3618943 h 3618943"/>
              <a:gd name="connsiteX5-227" fmla="*/ 0 w 9144000"/>
              <a:gd name="connsiteY5-228" fmla="*/ 0 h 3618943"/>
              <a:gd name="connsiteX0-229" fmla="*/ 0 w 9144000"/>
              <a:gd name="connsiteY0-230" fmla="*/ 0 h 3681179"/>
              <a:gd name="connsiteX1-231" fmla="*/ 9144000 w 9144000"/>
              <a:gd name="connsiteY1-232" fmla="*/ 2143012 h 3681179"/>
              <a:gd name="connsiteX2-233" fmla="*/ 9144000 w 9144000"/>
              <a:gd name="connsiteY2-234" fmla="*/ 1498149 h 3681179"/>
              <a:gd name="connsiteX3-235" fmla="*/ 9144000 w 9144000"/>
              <a:gd name="connsiteY3-236" fmla="*/ 3618943 h 3681179"/>
              <a:gd name="connsiteX4-237" fmla="*/ 0 w 9144000"/>
              <a:gd name="connsiteY4-238" fmla="*/ 3618943 h 3681179"/>
              <a:gd name="connsiteX5-239" fmla="*/ 0 w 9144000"/>
              <a:gd name="connsiteY5-240" fmla="*/ 0 h 3681179"/>
              <a:gd name="connsiteX0-241" fmla="*/ 0 w 9144000"/>
              <a:gd name="connsiteY0-242" fmla="*/ 0 h 3618943"/>
              <a:gd name="connsiteX1-243" fmla="*/ 9144000 w 9144000"/>
              <a:gd name="connsiteY1-244" fmla="*/ 2143012 h 3618943"/>
              <a:gd name="connsiteX2-245" fmla="*/ 9144000 w 9144000"/>
              <a:gd name="connsiteY2-246" fmla="*/ 1498149 h 3618943"/>
              <a:gd name="connsiteX3-247" fmla="*/ 9144000 w 9144000"/>
              <a:gd name="connsiteY3-248" fmla="*/ 3618943 h 3618943"/>
              <a:gd name="connsiteX4-249" fmla="*/ 0 w 9144000"/>
              <a:gd name="connsiteY4-250" fmla="*/ 3618943 h 3618943"/>
              <a:gd name="connsiteX5-251" fmla="*/ 0 w 9144000"/>
              <a:gd name="connsiteY5-252" fmla="*/ 0 h 3618943"/>
              <a:gd name="connsiteX0-253" fmla="*/ 0 w 9144000"/>
              <a:gd name="connsiteY0-254" fmla="*/ 0 h 3618943"/>
              <a:gd name="connsiteX1-255" fmla="*/ 9144000 w 9144000"/>
              <a:gd name="connsiteY1-256" fmla="*/ 2143012 h 3618943"/>
              <a:gd name="connsiteX2-257" fmla="*/ 9144000 w 9144000"/>
              <a:gd name="connsiteY2-258" fmla="*/ 2143012 h 3618943"/>
              <a:gd name="connsiteX3-259" fmla="*/ 9144000 w 9144000"/>
              <a:gd name="connsiteY3-260" fmla="*/ 3618943 h 3618943"/>
              <a:gd name="connsiteX4-261" fmla="*/ 0 w 9144000"/>
              <a:gd name="connsiteY4-262" fmla="*/ 3618943 h 3618943"/>
              <a:gd name="connsiteX5-263" fmla="*/ 0 w 9144000"/>
              <a:gd name="connsiteY5-264" fmla="*/ 0 h 3618943"/>
              <a:gd name="connsiteX0-265" fmla="*/ 0 w 9144000"/>
              <a:gd name="connsiteY0-266" fmla="*/ 0 h 3618943"/>
              <a:gd name="connsiteX1-267" fmla="*/ 9144000 w 9144000"/>
              <a:gd name="connsiteY1-268" fmla="*/ 2143012 h 3618943"/>
              <a:gd name="connsiteX2-269" fmla="*/ 9144000 w 9144000"/>
              <a:gd name="connsiteY2-270" fmla="*/ 2381125 h 3618943"/>
              <a:gd name="connsiteX3-271" fmla="*/ 9144000 w 9144000"/>
              <a:gd name="connsiteY3-272" fmla="*/ 3618943 h 3618943"/>
              <a:gd name="connsiteX4-273" fmla="*/ 0 w 9144000"/>
              <a:gd name="connsiteY4-274" fmla="*/ 3618943 h 3618943"/>
              <a:gd name="connsiteX5-275" fmla="*/ 0 w 9144000"/>
              <a:gd name="connsiteY5-276" fmla="*/ 0 h 3618943"/>
              <a:gd name="connsiteX0-277" fmla="*/ 0 w 9144000"/>
              <a:gd name="connsiteY0-278" fmla="*/ 0 h 3618943"/>
              <a:gd name="connsiteX1-279" fmla="*/ 9144000 w 9144000"/>
              <a:gd name="connsiteY1-280" fmla="*/ 2143012 h 3618943"/>
              <a:gd name="connsiteX2-281" fmla="*/ 9144000 w 9144000"/>
              <a:gd name="connsiteY2-282" fmla="*/ 2619238 h 3618943"/>
              <a:gd name="connsiteX3-283" fmla="*/ 9144000 w 9144000"/>
              <a:gd name="connsiteY3-284" fmla="*/ 3618943 h 3618943"/>
              <a:gd name="connsiteX4-285" fmla="*/ 0 w 9144000"/>
              <a:gd name="connsiteY4-286" fmla="*/ 3618943 h 3618943"/>
              <a:gd name="connsiteX5-287" fmla="*/ 0 w 9144000"/>
              <a:gd name="connsiteY5-288" fmla="*/ 0 h 3618943"/>
              <a:gd name="connsiteX0-289" fmla="*/ 0 w 9144000"/>
              <a:gd name="connsiteY0-290" fmla="*/ 0 h 3618943"/>
              <a:gd name="connsiteX1-291" fmla="*/ 9144000 w 9144000"/>
              <a:gd name="connsiteY1-292" fmla="*/ 2619238 h 3618943"/>
              <a:gd name="connsiteX2-293" fmla="*/ 9144000 w 9144000"/>
              <a:gd name="connsiteY2-294" fmla="*/ 2619238 h 3618943"/>
              <a:gd name="connsiteX3-295" fmla="*/ 9144000 w 9144000"/>
              <a:gd name="connsiteY3-296" fmla="*/ 3618943 h 3618943"/>
              <a:gd name="connsiteX4-297" fmla="*/ 0 w 9144000"/>
              <a:gd name="connsiteY4-298" fmla="*/ 3618943 h 3618943"/>
              <a:gd name="connsiteX5-299" fmla="*/ 0 w 9144000"/>
              <a:gd name="connsiteY5-300" fmla="*/ 0 h 3618943"/>
              <a:gd name="connsiteX0-301" fmla="*/ 0 w 9144000"/>
              <a:gd name="connsiteY0-302" fmla="*/ 0 h 3618943"/>
              <a:gd name="connsiteX1-303" fmla="*/ 9144000 w 9144000"/>
              <a:gd name="connsiteY1-304" fmla="*/ 2619238 h 3618943"/>
              <a:gd name="connsiteX2-305" fmla="*/ 9144000 w 9144000"/>
              <a:gd name="connsiteY2-306" fmla="*/ 2619238 h 3618943"/>
              <a:gd name="connsiteX3-307" fmla="*/ 9144000 w 9144000"/>
              <a:gd name="connsiteY3-308" fmla="*/ 3618943 h 3618943"/>
              <a:gd name="connsiteX4-309" fmla="*/ 0 w 9144000"/>
              <a:gd name="connsiteY4-310" fmla="*/ 3618943 h 3618943"/>
              <a:gd name="connsiteX5-311" fmla="*/ 0 w 9144000"/>
              <a:gd name="connsiteY5-312" fmla="*/ 0 h 3618943"/>
              <a:gd name="connsiteX0-313" fmla="*/ 0 w 9144000"/>
              <a:gd name="connsiteY0-314" fmla="*/ 0 h 3618943"/>
              <a:gd name="connsiteX1-315" fmla="*/ 9144000 w 9144000"/>
              <a:gd name="connsiteY1-316" fmla="*/ 2619238 h 3618943"/>
              <a:gd name="connsiteX2-317" fmla="*/ 9144000 w 9144000"/>
              <a:gd name="connsiteY2-318" fmla="*/ 2619238 h 3618943"/>
              <a:gd name="connsiteX3-319" fmla="*/ 9144000 w 9144000"/>
              <a:gd name="connsiteY3-320" fmla="*/ 3618943 h 3618943"/>
              <a:gd name="connsiteX4-321" fmla="*/ 0 w 9144000"/>
              <a:gd name="connsiteY4-322" fmla="*/ 3618943 h 3618943"/>
              <a:gd name="connsiteX5-323" fmla="*/ 0 w 9144000"/>
              <a:gd name="connsiteY5-324" fmla="*/ 0 h 3618943"/>
              <a:gd name="connsiteX0-325" fmla="*/ 0 w 9144000"/>
              <a:gd name="connsiteY0-326" fmla="*/ 0 h 3618943"/>
              <a:gd name="connsiteX1-327" fmla="*/ 9144000 w 9144000"/>
              <a:gd name="connsiteY1-328" fmla="*/ 2619238 h 3618943"/>
              <a:gd name="connsiteX2-329" fmla="*/ 9144000 w 9144000"/>
              <a:gd name="connsiteY2-330" fmla="*/ 2619238 h 3618943"/>
              <a:gd name="connsiteX3-331" fmla="*/ 9144000 w 9144000"/>
              <a:gd name="connsiteY3-332" fmla="*/ 3618943 h 3618943"/>
              <a:gd name="connsiteX4-333" fmla="*/ 0 w 9144000"/>
              <a:gd name="connsiteY4-334" fmla="*/ 3618943 h 3618943"/>
              <a:gd name="connsiteX5-335" fmla="*/ 0 w 9144000"/>
              <a:gd name="connsiteY5-336" fmla="*/ 0 h 3618943"/>
              <a:gd name="connsiteX0-337" fmla="*/ 0 w 9144000"/>
              <a:gd name="connsiteY0-338" fmla="*/ 0 h 3618943"/>
              <a:gd name="connsiteX1-339" fmla="*/ 9144000 w 9144000"/>
              <a:gd name="connsiteY1-340" fmla="*/ 2619238 h 3618943"/>
              <a:gd name="connsiteX2-341" fmla="*/ 9144000 w 9144000"/>
              <a:gd name="connsiteY2-342" fmla="*/ 2619238 h 3618943"/>
              <a:gd name="connsiteX3-343" fmla="*/ 9144000 w 9144000"/>
              <a:gd name="connsiteY3-344" fmla="*/ 3618943 h 3618943"/>
              <a:gd name="connsiteX4-345" fmla="*/ 0 w 9144000"/>
              <a:gd name="connsiteY4-346" fmla="*/ 3618943 h 3618943"/>
              <a:gd name="connsiteX5-347" fmla="*/ 0 w 9144000"/>
              <a:gd name="connsiteY5-348" fmla="*/ 0 h 3618943"/>
              <a:gd name="connsiteX0-349" fmla="*/ 0 w 9144000"/>
              <a:gd name="connsiteY0-350" fmla="*/ 0 h 3618943"/>
              <a:gd name="connsiteX1-351" fmla="*/ 9144000 w 9144000"/>
              <a:gd name="connsiteY1-352" fmla="*/ 2619238 h 3618943"/>
              <a:gd name="connsiteX2-353" fmla="*/ 9144000 w 9144000"/>
              <a:gd name="connsiteY2-354" fmla="*/ 2619238 h 3618943"/>
              <a:gd name="connsiteX3-355" fmla="*/ 9144000 w 9144000"/>
              <a:gd name="connsiteY3-356" fmla="*/ 3618943 h 3618943"/>
              <a:gd name="connsiteX4-357" fmla="*/ 0 w 9144000"/>
              <a:gd name="connsiteY4-358" fmla="*/ 3618943 h 3618943"/>
              <a:gd name="connsiteX5-359" fmla="*/ 0 w 9144000"/>
              <a:gd name="connsiteY5-360" fmla="*/ 0 h 3618943"/>
              <a:gd name="connsiteX0-361" fmla="*/ 0 w 9144000"/>
              <a:gd name="connsiteY0-362" fmla="*/ 0 h 3618943"/>
              <a:gd name="connsiteX1-363" fmla="*/ 9144000 w 9144000"/>
              <a:gd name="connsiteY1-364" fmla="*/ 2619238 h 3618943"/>
              <a:gd name="connsiteX2-365" fmla="*/ 9144000 w 9144000"/>
              <a:gd name="connsiteY2-366" fmla="*/ 2619238 h 3618943"/>
              <a:gd name="connsiteX3-367" fmla="*/ 9144000 w 9144000"/>
              <a:gd name="connsiteY3-368" fmla="*/ 3618943 h 3618943"/>
              <a:gd name="connsiteX4-369" fmla="*/ 0 w 9144000"/>
              <a:gd name="connsiteY4-370" fmla="*/ 3618943 h 3618943"/>
              <a:gd name="connsiteX5-371" fmla="*/ 0 w 9144000"/>
              <a:gd name="connsiteY5-372" fmla="*/ 0 h 3618943"/>
              <a:gd name="connsiteX0-373" fmla="*/ 0 w 9144000"/>
              <a:gd name="connsiteY0-374" fmla="*/ 0 h 3618943"/>
              <a:gd name="connsiteX1-375" fmla="*/ 9144000 w 9144000"/>
              <a:gd name="connsiteY1-376" fmla="*/ 2619238 h 3618943"/>
              <a:gd name="connsiteX2-377" fmla="*/ 9144000 w 9144000"/>
              <a:gd name="connsiteY2-378" fmla="*/ 2619238 h 3618943"/>
              <a:gd name="connsiteX3-379" fmla="*/ 9144000 w 9144000"/>
              <a:gd name="connsiteY3-380" fmla="*/ 3618943 h 3618943"/>
              <a:gd name="connsiteX4-381" fmla="*/ 0 w 9144000"/>
              <a:gd name="connsiteY4-382" fmla="*/ 3618943 h 3618943"/>
              <a:gd name="connsiteX5-383" fmla="*/ 0 w 9144000"/>
              <a:gd name="connsiteY5-384" fmla="*/ 0 h 3618943"/>
              <a:gd name="connsiteX0-385" fmla="*/ 0 w 9144000"/>
              <a:gd name="connsiteY0-386" fmla="*/ 0 h 3618943"/>
              <a:gd name="connsiteX1-387" fmla="*/ 9144000 w 9144000"/>
              <a:gd name="connsiteY1-388" fmla="*/ 2619238 h 3618943"/>
              <a:gd name="connsiteX2-389" fmla="*/ 9144000 w 9144000"/>
              <a:gd name="connsiteY2-390" fmla="*/ 2619238 h 3618943"/>
              <a:gd name="connsiteX3-391" fmla="*/ 9144000 w 9144000"/>
              <a:gd name="connsiteY3-392" fmla="*/ 3618943 h 3618943"/>
              <a:gd name="connsiteX4-393" fmla="*/ 0 w 9144000"/>
              <a:gd name="connsiteY4-394" fmla="*/ 3618943 h 3618943"/>
              <a:gd name="connsiteX5-395" fmla="*/ 0 w 9144000"/>
              <a:gd name="connsiteY5-396" fmla="*/ 0 h 3618943"/>
              <a:gd name="connsiteX0-397" fmla="*/ 0 w 9144000"/>
              <a:gd name="connsiteY0-398" fmla="*/ 0 h 3618943"/>
              <a:gd name="connsiteX1-399" fmla="*/ 9144000 w 9144000"/>
              <a:gd name="connsiteY1-400" fmla="*/ 2619238 h 3618943"/>
              <a:gd name="connsiteX2-401" fmla="*/ 9144000 w 9144000"/>
              <a:gd name="connsiteY2-402" fmla="*/ 2619238 h 3618943"/>
              <a:gd name="connsiteX3-403" fmla="*/ 9144000 w 9144000"/>
              <a:gd name="connsiteY3-404" fmla="*/ 3618943 h 3618943"/>
              <a:gd name="connsiteX4-405" fmla="*/ 0 w 9144000"/>
              <a:gd name="connsiteY4-406" fmla="*/ 3618943 h 3618943"/>
              <a:gd name="connsiteX5-407" fmla="*/ 0 w 9144000"/>
              <a:gd name="connsiteY5-408" fmla="*/ 0 h 3618943"/>
              <a:gd name="connsiteX0-409" fmla="*/ 0 w 9144000"/>
              <a:gd name="connsiteY0-410" fmla="*/ 0 h 3618943"/>
              <a:gd name="connsiteX1-411" fmla="*/ 9144000 w 9144000"/>
              <a:gd name="connsiteY1-412" fmla="*/ 2619238 h 3618943"/>
              <a:gd name="connsiteX2-413" fmla="*/ 9144000 w 9144000"/>
              <a:gd name="connsiteY2-414" fmla="*/ 2619238 h 3618943"/>
              <a:gd name="connsiteX3-415" fmla="*/ 9144000 w 9144000"/>
              <a:gd name="connsiteY3-416" fmla="*/ 3618943 h 3618943"/>
              <a:gd name="connsiteX4-417" fmla="*/ 0 w 9144000"/>
              <a:gd name="connsiteY4-418" fmla="*/ 3618943 h 3618943"/>
              <a:gd name="connsiteX5-419" fmla="*/ 0 w 9144000"/>
              <a:gd name="connsiteY5-420" fmla="*/ 0 h 3618943"/>
              <a:gd name="connsiteX0-421" fmla="*/ 0 w 9144000"/>
              <a:gd name="connsiteY0-422" fmla="*/ 0 h 3618943"/>
              <a:gd name="connsiteX1-423" fmla="*/ 9144000 w 9144000"/>
              <a:gd name="connsiteY1-424" fmla="*/ 2619238 h 3618943"/>
              <a:gd name="connsiteX2-425" fmla="*/ 9144000 w 9144000"/>
              <a:gd name="connsiteY2-426" fmla="*/ 2619238 h 3618943"/>
              <a:gd name="connsiteX3-427" fmla="*/ 9144000 w 9144000"/>
              <a:gd name="connsiteY3-428" fmla="*/ 3618943 h 3618943"/>
              <a:gd name="connsiteX4-429" fmla="*/ 0 w 9144000"/>
              <a:gd name="connsiteY4-430" fmla="*/ 3618943 h 3618943"/>
              <a:gd name="connsiteX5-431" fmla="*/ 0 w 9144000"/>
              <a:gd name="connsiteY5-432" fmla="*/ 0 h 3618943"/>
              <a:gd name="connsiteX0-433" fmla="*/ 0 w 9144000"/>
              <a:gd name="connsiteY0-434" fmla="*/ 0 h 3618943"/>
              <a:gd name="connsiteX1-435" fmla="*/ 9144000 w 9144000"/>
              <a:gd name="connsiteY1-436" fmla="*/ 2619238 h 3618943"/>
              <a:gd name="connsiteX2-437" fmla="*/ 9144000 w 9144000"/>
              <a:gd name="connsiteY2-438" fmla="*/ 2619238 h 3618943"/>
              <a:gd name="connsiteX3-439" fmla="*/ 9144000 w 9144000"/>
              <a:gd name="connsiteY3-440" fmla="*/ 3618943 h 3618943"/>
              <a:gd name="connsiteX4-441" fmla="*/ 0 w 9144000"/>
              <a:gd name="connsiteY4-442" fmla="*/ 3618943 h 3618943"/>
              <a:gd name="connsiteX5-443" fmla="*/ 0 w 9144000"/>
              <a:gd name="connsiteY5-444" fmla="*/ 0 h 3618943"/>
              <a:gd name="connsiteX0-445" fmla="*/ 0 w 9144000"/>
              <a:gd name="connsiteY0-446" fmla="*/ 0 h 3618943"/>
              <a:gd name="connsiteX1-447" fmla="*/ 9144000 w 9144000"/>
              <a:gd name="connsiteY1-448" fmla="*/ 2619238 h 3618943"/>
              <a:gd name="connsiteX2-449" fmla="*/ 9144000 w 9144000"/>
              <a:gd name="connsiteY2-450" fmla="*/ 2619238 h 3618943"/>
              <a:gd name="connsiteX3-451" fmla="*/ 9144000 w 9144000"/>
              <a:gd name="connsiteY3-452" fmla="*/ 3618943 h 3618943"/>
              <a:gd name="connsiteX4-453" fmla="*/ 0 w 9144000"/>
              <a:gd name="connsiteY4-454" fmla="*/ 3618943 h 3618943"/>
              <a:gd name="connsiteX5-455" fmla="*/ 0 w 9144000"/>
              <a:gd name="connsiteY5-456" fmla="*/ 0 h 3618943"/>
              <a:gd name="connsiteX0-457" fmla="*/ 0 w 9144000"/>
              <a:gd name="connsiteY0-458" fmla="*/ 0 h 3618943"/>
              <a:gd name="connsiteX1-459" fmla="*/ 9144000 w 9144000"/>
              <a:gd name="connsiteY1-460" fmla="*/ 2619238 h 3618943"/>
              <a:gd name="connsiteX2-461" fmla="*/ 9144000 w 9144000"/>
              <a:gd name="connsiteY2-462" fmla="*/ 2619238 h 3618943"/>
              <a:gd name="connsiteX3-463" fmla="*/ 9144000 w 9144000"/>
              <a:gd name="connsiteY3-464" fmla="*/ 3618943 h 3618943"/>
              <a:gd name="connsiteX4-465" fmla="*/ 0 w 9144000"/>
              <a:gd name="connsiteY4-466" fmla="*/ 3618943 h 3618943"/>
              <a:gd name="connsiteX5-467" fmla="*/ 0 w 9144000"/>
              <a:gd name="connsiteY5-468" fmla="*/ 0 h 3618943"/>
              <a:gd name="connsiteX0-469" fmla="*/ 0 w 9144000"/>
              <a:gd name="connsiteY0-470" fmla="*/ 0 h 3618943"/>
              <a:gd name="connsiteX1-471" fmla="*/ 9144000 w 9144000"/>
              <a:gd name="connsiteY1-472" fmla="*/ 2619238 h 3618943"/>
              <a:gd name="connsiteX2-473" fmla="*/ 9144000 w 9144000"/>
              <a:gd name="connsiteY2-474" fmla="*/ 2619238 h 3618943"/>
              <a:gd name="connsiteX3-475" fmla="*/ 9144000 w 9144000"/>
              <a:gd name="connsiteY3-476" fmla="*/ 3618943 h 3618943"/>
              <a:gd name="connsiteX4-477" fmla="*/ 0 w 9144000"/>
              <a:gd name="connsiteY4-478" fmla="*/ 3618943 h 3618943"/>
              <a:gd name="connsiteX5-479" fmla="*/ 0 w 9144000"/>
              <a:gd name="connsiteY5-480" fmla="*/ 0 h 3618943"/>
              <a:gd name="connsiteX0-481" fmla="*/ 0 w 9144000"/>
              <a:gd name="connsiteY0-482" fmla="*/ 0 h 3618943"/>
              <a:gd name="connsiteX1-483" fmla="*/ 9144000 w 9144000"/>
              <a:gd name="connsiteY1-484" fmla="*/ 2619238 h 3618943"/>
              <a:gd name="connsiteX2-485" fmla="*/ 9144000 w 9144000"/>
              <a:gd name="connsiteY2-486" fmla="*/ 2619238 h 3618943"/>
              <a:gd name="connsiteX3-487" fmla="*/ 9144000 w 9144000"/>
              <a:gd name="connsiteY3-488" fmla="*/ 3618943 h 3618943"/>
              <a:gd name="connsiteX4-489" fmla="*/ 0 w 9144000"/>
              <a:gd name="connsiteY4-490" fmla="*/ 3618943 h 3618943"/>
              <a:gd name="connsiteX5-491" fmla="*/ 0 w 9144000"/>
              <a:gd name="connsiteY5-492" fmla="*/ 0 h 3618943"/>
              <a:gd name="connsiteX0-493" fmla="*/ 0 w 9144000"/>
              <a:gd name="connsiteY0-494" fmla="*/ 0 h 3618943"/>
              <a:gd name="connsiteX1-495" fmla="*/ 9144000 w 9144000"/>
              <a:gd name="connsiteY1-496" fmla="*/ 2619238 h 3618943"/>
              <a:gd name="connsiteX2-497" fmla="*/ 9144000 w 9144000"/>
              <a:gd name="connsiteY2-498" fmla="*/ 2619238 h 3618943"/>
              <a:gd name="connsiteX3-499" fmla="*/ 9144000 w 9144000"/>
              <a:gd name="connsiteY3-500" fmla="*/ 3618943 h 3618943"/>
              <a:gd name="connsiteX4-501" fmla="*/ 0 w 9144000"/>
              <a:gd name="connsiteY4-502" fmla="*/ 3618943 h 3618943"/>
              <a:gd name="connsiteX5-503" fmla="*/ 0 w 9144000"/>
              <a:gd name="connsiteY5-504" fmla="*/ 0 h 3618943"/>
              <a:gd name="connsiteX0-505" fmla="*/ 0 w 9144000"/>
              <a:gd name="connsiteY0-506" fmla="*/ 0 h 3618943"/>
              <a:gd name="connsiteX1-507" fmla="*/ 9144000 w 9144000"/>
              <a:gd name="connsiteY1-508" fmla="*/ 2619238 h 3618943"/>
              <a:gd name="connsiteX2-509" fmla="*/ 9144000 w 9144000"/>
              <a:gd name="connsiteY2-510" fmla="*/ 2619238 h 3618943"/>
              <a:gd name="connsiteX3-511" fmla="*/ 9144000 w 9144000"/>
              <a:gd name="connsiteY3-512" fmla="*/ 3618943 h 3618943"/>
              <a:gd name="connsiteX4-513" fmla="*/ 0 w 9144000"/>
              <a:gd name="connsiteY4-514" fmla="*/ 3618943 h 3618943"/>
              <a:gd name="connsiteX5-515" fmla="*/ 0 w 9144000"/>
              <a:gd name="connsiteY5-516" fmla="*/ 0 h 3618943"/>
              <a:gd name="connsiteX0-517" fmla="*/ 0 w 9144000"/>
              <a:gd name="connsiteY0-518" fmla="*/ 0 h 3618943"/>
              <a:gd name="connsiteX1-519" fmla="*/ 9144000 w 9144000"/>
              <a:gd name="connsiteY1-520" fmla="*/ 2619238 h 3618943"/>
              <a:gd name="connsiteX2-521" fmla="*/ 9144000 w 9144000"/>
              <a:gd name="connsiteY2-522" fmla="*/ 2619238 h 3618943"/>
              <a:gd name="connsiteX3-523" fmla="*/ 9144000 w 9144000"/>
              <a:gd name="connsiteY3-524" fmla="*/ 3618943 h 3618943"/>
              <a:gd name="connsiteX4-525" fmla="*/ 0 w 9144000"/>
              <a:gd name="connsiteY4-526" fmla="*/ 3618943 h 3618943"/>
              <a:gd name="connsiteX5-527" fmla="*/ 0 w 9144000"/>
              <a:gd name="connsiteY5-528" fmla="*/ 0 h 3618943"/>
              <a:gd name="connsiteX0-529" fmla="*/ 0 w 9144000"/>
              <a:gd name="connsiteY0-530" fmla="*/ 0 h 3618943"/>
              <a:gd name="connsiteX1-531" fmla="*/ 9144000 w 9144000"/>
              <a:gd name="connsiteY1-532" fmla="*/ 2619238 h 3618943"/>
              <a:gd name="connsiteX2-533" fmla="*/ 9144000 w 9144000"/>
              <a:gd name="connsiteY2-534" fmla="*/ 2619238 h 3618943"/>
              <a:gd name="connsiteX3-535" fmla="*/ 9144000 w 9144000"/>
              <a:gd name="connsiteY3-536" fmla="*/ 3618943 h 3618943"/>
              <a:gd name="connsiteX4-537" fmla="*/ 0 w 9144000"/>
              <a:gd name="connsiteY4-538" fmla="*/ 3618943 h 3618943"/>
              <a:gd name="connsiteX5-539" fmla="*/ 0 w 9144000"/>
              <a:gd name="connsiteY5-540" fmla="*/ 0 h 3618943"/>
              <a:gd name="connsiteX0-541" fmla="*/ 0 w 9144000"/>
              <a:gd name="connsiteY0-542" fmla="*/ 0 h 2489220"/>
              <a:gd name="connsiteX1-543" fmla="*/ 9144000 w 9144000"/>
              <a:gd name="connsiteY1-544" fmla="*/ 1143306 h 2489220"/>
              <a:gd name="connsiteX2-545" fmla="*/ 9144000 w 9144000"/>
              <a:gd name="connsiteY2-546" fmla="*/ 1143306 h 2489220"/>
              <a:gd name="connsiteX3-547" fmla="*/ 9144000 w 9144000"/>
              <a:gd name="connsiteY3-548" fmla="*/ 2143011 h 2489220"/>
              <a:gd name="connsiteX4-549" fmla="*/ 0 w 9144000"/>
              <a:gd name="connsiteY4-550" fmla="*/ 2143011 h 2489220"/>
              <a:gd name="connsiteX5-551" fmla="*/ 0 w 9144000"/>
              <a:gd name="connsiteY5-552" fmla="*/ 0 h 2489220"/>
              <a:gd name="connsiteX0-553" fmla="*/ 0 w 9144000"/>
              <a:gd name="connsiteY0-554" fmla="*/ 0 h 2489220"/>
              <a:gd name="connsiteX1-555" fmla="*/ 9144000 w 9144000"/>
              <a:gd name="connsiteY1-556" fmla="*/ 1143306 h 2489220"/>
              <a:gd name="connsiteX2-557" fmla="*/ 9144000 w 9144000"/>
              <a:gd name="connsiteY2-558" fmla="*/ 714337 h 2489220"/>
              <a:gd name="connsiteX3-559" fmla="*/ 9144000 w 9144000"/>
              <a:gd name="connsiteY3-560" fmla="*/ 2143011 h 2489220"/>
              <a:gd name="connsiteX4-561" fmla="*/ 0 w 9144000"/>
              <a:gd name="connsiteY4-562" fmla="*/ 2143011 h 2489220"/>
              <a:gd name="connsiteX5-563" fmla="*/ 0 w 9144000"/>
              <a:gd name="connsiteY5-564" fmla="*/ 0 h 2489220"/>
              <a:gd name="connsiteX0-565" fmla="*/ 0 w 9144000"/>
              <a:gd name="connsiteY0-566" fmla="*/ 0 h 2489220"/>
              <a:gd name="connsiteX1-567" fmla="*/ 9144000 w 9144000"/>
              <a:gd name="connsiteY1-568" fmla="*/ 476225 h 2489220"/>
              <a:gd name="connsiteX2-569" fmla="*/ 9144000 w 9144000"/>
              <a:gd name="connsiteY2-570" fmla="*/ 714337 h 2489220"/>
              <a:gd name="connsiteX3-571" fmla="*/ 9144000 w 9144000"/>
              <a:gd name="connsiteY3-572" fmla="*/ 2143011 h 2489220"/>
              <a:gd name="connsiteX4-573" fmla="*/ 0 w 9144000"/>
              <a:gd name="connsiteY4-574" fmla="*/ 2143011 h 2489220"/>
              <a:gd name="connsiteX5-575" fmla="*/ 0 w 9144000"/>
              <a:gd name="connsiteY5-576" fmla="*/ 0 h 2489220"/>
              <a:gd name="connsiteX0-577" fmla="*/ 0 w 9144000"/>
              <a:gd name="connsiteY0-578" fmla="*/ 0 h 2489220"/>
              <a:gd name="connsiteX1-579" fmla="*/ 9144000 w 9144000"/>
              <a:gd name="connsiteY1-580" fmla="*/ 476225 h 2489220"/>
              <a:gd name="connsiteX2-581" fmla="*/ 9144000 w 9144000"/>
              <a:gd name="connsiteY2-582" fmla="*/ 714337 h 2489220"/>
              <a:gd name="connsiteX3-583" fmla="*/ 9144000 w 9144000"/>
              <a:gd name="connsiteY3-584" fmla="*/ 2143011 h 2489220"/>
              <a:gd name="connsiteX4-585" fmla="*/ 0 w 9144000"/>
              <a:gd name="connsiteY4-586" fmla="*/ 2143011 h 2489220"/>
              <a:gd name="connsiteX5-587" fmla="*/ 0 w 9144000"/>
              <a:gd name="connsiteY5-588" fmla="*/ 0 h 2489220"/>
              <a:gd name="connsiteX0-589" fmla="*/ 0 w 9144000"/>
              <a:gd name="connsiteY0-590" fmla="*/ 0 h 2489220"/>
              <a:gd name="connsiteX1-591" fmla="*/ 9144000 w 9144000"/>
              <a:gd name="connsiteY1-592" fmla="*/ 476225 h 2489220"/>
              <a:gd name="connsiteX2-593" fmla="*/ 9144000 w 9144000"/>
              <a:gd name="connsiteY2-594" fmla="*/ 714337 h 2489220"/>
              <a:gd name="connsiteX3-595" fmla="*/ 9144000 w 9144000"/>
              <a:gd name="connsiteY3-596" fmla="*/ 2143011 h 2489220"/>
              <a:gd name="connsiteX4-597" fmla="*/ 0 w 9144000"/>
              <a:gd name="connsiteY4-598" fmla="*/ 2143011 h 2489220"/>
              <a:gd name="connsiteX5-599" fmla="*/ 0 w 9144000"/>
              <a:gd name="connsiteY5-600" fmla="*/ 0 h 2489220"/>
              <a:gd name="connsiteX0-601" fmla="*/ 0 w 9144000"/>
              <a:gd name="connsiteY0-602" fmla="*/ 0 h 2489220"/>
              <a:gd name="connsiteX1-603" fmla="*/ 9144000 w 9144000"/>
              <a:gd name="connsiteY1-604" fmla="*/ 476225 h 2489220"/>
              <a:gd name="connsiteX2-605" fmla="*/ 9144000 w 9144000"/>
              <a:gd name="connsiteY2-606" fmla="*/ 714337 h 2489220"/>
              <a:gd name="connsiteX3-607" fmla="*/ 9144000 w 9144000"/>
              <a:gd name="connsiteY3-608" fmla="*/ 2143011 h 2489220"/>
              <a:gd name="connsiteX4-609" fmla="*/ 0 w 9144000"/>
              <a:gd name="connsiteY4-610" fmla="*/ 2143011 h 2489220"/>
              <a:gd name="connsiteX5-611" fmla="*/ 0 w 9144000"/>
              <a:gd name="connsiteY5-612" fmla="*/ 0 h 2489220"/>
              <a:gd name="connsiteX0-613" fmla="*/ 0 w 9144000"/>
              <a:gd name="connsiteY0-614" fmla="*/ 0 h 2489220"/>
              <a:gd name="connsiteX1-615" fmla="*/ 9144000 w 9144000"/>
              <a:gd name="connsiteY1-616" fmla="*/ 476225 h 2489220"/>
              <a:gd name="connsiteX2-617" fmla="*/ 9144000 w 9144000"/>
              <a:gd name="connsiteY2-618" fmla="*/ 714337 h 2489220"/>
              <a:gd name="connsiteX3-619" fmla="*/ 9144000 w 9144000"/>
              <a:gd name="connsiteY3-620" fmla="*/ 2143011 h 2489220"/>
              <a:gd name="connsiteX4-621" fmla="*/ 0 w 9144000"/>
              <a:gd name="connsiteY4-622" fmla="*/ 2143011 h 2489220"/>
              <a:gd name="connsiteX5-623" fmla="*/ 0 w 9144000"/>
              <a:gd name="connsiteY5-624" fmla="*/ 0 h 2489220"/>
              <a:gd name="connsiteX0-625" fmla="*/ 0 w 9144000"/>
              <a:gd name="connsiteY0-626" fmla="*/ 0 h 2489220"/>
              <a:gd name="connsiteX1-627" fmla="*/ 9144000 w 9144000"/>
              <a:gd name="connsiteY1-628" fmla="*/ 476225 h 2489220"/>
              <a:gd name="connsiteX2-629" fmla="*/ 9144000 w 9144000"/>
              <a:gd name="connsiteY2-630" fmla="*/ 714337 h 2489220"/>
              <a:gd name="connsiteX3-631" fmla="*/ 9144000 w 9144000"/>
              <a:gd name="connsiteY3-632" fmla="*/ 2143011 h 2489220"/>
              <a:gd name="connsiteX4-633" fmla="*/ 0 w 9144000"/>
              <a:gd name="connsiteY4-634" fmla="*/ 2143011 h 2489220"/>
              <a:gd name="connsiteX5-635" fmla="*/ 0 w 9144000"/>
              <a:gd name="connsiteY5-636" fmla="*/ 0 h 2489220"/>
              <a:gd name="connsiteX0-637" fmla="*/ 0 w 9144000"/>
              <a:gd name="connsiteY0-638" fmla="*/ 0 h 2489220"/>
              <a:gd name="connsiteX1-639" fmla="*/ 9144000 w 9144000"/>
              <a:gd name="connsiteY1-640" fmla="*/ 476225 h 2489220"/>
              <a:gd name="connsiteX2-641" fmla="*/ 9144000 w 9144000"/>
              <a:gd name="connsiteY2-642" fmla="*/ 714337 h 2489220"/>
              <a:gd name="connsiteX3-643" fmla="*/ 9144000 w 9144000"/>
              <a:gd name="connsiteY3-644" fmla="*/ 2143011 h 2489220"/>
              <a:gd name="connsiteX4-645" fmla="*/ 0 w 9144000"/>
              <a:gd name="connsiteY4-646" fmla="*/ 2143011 h 2489220"/>
              <a:gd name="connsiteX5-647" fmla="*/ 0 w 9144000"/>
              <a:gd name="connsiteY5-648" fmla="*/ 0 h 2489220"/>
              <a:gd name="connsiteX0-649" fmla="*/ 0 w 9144000"/>
              <a:gd name="connsiteY0-650" fmla="*/ 0 h 2489220"/>
              <a:gd name="connsiteX1-651" fmla="*/ 9144000 w 9144000"/>
              <a:gd name="connsiteY1-652" fmla="*/ 476225 h 2489220"/>
              <a:gd name="connsiteX2-653" fmla="*/ 9144000 w 9144000"/>
              <a:gd name="connsiteY2-654" fmla="*/ 714337 h 2489220"/>
              <a:gd name="connsiteX3-655" fmla="*/ 9144000 w 9144000"/>
              <a:gd name="connsiteY3-656" fmla="*/ 2143011 h 2489220"/>
              <a:gd name="connsiteX4-657" fmla="*/ 0 w 9144000"/>
              <a:gd name="connsiteY4-658" fmla="*/ 2143011 h 2489220"/>
              <a:gd name="connsiteX5-659" fmla="*/ 0 w 9144000"/>
              <a:gd name="connsiteY5-660" fmla="*/ 0 h 2489220"/>
              <a:gd name="connsiteX0-661" fmla="*/ 0 w 9144000"/>
              <a:gd name="connsiteY0-662" fmla="*/ 0 h 2489220"/>
              <a:gd name="connsiteX1-663" fmla="*/ 9144000 w 9144000"/>
              <a:gd name="connsiteY1-664" fmla="*/ 476225 h 2489220"/>
              <a:gd name="connsiteX2-665" fmla="*/ 9144000 w 9144000"/>
              <a:gd name="connsiteY2-666" fmla="*/ 714337 h 2489220"/>
              <a:gd name="connsiteX3-667" fmla="*/ 9144000 w 9144000"/>
              <a:gd name="connsiteY3-668" fmla="*/ 2143011 h 2489220"/>
              <a:gd name="connsiteX4-669" fmla="*/ 0 w 9144000"/>
              <a:gd name="connsiteY4-670" fmla="*/ 2143011 h 2489220"/>
              <a:gd name="connsiteX5-671" fmla="*/ 0 w 9144000"/>
              <a:gd name="connsiteY5-672" fmla="*/ 0 h 2489220"/>
              <a:gd name="connsiteX0-673" fmla="*/ 0 w 9144000"/>
              <a:gd name="connsiteY0-674" fmla="*/ 0 h 2489220"/>
              <a:gd name="connsiteX1-675" fmla="*/ 9144000 w 9144000"/>
              <a:gd name="connsiteY1-676" fmla="*/ 476225 h 2489220"/>
              <a:gd name="connsiteX2-677" fmla="*/ 9144000 w 9144000"/>
              <a:gd name="connsiteY2-678" fmla="*/ 714337 h 2489220"/>
              <a:gd name="connsiteX3-679" fmla="*/ 9144000 w 9144000"/>
              <a:gd name="connsiteY3-680" fmla="*/ 2143011 h 2489220"/>
              <a:gd name="connsiteX4-681" fmla="*/ 0 w 9144000"/>
              <a:gd name="connsiteY4-682" fmla="*/ 2143011 h 2489220"/>
              <a:gd name="connsiteX5-683" fmla="*/ 0 w 9144000"/>
              <a:gd name="connsiteY5-684" fmla="*/ 0 h 2489220"/>
              <a:gd name="connsiteX0-685" fmla="*/ 0 w 9144000"/>
              <a:gd name="connsiteY0-686" fmla="*/ 0 h 2489220"/>
              <a:gd name="connsiteX1-687" fmla="*/ 9144000 w 9144000"/>
              <a:gd name="connsiteY1-688" fmla="*/ 476225 h 2489220"/>
              <a:gd name="connsiteX2-689" fmla="*/ 9144000 w 9144000"/>
              <a:gd name="connsiteY2-690" fmla="*/ 714337 h 2489220"/>
              <a:gd name="connsiteX3-691" fmla="*/ 9144000 w 9144000"/>
              <a:gd name="connsiteY3-692" fmla="*/ 2143011 h 2489220"/>
              <a:gd name="connsiteX4-693" fmla="*/ 0 w 9144000"/>
              <a:gd name="connsiteY4-694" fmla="*/ 2143011 h 2489220"/>
              <a:gd name="connsiteX5-695" fmla="*/ 0 w 9144000"/>
              <a:gd name="connsiteY5-696" fmla="*/ 0 h 2489220"/>
              <a:gd name="connsiteX0-697" fmla="*/ 0 w 9144000"/>
              <a:gd name="connsiteY0-698" fmla="*/ 0 h 2982978"/>
              <a:gd name="connsiteX1-699" fmla="*/ 9144000 w 9144000"/>
              <a:gd name="connsiteY1-700" fmla="*/ 476225 h 2982978"/>
              <a:gd name="connsiteX2-701" fmla="*/ 9144000 w 9144000"/>
              <a:gd name="connsiteY2-702" fmla="*/ 714337 h 2982978"/>
              <a:gd name="connsiteX3-703" fmla="*/ 9144000 w 9144000"/>
              <a:gd name="connsiteY3-704" fmla="*/ 2143011 h 2982978"/>
              <a:gd name="connsiteX4-705" fmla="*/ 0 w 9144000"/>
              <a:gd name="connsiteY4-706" fmla="*/ 2143011 h 2982978"/>
              <a:gd name="connsiteX5-707" fmla="*/ 0 w 9144000"/>
              <a:gd name="connsiteY5-708" fmla="*/ 0 h 2982978"/>
              <a:gd name="connsiteX0-709" fmla="*/ 0 w 9144000"/>
              <a:gd name="connsiteY0-710" fmla="*/ 0 h 2489220"/>
              <a:gd name="connsiteX1-711" fmla="*/ 9144000 w 9144000"/>
              <a:gd name="connsiteY1-712" fmla="*/ 476225 h 2489220"/>
              <a:gd name="connsiteX2-713" fmla="*/ 9144000 w 9144000"/>
              <a:gd name="connsiteY2-714" fmla="*/ 714337 h 2489220"/>
              <a:gd name="connsiteX3-715" fmla="*/ 9144000 w 9144000"/>
              <a:gd name="connsiteY3-716" fmla="*/ 2143011 h 2489220"/>
              <a:gd name="connsiteX4-717" fmla="*/ 0 w 9144000"/>
              <a:gd name="connsiteY4-718" fmla="*/ 2143011 h 2489220"/>
              <a:gd name="connsiteX5-719" fmla="*/ 0 w 9144000"/>
              <a:gd name="connsiteY5-720" fmla="*/ 0 h 2489220"/>
              <a:gd name="connsiteX0-721" fmla="*/ 0 w 9144000"/>
              <a:gd name="connsiteY0-722" fmla="*/ 0 h 2354955"/>
              <a:gd name="connsiteX1-723" fmla="*/ 9144000 w 9144000"/>
              <a:gd name="connsiteY1-724" fmla="*/ 476225 h 2354955"/>
              <a:gd name="connsiteX2-725" fmla="*/ 9144000 w 9144000"/>
              <a:gd name="connsiteY2-726" fmla="*/ 714337 h 2354955"/>
              <a:gd name="connsiteX3-727" fmla="*/ 9144000 w 9144000"/>
              <a:gd name="connsiteY3-728" fmla="*/ 2143011 h 2354955"/>
              <a:gd name="connsiteX4-729" fmla="*/ 0 w 9144000"/>
              <a:gd name="connsiteY4-730" fmla="*/ 2143011 h 2354955"/>
              <a:gd name="connsiteX5-731" fmla="*/ 0 w 9144000"/>
              <a:gd name="connsiteY5-732" fmla="*/ 0 h 2354955"/>
              <a:gd name="connsiteX0-733" fmla="*/ 0 w 9144000"/>
              <a:gd name="connsiteY0-734" fmla="*/ 0 h 2641938"/>
              <a:gd name="connsiteX1-735" fmla="*/ 9144000 w 9144000"/>
              <a:gd name="connsiteY1-736" fmla="*/ 476225 h 2641938"/>
              <a:gd name="connsiteX2-737" fmla="*/ 9144000 w 9144000"/>
              <a:gd name="connsiteY2-738" fmla="*/ 714337 h 2641938"/>
              <a:gd name="connsiteX3-739" fmla="*/ 9144000 w 9144000"/>
              <a:gd name="connsiteY3-740" fmla="*/ 2143011 h 2641938"/>
              <a:gd name="connsiteX4-741" fmla="*/ 0 w 9144000"/>
              <a:gd name="connsiteY4-742" fmla="*/ 2143011 h 2641938"/>
              <a:gd name="connsiteX5-743" fmla="*/ 0 w 9144000"/>
              <a:gd name="connsiteY5-744" fmla="*/ 0 h 2641938"/>
              <a:gd name="connsiteX0-745" fmla="*/ 0 w 9144000"/>
              <a:gd name="connsiteY0-746" fmla="*/ 0 h 2354955"/>
              <a:gd name="connsiteX1-747" fmla="*/ 9144000 w 9144000"/>
              <a:gd name="connsiteY1-748" fmla="*/ 476225 h 2354955"/>
              <a:gd name="connsiteX2-749" fmla="*/ 9144000 w 9144000"/>
              <a:gd name="connsiteY2-750" fmla="*/ 714337 h 2354955"/>
              <a:gd name="connsiteX3-751" fmla="*/ 9144000 w 9144000"/>
              <a:gd name="connsiteY3-752" fmla="*/ 2143011 h 2354955"/>
              <a:gd name="connsiteX4-753" fmla="*/ 0 w 9144000"/>
              <a:gd name="connsiteY4-754" fmla="*/ 2143011 h 2354955"/>
              <a:gd name="connsiteX5-755" fmla="*/ 0 w 9144000"/>
              <a:gd name="connsiteY5-756" fmla="*/ 0 h 2354955"/>
              <a:gd name="connsiteX0-757" fmla="*/ 0 w 9144000"/>
              <a:gd name="connsiteY0-758" fmla="*/ 0 h 3137094"/>
              <a:gd name="connsiteX1-759" fmla="*/ 9144000 w 9144000"/>
              <a:gd name="connsiteY1-760" fmla="*/ 476225 h 3137094"/>
              <a:gd name="connsiteX2-761" fmla="*/ 9144000 w 9144000"/>
              <a:gd name="connsiteY2-762" fmla="*/ 714337 h 3137094"/>
              <a:gd name="connsiteX3-763" fmla="*/ 9144000 w 9144000"/>
              <a:gd name="connsiteY3-764" fmla="*/ 2143011 h 3137094"/>
              <a:gd name="connsiteX4-765" fmla="*/ 0 w 9144000"/>
              <a:gd name="connsiteY4-766" fmla="*/ 2143011 h 3137094"/>
              <a:gd name="connsiteX5-767" fmla="*/ 0 w 9144000"/>
              <a:gd name="connsiteY5-768" fmla="*/ 0 h 3137094"/>
              <a:gd name="connsiteX0-769" fmla="*/ 0 w 9144000"/>
              <a:gd name="connsiteY0-770" fmla="*/ 0 h 2573576"/>
              <a:gd name="connsiteX1-771" fmla="*/ 9144000 w 9144000"/>
              <a:gd name="connsiteY1-772" fmla="*/ 476225 h 2573576"/>
              <a:gd name="connsiteX2-773" fmla="*/ 9144000 w 9144000"/>
              <a:gd name="connsiteY2-774" fmla="*/ 714337 h 2573576"/>
              <a:gd name="connsiteX3-775" fmla="*/ 9144000 w 9144000"/>
              <a:gd name="connsiteY3-776" fmla="*/ 2143011 h 2573576"/>
              <a:gd name="connsiteX4-777" fmla="*/ 0 w 9144000"/>
              <a:gd name="connsiteY4-778" fmla="*/ 2143011 h 2573576"/>
              <a:gd name="connsiteX5-779" fmla="*/ 0 w 9144000"/>
              <a:gd name="connsiteY5-780" fmla="*/ 0 h 2573576"/>
              <a:gd name="connsiteX0-781" fmla="*/ 0 w 9144000"/>
              <a:gd name="connsiteY0-782" fmla="*/ 0 h 2354955"/>
              <a:gd name="connsiteX1-783" fmla="*/ 9144000 w 9144000"/>
              <a:gd name="connsiteY1-784" fmla="*/ 476225 h 2354955"/>
              <a:gd name="connsiteX2-785" fmla="*/ 9144000 w 9144000"/>
              <a:gd name="connsiteY2-786" fmla="*/ 714337 h 2354955"/>
              <a:gd name="connsiteX3-787" fmla="*/ 9144000 w 9144000"/>
              <a:gd name="connsiteY3-788" fmla="*/ 2143011 h 2354955"/>
              <a:gd name="connsiteX4-789" fmla="*/ 0 w 9144000"/>
              <a:gd name="connsiteY4-790" fmla="*/ 2143011 h 2354955"/>
              <a:gd name="connsiteX5-791" fmla="*/ 0 w 9144000"/>
              <a:gd name="connsiteY5-792" fmla="*/ 0 h 2354955"/>
              <a:gd name="connsiteX0-793" fmla="*/ 0 w 9144000"/>
              <a:gd name="connsiteY0-794" fmla="*/ 0 h 2354955"/>
              <a:gd name="connsiteX1-795" fmla="*/ 9144000 w 9144000"/>
              <a:gd name="connsiteY1-796" fmla="*/ 476225 h 2354955"/>
              <a:gd name="connsiteX2-797" fmla="*/ 9144000 w 9144000"/>
              <a:gd name="connsiteY2-798" fmla="*/ 714337 h 2354955"/>
              <a:gd name="connsiteX3-799" fmla="*/ 9144000 w 9144000"/>
              <a:gd name="connsiteY3-800" fmla="*/ 2143011 h 2354955"/>
              <a:gd name="connsiteX4-801" fmla="*/ 0 w 9144000"/>
              <a:gd name="connsiteY4-802" fmla="*/ 2143011 h 2354955"/>
              <a:gd name="connsiteX5-803" fmla="*/ 0 w 9144000"/>
              <a:gd name="connsiteY5-804" fmla="*/ 0 h 2354955"/>
              <a:gd name="connsiteX0-805" fmla="*/ 0 w 9144000"/>
              <a:gd name="connsiteY0-806" fmla="*/ 0 h 2354955"/>
              <a:gd name="connsiteX1-807" fmla="*/ 9144000 w 9144000"/>
              <a:gd name="connsiteY1-808" fmla="*/ 476225 h 2354955"/>
              <a:gd name="connsiteX2-809" fmla="*/ 9144000 w 9144000"/>
              <a:gd name="connsiteY2-810" fmla="*/ 714337 h 2354955"/>
              <a:gd name="connsiteX3-811" fmla="*/ 9144000 w 9144000"/>
              <a:gd name="connsiteY3-812" fmla="*/ 2143011 h 2354955"/>
              <a:gd name="connsiteX4-813" fmla="*/ 0 w 9144000"/>
              <a:gd name="connsiteY4-814" fmla="*/ 2143011 h 2354955"/>
              <a:gd name="connsiteX5-815" fmla="*/ 0 w 9144000"/>
              <a:gd name="connsiteY5-816" fmla="*/ 0 h 2354955"/>
              <a:gd name="connsiteX0-817" fmla="*/ 0 w 9144000"/>
              <a:gd name="connsiteY0-818" fmla="*/ 0 h 2354955"/>
              <a:gd name="connsiteX1-819" fmla="*/ 9144000 w 9144000"/>
              <a:gd name="connsiteY1-820" fmla="*/ 476225 h 2354955"/>
              <a:gd name="connsiteX2-821" fmla="*/ 9144000 w 9144000"/>
              <a:gd name="connsiteY2-822" fmla="*/ 714337 h 2354955"/>
              <a:gd name="connsiteX3-823" fmla="*/ 9144000 w 9144000"/>
              <a:gd name="connsiteY3-824" fmla="*/ 2143011 h 2354955"/>
              <a:gd name="connsiteX4-825" fmla="*/ 0 w 9144000"/>
              <a:gd name="connsiteY4-826" fmla="*/ 2143011 h 2354955"/>
              <a:gd name="connsiteX5-827" fmla="*/ 0 w 9144000"/>
              <a:gd name="connsiteY5-828" fmla="*/ 0 h 2354955"/>
              <a:gd name="connsiteX0-829" fmla="*/ 0 w 9144000"/>
              <a:gd name="connsiteY0-830" fmla="*/ 0 h 2354955"/>
              <a:gd name="connsiteX1-831" fmla="*/ 9144000 w 9144000"/>
              <a:gd name="connsiteY1-832" fmla="*/ 476225 h 2354955"/>
              <a:gd name="connsiteX2-833" fmla="*/ 9144000 w 9144000"/>
              <a:gd name="connsiteY2-834" fmla="*/ 714337 h 2354955"/>
              <a:gd name="connsiteX3-835" fmla="*/ 9144000 w 9144000"/>
              <a:gd name="connsiteY3-836" fmla="*/ 2143011 h 2354955"/>
              <a:gd name="connsiteX4-837" fmla="*/ 0 w 9144000"/>
              <a:gd name="connsiteY4-838" fmla="*/ 2143011 h 2354955"/>
              <a:gd name="connsiteX5-839" fmla="*/ 0 w 9144000"/>
              <a:gd name="connsiteY5-840" fmla="*/ 0 h 2354955"/>
              <a:gd name="connsiteX0-841" fmla="*/ 0 w 9144000"/>
              <a:gd name="connsiteY0-842" fmla="*/ 0 h 2354955"/>
              <a:gd name="connsiteX1-843" fmla="*/ 9144000 w 9144000"/>
              <a:gd name="connsiteY1-844" fmla="*/ 476225 h 2354955"/>
              <a:gd name="connsiteX2-845" fmla="*/ 9144000 w 9144000"/>
              <a:gd name="connsiteY2-846" fmla="*/ 714337 h 2354955"/>
              <a:gd name="connsiteX3-847" fmla="*/ 9144000 w 9144000"/>
              <a:gd name="connsiteY3-848" fmla="*/ 2143011 h 2354955"/>
              <a:gd name="connsiteX4-849" fmla="*/ 0 w 9144000"/>
              <a:gd name="connsiteY4-850" fmla="*/ 2143011 h 2354955"/>
              <a:gd name="connsiteX5-851" fmla="*/ 0 w 9144000"/>
              <a:gd name="connsiteY5-852" fmla="*/ 0 h 2354955"/>
              <a:gd name="connsiteX0-853" fmla="*/ 0 w 9144000"/>
              <a:gd name="connsiteY0-854" fmla="*/ 0 h 2354955"/>
              <a:gd name="connsiteX1-855" fmla="*/ 9144000 w 9144000"/>
              <a:gd name="connsiteY1-856" fmla="*/ 476225 h 2354955"/>
              <a:gd name="connsiteX2-857" fmla="*/ 9144000 w 9144000"/>
              <a:gd name="connsiteY2-858" fmla="*/ 714337 h 2354955"/>
              <a:gd name="connsiteX3-859" fmla="*/ 9144000 w 9144000"/>
              <a:gd name="connsiteY3-860" fmla="*/ 2143011 h 2354955"/>
              <a:gd name="connsiteX4-861" fmla="*/ 0 w 9144000"/>
              <a:gd name="connsiteY4-862" fmla="*/ 2143011 h 2354955"/>
              <a:gd name="connsiteX5-863" fmla="*/ 0 w 9144000"/>
              <a:gd name="connsiteY5-864" fmla="*/ 0 h 2354955"/>
              <a:gd name="connsiteX0-865" fmla="*/ 0 w 9144000"/>
              <a:gd name="connsiteY0-866" fmla="*/ 0 h 2354955"/>
              <a:gd name="connsiteX1-867" fmla="*/ 9144000 w 9144000"/>
              <a:gd name="connsiteY1-868" fmla="*/ 476225 h 2354955"/>
              <a:gd name="connsiteX2-869" fmla="*/ 9144000 w 9144000"/>
              <a:gd name="connsiteY2-870" fmla="*/ 714337 h 2354955"/>
              <a:gd name="connsiteX3-871" fmla="*/ 9144000 w 9144000"/>
              <a:gd name="connsiteY3-872" fmla="*/ 2143011 h 2354955"/>
              <a:gd name="connsiteX4-873" fmla="*/ 0 w 9144000"/>
              <a:gd name="connsiteY4-874" fmla="*/ 2143011 h 2354955"/>
              <a:gd name="connsiteX5-875" fmla="*/ 0 w 9144000"/>
              <a:gd name="connsiteY5-876" fmla="*/ 0 h 2354955"/>
              <a:gd name="connsiteX0-877" fmla="*/ 0 w 9144000"/>
              <a:gd name="connsiteY0-878" fmla="*/ 0 h 2354955"/>
              <a:gd name="connsiteX1-879" fmla="*/ 9144000 w 9144000"/>
              <a:gd name="connsiteY1-880" fmla="*/ 476225 h 2354955"/>
              <a:gd name="connsiteX2-881" fmla="*/ 9144000 w 9144000"/>
              <a:gd name="connsiteY2-882" fmla="*/ 714337 h 2354955"/>
              <a:gd name="connsiteX3-883" fmla="*/ 9144000 w 9144000"/>
              <a:gd name="connsiteY3-884" fmla="*/ 2143011 h 2354955"/>
              <a:gd name="connsiteX4-885" fmla="*/ 0 w 9144000"/>
              <a:gd name="connsiteY4-886" fmla="*/ 2143011 h 2354955"/>
              <a:gd name="connsiteX5-887" fmla="*/ 0 w 9144000"/>
              <a:gd name="connsiteY5-888" fmla="*/ 0 h 2354955"/>
              <a:gd name="connsiteX0-889" fmla="*/ 0 w 9144000"/>
              <a:gd name="connsiteY0-890" fmla="*/ 0 h 2619236"/>
              <a:gd name="connsiteX1-891" fmla="*/ 9144000 w 9144000"/>
              <a:gd name="connsiteY1-892" fmla="*/ 740506 h 2619236"/>
              <a:gd name="connsiteX2-893" fmla="*/ 9144000 w 9144000"/>
              <a:gd name="connsiteY2-894" fmla="*/ 978618 h 2619236"/>
              <a:gd name="connsiteX3-895" fmla="*/ 9144000 w 9144000"/>
              <a:gd name="connsiteY3-896" fmla="*/ 2407292 h 2619236"/>
              <a:gd name="connsiteX4-897" fmla="*/ 0 w 9144000"/>
              <a:gd name="connsiteY4-898" fmla="*/ 2407292 h 2619236"/>
              <a:gd name="connsiteX5-899" fmla="*/ 0 w 9144000"/>
              <a:gd name="connsiteY5-900" fmla="*/ 0 h 2619236"/>
              <a:gd name="connsiteX0-901" fmla="*/ 0 w 9144000"/>
              <a:gd name="connsiteY0-902" fmla="*/ 0 h 2619236"/>
              <a:gd name="connsiteX1-903" fmla="*/ 9144000 w 9144000"/>
              <a:gd name="connsiteY1-904" fmla="*/ 740506 h 2619236"/>
              <a:gd name="connsiteX2-905" fmla="*/ 9144000 w 9144000"/>
              <a:gd name="connsiteY2-906" fmla="*/ 978618 h 2619236"/>
              <a:gd name="connsiteX3-907" fmla="*/ 9144000 w 9144000"/>
              <a:gd name="connsiteY3-908" fmla="*/ 2407292 h 2619236"/>
              <a:gd name="connsiteX4-909" fmla="*/ 0 w 9144000"/>
              <a:gd name="connsiteY4-910" fmla="*/ 2407292 h 2619236"/>
              <a:gd name="connsiteX5-911" fmla="*/ 0 w 9144000"/>
              <a:gd name="connsiteY5-912" fmla="*/ 0 h 2619236"/>
              <a:gd name="connsiteX0-913" fmla="*/ 0 w 9144000"/>
              <a:gd name="connsiteY0-914" fmla="*/ 0 h 2619236"/>
              <a:gd name="connsiteX1-915" fmla="*/ 9144000 w 9144000"/>
              <a:gd name="connsiteY1-916" fmla="*/ 740506 h 2619236"/>
              <a:gd name="connsiteX2-917" fmla="*/ 9144000 w 9144000"/>
              <a:gd name="connsiteY2-918" fmla="*/ 978618 h 2619236"/>
              <a:gd name="connsiteX3-919" fmla="*/ 9144000 w 9144000"/>
              <a:gd name="connsiteY3-920" fmla="*/ 2407292 h 2619236"/>
              <a:gd name="connsiteX4-921" fmla="*/ 0 w 9144000"/>
              <a:gd name="connsiteY4-922" fmla="*/ 2407292 h 2619236"/>
              <a:gd name="connsiteX5-923" fmla="*/ 0 w 9144000"/>
              <a:gd name="connsiteY5-924" fmla="*/ 0 h 2619236"/>
              <a:gd name="connsiteX0-925" fmla="*/ 0 w 9144000"/>
              <a:gd name="connsiteY0-926" fmla="*/ 0 h 2619236"/>
              <a:gd name="connsiteX1-927" fmla="*/ 9144000 w 9144000"/>
              <a:gd name="connsiteY1-928" fmla="*/ 740506 h 2619236"/>
              <a:gd name="connsiteX2-929" fmla="*/ 9144000 w 9144000"/>
              <a:gd name="connsiteY2-930" fmla="*/ 978618 h 2619236"/>
              <a:gd name="connsiteX3-931" fmla="*/ 9144000 w 9144000"/>
              <a:gd name="connsiteY3-932" fmla="*/ 2407292 h 2619236"/>
              <a:gd name="connsiteX4-933" fmla="*/ 0 w 9144000"/>
              <a:gd name="connsiteY4-934" fmla="*/ 2407292 h 2619236"/>
              <a:gd name="connsiteX5-935" fmla="*/ 0 w 9144000"/>
              <a:gd name="connsiteY5-936" fmla="*/ 0 h 2619236"/>
              <a:gd name="connsiteX0-937" fmla="*/ 0 w 9144000"/>
              <a:gd name="connsiteY0-938" fmla="*/ 0 h 3422490"/>
              <a:gd name="connsiteX1-939" fmla="*/ 9144000 w 9144000"/>
              <a:gd name="connsiteY1-940" fmla="*/ 740506 h 3422490"/>
              <a:gd name="connsiteX2-941" fmla="*/ 9144000 w 9144000"/>
              <a:gd name="connsiteY2-942" fmla="*/ 978618 h 3422490"/>
              <a:gd name="connsiteX3-943" fmla="*/ 9144000 w 9144000"/>
              <a:gd name="connsiteY3-944" fmla="*/ 2407292 h 3422490"/>
              <a:gd name="connsiteX4-945" fmla="*/ 0 w 9144000"/>
              <a:gd name="connsiteY4-946" fmla="*/ 2407292 h 3422490"/>
              <a:gd name="connsiteX5-947" fmla="*/ 0 w 9144000"/>
              <a:gd name="connsiteY5-948" fmla="*/ 0 h 3422490"/>
              <a:gd name="connsiteX0-949" fmla="*/ 0 w 9144000"/>
              <a:gd name="connsiteY0-950" fmla="*/ 0 h 2902770"/>
              <a:gd name="connsiteX1-951" fmla="*/ 9144000 w 9144000"/>
              <a:gd name="connsiteY1-952" fmla="*/ 740506 h 2902770"/>
              <a:gd name="connsiteX2-953" fmla="*/ 9144000 w 9144000"/>
              <a:gd name="connsiteY2-954" fmla="*/ 978618 h 2902770"/>
              <a:gd name="connsiteX3-955" fmla="*/ 9144000 w 9144000"/>
              <a:gd name="connsiteY3-956" fmla="*/ 2407292 h 2902770"/>
              <a:gd name="connsiteX4-957" fmla="*/ 0 w 9144000"/>
              <a:gd name="connsiteY4-958" fmla="*/ 2407292 h 2902770"/>
              <a:gd name="connsiteX5-959" fmla="*/ 0 w 9144000"/>
              <a:gd name="connsiteY5-960" fmla="*/ 0 h 2902770"/>
              <a:gd name="connsiteX0-961" fmla="*/ 0 w 9144000"/>
              <a:gd name="connsiteY0-962" fmla="*/ 0 h 2859274"/>
              <a:gd name="connsiteX1-963" fmla="*/ 9144000 w 9144000"/>
              <a:gd name="connsiteY1-964" fmla="*/ 740506 h 2859274"/>
              <a:gd name="connsiteX2-965" fmla="*/ 9144000 w 9144000"/>
              <a:gd name="connsiteY2-966" fmla="*/ 978618 h 2859274"/>
              <a:gd name="connsiteX3-967" fmla="*/ 9144000 w 9144000"/>
              <a:gd name="connsiteY3-968" fmla="*/ 2407292 h 2859274"/>
              <a:gd name="connsiteX4-969" fmla="*/ 0 w 9144000"/>
              <a:gd name="connsiteY4-970" fmla="*/ 2407292 h 2859274"/>
              <a:gd name="connsiteX5-971" fmla="*/ 0 w 9144000"/>
              <a:gd name="connsiteY5-972" fmla="*/ 0 h 2859274"/>
              <a:gd name="connsiteX0-973" fmla="*/ 0 w 9144000"/>
              <a:gd name="connsiteY0-974" fmla="*/ 0 h 2815778"/>
              <a:gd name="connsiteX1-975" fmla="*/ 9144000 w 9144000"/>
              <a:gd name="connsiteY1-976" fmla="*/ 740506 h 2815778"/>
              <a:gd name="connsiteX2-977" fmla="*/ 9144000 w 9144000"/>
              <a:gd name="connsiteY2-978" fmla="*/ 978618 h 2815778"/>
              <a:gd name="connsiteX3-979" fmla="*/ 9144000 w 9144000"/>
              <a:gd name="connsiteY3-980" fmla="*/ 2407292 h 2815778"/>
              <a:gd name="connsiteX4-981" fmla="*/ 0 w 9144000"/>
              <a:gd name="connsiteY4-982" fmla="*/ 2407292 h 2815778"/>
              <a:gd name="connsiteX5-983" fmla="*/ 0 w 9144000"/>
              <a:gd name="connsiteY5-984" fmla="*/ 0 h 2815778"/>
              <a:gd name="connsiteX0-985" fmla="*/ 0 w 9144000"/>
              <a:gd name="connsiteY0-986" fmla="*/ 0 h 3352831"/>
              <a:gd name="connsiteX1-987" fmla="*/ 9144000 w 9144000"/>
              <a:gd name="connsiteY1-988" fmla="*/ 740506 h 3352831"/>
              <a:gd name="connsiteX2-989" fmla="*/ 9144000 w 9144000"/>
              <a:gd name="connsiteY2-990" fmla="*/ 978618 h 3352831"/>
              <a:gd name="connsiteX3-991" fmla="*/ 9144000 w 9144000"/>
              <a:gd name="connsiteY3-992" fmla="*/ 2407292 h 3352831"/>
              <a:gd name="connsiteX4-993" fmla="*/ 0 w 9144000"/>
              <a:gd name="connsiteY4-994" fmla="*/ 2407292 h 3352831"/>
              <a:gd name="connsiteX5-995" fmla="*/ 0 w 9144000"/>
              <a:gd name="connsiteY5-996" fmla="*/ 0 h 3352831"/>
              <a:gd name="connsiteX0-997" fmla="*/ 0 w 9144000"/>
              <a:gd name="connsiteY0-998" fmla="*/ 0 h 2962122"/>
              <a:gd name="connsiteX1-999" fmla="*/ 9144000 w 9144000"/>
              <a:gd name="connsiteY1-1000" fmla="*/ 740506 h 2962122"/>
              <a:gd name="connsiteX2-1001" fmla="*/ 9144000 w 9144000"/>
              <a:gd name="connsiteY2-1002" fmla="*/ 978618 h 2962122"/>
              <a:gd name="connsiteX3-1003" fmla="*/ 9144000 w 9144000"/>
              <a:gd name="connsiteY3-1004" fmla="*/ 2407292 h 2962122"/>
              <a:gd name="connsiteX4-1005" fmla="*/ 0 w 9144000"/>
              <a:gd name="connsiteY4-1006" fmla="*/ 2407292 h 2962122"/>
              <a:gd name="connsiteX5-1007" fmla="*/ 0 w 9144000"/>
              <a:gd name="connsiteY5-1008" fmla="*/ 0 h 2962122"/>
              <a:gd name="connsiteX0-1009" fmla="*/ 0 w 9144000"/>
              <a:gd name="connsiteY0-1010" fmla="*/ 0 h 3003041"/>
              <a:gd name="connsiteX1-1011" fmla="*/ 9144000 w 9144000"/>
              <a:gd name="connsiteY1-1012" fmla="*/ 740506 h 3003041"/>
              <a:gd name="connsiteX2-1013" fmla="*/ 9144000 w 9144000"/>
              <a:gd name="connsiteY2-1014" fmla="*/ 978618 h 3003041"/>
              <a:gd name="connsiteX3-1015" fmla="*/ 9144000 w 9144000"/>
              <a:gd name="connsiteY3-1016" fmla="*/ 2407292 h 3003041"/>
              <a:gd name="connsiteX4-1017" fmla="*/ 0 w 9144000"/>
              <a:gd name="connsiteY4-1018" fmla="*/ 2407292 h 3003041"/>
              <a:gd name="connsiteX5-1019" fmla="*/ 0 w 9144000"/>
              <a:gd name="connsiteY5-1020" fmla="*/ 0 h 3003041"/>
              <a:gd name="connsiteX0-1021" fmla="*/ 0 w 9144000"/>
              <a:gd name="connsiteY0-1022" fmla="*/ 0 h 2785938"/>
              <a:gd name="connsiteX1-1023" fmla="*/ 9144000 w 9144000"/>
              <a:gd name="connsiteY1-1024" fmla="*/ 740506 h 2785938"/>
              <a:gd name="connsiteX2-1025" fmla="*/ 9144000 w 9144000"/>
              <a:gd name="connsiteY2-1026" fmla="*/ 978618 h 2785938"/>
              <a:gd name="connsiteX3-1027" fmla="*/ 9144000 w 9144000"/>
              <a:gd name="connsiteY3-1028" fmla="*/ 2407292 h 2785938"/>
              <a:gd name="connsiteX4-1029" fmla="*/ 0 w 9144000"/>
              <a:gd name="connsiteY4-1030" fmla="*/ 2407292 h 2785938"/>
              <a:gd name="connsiteX5-1031" fmla="*/ 0 w 9144000"/>
              <a:gd name="connsiteY5-1032" fmla="*/ 0 h 2785938"/>
              <a:gd name="connsiteX0-1033" fmla="*/ 0 w 9144000"/>
              <a:gd name="connsiteY0-1034" fmla="*/ 0 h 2806948"/>
              <a:gd name="connsiteX1-1035" fmla="*/ 9144000 w 9144000"/>
              <a:gd name="connsiteY1-1036" fmla="*/ 740506 h 2806948"/>
              <a:gd name="connsiteX2-1037" fmla="*/ 9144000 w 9144000"/>
              <a:gd name="connsiteY2-1038" fmla="*/ 978618 h 2806948"/>
              <a:gd name="connsiteX3-1039" fmla="*/ 9144000 w 9144000"/>
              <a:gd name="connsiteY3-1040" fmla="*/ 2407292 h 2806948"/>
              <a:gd name="connsiteX4-1041" fmla="*/ 0 w 9144000"/>
              <a:gd name="connsiteY4-1042" fmla="*/ 2407292 h 2806948"/>
              <a:gd name="connsiteX5-1043" fmla="*/ 0 w 9144000"/>
              <a:gd name="connsiteY5-1044" fmla="*/ 0 h 2806948"/>
              <a:gd name="connsiteX0-1045" fmla="*/ 0 w 9144000"/>
              <a:gd name="connsiteY0-1046" fmla="*/ 0 h 2892463"/>
              <a:gd name="connsiteX1-1047" fmla="*/ 9144000 w 9144000"/>
              <a:gd name="connsiteY1-1048" fmla="*/ 740506 h 2892463"/>
              <a:gd name="connsiteX2-1049" fmla="*/ 9144000 w 9144000"/>
              <a:gd name="connsiteY2-1050" fmla="*/ 978618 h 2892463"/>
              <a:gd name="connsiteX3-1051" fmla="*/ 9144000 w 9144000"/>
              <a:gd name="connsiteY3-1052" fmla="*/ 2407292 h 2892463"/>
              <a:gd name="connsiteX4-1053" fmla="*/ 0 w 9144000"/>
              <a:gd name="connsiteY4-1054" fmla="*/ 2407292 h 2892463"/>
              <a:gd name="connsiteX5-1055" fmla="*/ 0 w 9144000"/>
              <a:gd name="connsiteY5-1056" fmla="*/ 0 h 2892463"/>
              <a:gd name="connsiteX0-1057" fmla="*/ 0 w 9144000"/>
              <a:gd name="connsiteY0-1058" fmla="*/ 0 h 3365011"/>
              <a:gd name="connsiteX1-1059" fmla="*/ 9144000 w 9144000"/>
              <a:gd name="connsiteY1-1060" fmla="*/ 740506 h 3365011"/>
              <a:gd name="connsiteX2-1061" fmla="*/ 9144000 w 9144000"/>
              <a:gd name="connsiteY2-1062" fmla="*/ 978618 h 3365011"/>
              <a:gd name="connsiteX3-1063" fmla="*/ 9144000 w 9144000"/>
              <a:gd name="connsiteY3-1064" fmla="*/ 2407292 h 3365011"/>
              <a:gd name="connsiteX4-1065" fmla="*/ 0 w 9144000"/>
              <a:gd name="connsiteY4-1066" fmla="*/ 2407292 h 3365011"/>
              <a:gd name="connsiteX5-1067" fmla="*/ 0 w 9144000"/>
              <a:gd name="connsiteY5-1068" fmla="*/ 0 h 3365011"/>
              <a:gd name="connsiteX0-1069" fmla="*/ 0 w 9144000"/>
              <a:gd name="connsiteY0-1070" fmla="*/ 0 h 3038807"/>
              <a:gd name="connsiteX1-1071" fmla="*/ 9144000 w 9144000"/>
              <a:gd name="connsiteY1-1072" fmla="*/ 740506 h 3038807"/>
              <a:gd name="connsiteX2-1073" fmla="*/ 9144000 w 9144000"/>
              <a:gd name="connsiteY2-1074" fmla="*/ 978618 h 3038807"/>
              <a:gd name="connsiteX3-1075" fmla="*/ 9144000 w 9144000"/>
              <a:gd name="connsiteY3-1076" fmla="*/ 2407292 h 3038807"/>
              <a:gd name="connsiteX4-1077" fmla="*/ 0 w 9144000"/>
              <a:gd name="connsiteY4-1078" fmla="*/ 2407292 h 3038807"/>
              <a:gd name="connsiteX5-1079" fmla="*/ 0 w 9144000"/>
              <a:gd name="connsiteY5-1080" fmla="*/ 0 h 3038807"/>
              <a:gd name="connsiteX0-1081" fmla="*/ 0 w 9144000"/>
              <a:gd name="connsiteY0-1082" fmla="*/ 0 h 3144231"/>
              <a:gd name="connsiteX1-1083" fmla="*/ 9144000 w 9144000"/>
              <a:gd name="connsiteY1-1084" fmla="*/ 740506 h 3144231"/>
              <a:gd name="connsiteX2-1085" fmla="*/ 9144000 w 9144000"/>
              <a:gd name="connsiteY2-1086" fmla="*/ 978618 h 3144231"/>
              <a:gd name="connsiteX3-1087" fmla="*/ 9144000 w 9144000"/>
              <a:gd name="connsiteY3-1088" fmla="*/ 2407292 h 3144231"/>
              <a:gd name="connsiteX4-1089" fmla="*/ 0 w 9144000"/>
              <a:gd name="connsiteY4-1090" fmla="*/ 2407292 h 3144231"/>
              <a:gd name="connsiteX5-1091" fmla="*/ 0 w 9144000"/>
              <a:gd name="connsiteY5-1092" fmla="*/ 0 h 3144231"/>
              <a:gd name="connsiteX0-1093" fmla="*/ 0 w 9144000"/>
              <a:gd name="connsiteY0-1094" fmla="*/ 0 h 2927128"/>
              <a:gd name="connsiteX1-1095" fmla="*/ 9144000 w 9144000"/>
              <a:gd name="connsiteY1-1096" fmla="*/ 740506 h 2927128"/>
              <a:gd name="connsiteX2-1097" fmla="*/ 9144000 w 9144000"/>
              <a:gd name="connsiteY2-1098" fmla="*/ 978618 h 2927128"/>
              <a:gd name="connsiteX3-1099" fmla="*/ 9144000 w 9144000"/>
              <a:gd name="connsiteY3-1100" fmla="*/ 2407292 h 2927128"/>
              <a:gd name="connsiteX4-1101" fmla="*/ 0 w 9144000"/>
              <a:gd name="connsiteY4-1102" fmla="*/ 2407292 h 2927128"/>
              <a:gd name="connsiteX5-1103" fmla="*/ 0 w 9144000"/>
              <a:gd name="connsiteY5-1104" fmla="*/ 0 h 2927128"/>
              <a:gd name="connsiteX0-1105" fmla="*/ 0 w 9144000"/>
              <a:gd name="connsiteY0-1106" fmla="*/ 0 h 3077149"/>
              <a:gd name="connsiteX1-1107" fmla="*/ 9144000 w 9144000"/>
              <a:gd name="connsiteY1-1108" fmla="*/ 740506 h 3077149"/>
              <a:gd name="connsiteX2-1109" fmla="*/ 9144000 w 9144000"/>
              <a:gd name="connsiteY2-1110" fmla="*/ 978618 h 3077149"/>
              <a:gd name="connsiteX3-1111" fmla="*/ 9144000 w 9144000"/>
              <a:gd name="connsiteY3-1112" fmla="*/ 2407292 h 3077149"/>
              <a:gd name="connsiteX4-1113" fmla="*/ 0 w 9144000"/>
              <a:gd name="connsiteY4-1114" fmla="*/ 2407292 h 3077149"/>
              <a:gd name="connsiteX5-1115" fmla="*/ 0 w 9144000"/>
              <a:gd name="connsiteY5-1116" fmla="*/ 0 h 3077149"/>
              <a:gd name="connsiteX0-1117" fmla="*/ 0 w 9144000"/>
              <a:gd name="connsiteY0-1118" fmla="*/ 0 h 3077149"/>
              <a:gd name="connsiteX1-1119" fmla="*/ 9144000 w 9144000"/>
              <a:gd name="connsiteY1-1120" fmla="*/ 740506 h 3077149"/>
              <a:gd name="connsiteX2-1121" fmla="*/ 9144000 w 9144000"/>
              <a:gd name="connsiteY2-1122" fmla="*/ 978618 h 3077149"/>
              <a:gd name="connsiteX3-1123" fmla="*/ 9144000 w 9144000"/>
              <a:gd name="connsiteY3-1124" fmla="*/ 2407292 h 3077149"/>
              <a:gd name="connsiteX4-1125" fmla="*/ 0 w 9144000"/>
              <a:gd name="connsiteY4-1126" fmla="*/ 2407292 h 3077149"/>
              <a:gd name="connsiteX5-1127" fmla="*/ 0 w 9144000"/>
              <a:gd name="connsiteY5-1128" fmla="*/ 0 h 3077149"/>
              <a:gd name="connsiteX0-1129" fmla="*/ 0 w 9144000"/>
              <a:gd name="connsiteY0-1130" fmla="*/ 0 h 3077149"/>
              <a:gd name="connsiteX1-1131" fmla="*/ 9144000 w 9144000"/>
              <a:gd name="connsiteY1-1132" fmla="*/ 740506 h 3077149"/>
              <a:gd name="connsiteX2-1133" fmla="*/ 9144000 w 9144000"/>
              <a:gd name="connsiteY2-1134" fmla="*/ 978618 h 3077149"/>
              <a:gd name="connsiteX3-1135" fmla="*/ 9144000 w 9144000"/>
              <a:gd name="connsiteY3-1136" fmla="*/ 2407292 h 3077149"/>
              <a:gd name="connsiteX4-1137" fmla="*/ 0 w 9144000"/>
              <a:gd name="connsiteY4-1138" fmla="*/ 2407292 h 3077149"/>
              <a:gd name="connsiteX5-1139" fmla="*/ 0 w 9144000"/>
              <a:gd name="connsiteY5-1140" fmla="*/ 0 h 3077149"/>
              <a:gd name="connsiteX0-1141" fmla="*/ 0 w 9144000"/>
              <a:gd name="connsiteY0-1142" fmla="*/ 0 h 2795541"/>
              <a:gd name="connsiteX1-1143" fmla="*/ 9144000 w 9144000"/>
              <a:gd name="connsiteY1-1144" fmla="*/ 740506 h 2795541"/>
              <a:gd name="connsiteX2-1145" fmla="*/ 9144000 w 9144000"/>
              <a:gd name="connsiteY2-1146" fmla="*/ 978618 h 2795541"/>
              <a:gd name="connsiteX3-1147" fmla="*/ 9144000 w 9144000"/>
              <a:gd name="connsiteY3-1148" fmla="*/ 2407292 h 2795541"/>
              <a:gd name="connsiteX4-1149" fmla="*/ 0 w 9144000"/>
              <a:gd name="connsiteY4-1150" fmla="*/ 2407292 h 2795541"/>
              <a:gd name="connsiteX5-1151" fmla="*/ 0 w 9144000"/>
              <a:gd name="connsiteY5-1152" fmla="*/ 0 h 2795541"/>
              <a:gd name="connsiteX0-1153" fmla="*/ 0 w 9144000"/>
              <a:gd name="connsiteY0-1154" fmla="*/ 0 h 3010067"/>
              <a:gd name="connsiteX1-1155" fmla="*/ 9144000 w 9144000"/>
              <a:gd name="connsiteY1-1156" fmla="*/ 740506 h 3010067"/>
              <a:gd name="connsiteX2-1157" fmla="*/ 9144000 w 9144000"/>
              <a:gd name="connsiteY2-1158" fmla="*/ 978618 h 3010067"/>
              <a:gd name="connsiteX3-1159" fmla="*/ 9144000 w 9144000"/>
              <a:gd name="connsiteY3-1160" fmla="*/ 2407292 h 3010067"/>
              <a:gd name="connsiteX4-1161" fmla="*/ 0 w 9144000"/>
              <a:gd name="connsiteY4-1162" fmla="*/ 2407292 h 3010067"/>
              <a:gd name="connsiteX5-1163" fmla="*/ 0 w 9144000"/>
              <a:gd name="connsiteY5-1164" fmla="*/ 0 h 3010067"/>
              <a:gd name="connsiteX0-1165" fmla="*/ 0 w 9144000"/>
              <a:gd name="connsiteY0-1166" fmla="*/ 0 h 3115491"/>
              <a:gd name="connsiteX1-1167" fmla="*/ 9144000 w 9144000"/>
              <a:gd name="connsiteY1-1168" fmla="*/ 740506 h 3115491"/>
              <a:gd name="connsiteX2-1169" fmla="*/ 9144000 w 9144000"/>
              <a:gd name="connsiteY2-1170" fmla="*/ 978618 h 3115491"/>
              <a:gd name="connsiteX3-1171" fmla="*/ 9144000 w 9144000"/>
              <a:gd name="connsiteY3-1172" fmla="*/ 2407292 h 3115491"/>
              <a:gd name="connsiteX4-1173" fmla="*/ 0 w 9144000"/>
              <a:gd name="connsiteY4-1174" fmla="*/ 2407292 h 3115491"/>
              <a:gd name="connsiteX5-1175" fmla="*/ 0 w 9144000"/>
              <a:gd name="connsiteY5-1176" fmla="*/ 0 h 3115491"/>
              <a:gd name="connsiteX0-1177" fmla="*/ 0 w 9144000"/>
              <a:gd name="connsiteY0-1178" fmla="*/ 0 h 3220915"/>
              <a:gd name="connsiteX1-1179" fmla="*/ 9144000 w 9144000"/>
              <a:gd name="connsiteY1-1180" fmla="*/ 740506 h 3220915"/>
              <a:gd name="connsiteX2-1181" fmla="*/ 9144000 w 9144000"/>
              <a:gd name="connsiteY2-1182" fmla="*/ 978618 h 3220915"/>
              <a:gd name="connsiteX3-1183" fmla="*/ 9144000 w 9144000"/>
              <a:gd name="connsiteY3-1184" fmla="*/ 2407292 h 3220915"/>
              <a:gd name="connsiteX4-1185" fmla="*/ 0 w 9144000"/>
              <a:gd name="connsiteY4-1186" fmla="*/ 2407292 h 3220915"/>
              <a:gd name="connsiteX5-1187" fmla="*/ 0 w 9144000"/>
              <a:gd name="connsiteY5-1188" fmla="*/ 0 h 3220915"/>
              <a:gd name="connsiteX0-1189" fmla="*/ 0 w 9144000"/>
              <a:gd name="connsiteY0-1190" fmla="*/ 0 h 3220915"/>
              <a:gd name="connsiteX1-1191" fmla="*/ 9144000 w 9144000"/>
              <a:gd name="connsiteY1-1192" fmla="*/ 740506 h 3220915"/>
              <a:gd name="connsiteX2-1193" fmla="*/ 9144000 w 9144000"/>
              <a:gd name="connsiteY2-1194" fmla="*/ 978618 h 3220915"/>
              <a:gd name="connsiteX3-1195" fmla="*/ 9144000 w 9144000"/>
              <a:gd name="connsiteY3-1196" fmla="*/ 2407292 h 3220915"/>
              <a:gd name="connsiteX4-1197" fmla="*/ 0 w 9144000"/>
              <a:gd name="connsiteY4-1198" fmla="*/ 2407292 h 3220915"/>
              <a:gd name="connsiteX5-1199" fmla="*/ 0 w 9144000"/>
              <a:gd name="connsiteY5-1200" fmla="*/ 0 h 3220915"/>
              <a:gd name="connsiteX0-1201" fmla="*/ 0 w 9144000"/>
              <a:gd name="connsiteY0-1202" fmla="*/ 0 h 2830206"/>
              <a:gd name="connsiteX1-1203" fmla="*/ 9144000 w 9144000"/>
              <a:gd name="connsiteY1-1204" fmla="*/ 740506 h 2830206"/>
              <a:gd name="connsiteX2-1205" fmla="*/ 9144000 w 9144000"/>
              <a:gd name="connsiteY2-1206" fmla="*/ 978618 h 2830206"/>
              <a:gd name="connsiteX3-1207" fmla="*/ 9144000 w 9144000"/>
              <a:gd name="connsiteY3-1208" fmla="*/ 2407292 h 2830206"/>
              <a:gd name="connsiteX4-1209" fmla="*/ 0 w 9144000"/>
              <a:gd name="connsiteY4-1210" fmla="*/ 2407292 h 2830206"/>
              <a:gd name="connsiteX5-1211" fmla="*/ 0 w 9144000"/>
              <a:gd name="connsiteY5-1212" fmla="*/ 0 h 2830206"/>
              <a:gd name="connsiteX0-1213" fmla="*/ 0 w 9144000"/>
              <a:gd name="connsiteY0-1214" fmla="*/ 0 h 2915721"/>
              <a:gd name="connsiteX1-1215" fmla="*/ 9144000 w 9144000"/>
              <a:gd name="connsiteY1-1216" fmla="*/ 740506 h 2915721"/>
              <a:gd name="connsiteX2-1217" fmla="*/ 9144000 w 9144000"/>
              <a:gd name="connsiteY2-1218" fmla="*/ 978618 h 2915721"/>
              <a:gd name="connsiteX3-1219" fmla="*/ 9144000 w 9144000"/>
              <a:gd name="connsiteY3-1220" fmla="*/ 2407292 h 2915721"/>
              <a:gd name="connsiteX4-1221" fmla="*/ 0 w 9144000"/>
              <a:gd name="connsiteY4-1222" fmla="*/ 2407292 h 2915721"/>
              <a:gd name="connsiteX5-1223" fmla="*/ 0 w 9144000"/>
              <a:gd name="connsiteY5-1224" fmla="*/ 0 h 2915721"/>
              <a:gd name="connsiteX0-1225" fmla="*/ 0 w 9144000"/>
              <a:gd name="connsiteY0-1226" fmla="*/ 0 h 4053232"/>
              <a:gd name="connsiteX1-1227" fmla="*/ 9144000 w 9144000"/>
              <a:gd name="connsiteY1-1228" fmla="*/ 740506 h 4053232"/>
              <a:gd name="connsiteX2-1229" fmla="*/ 9144000 w 9144000"/>
              <a:gd name="connsiteY2-1230" fmla="*/ 978618 h 4053232"/>
              <a:gd name="connsiteX3-1231" fmla="*/ 9144000 w 9144000"/>
              <a:gd name="connsiteY3-1232" fmla="*/ 2407292 h 4053232"/>
              <a:gd name="connsiteX4-1233" fmla="*/ 0 w 9144000"/>
              <a:gd name="connsiteY4-1234" fmla="*/ 2407292 h 4053232"/>
              <a:gd name="connsiteX5-1235" fmla="*/ 0 w 9144000"/>
              <a:gd name="connsiteY5-1236" fmla="*/ 0 h 4053232"/>
              <a:gd name="connsiteX0-1237" fmla="*/ 0 w 9144000"/>
              <a:gd name="connsiteY0-1238" fmla="*/ 0 h 3161611"/>
              <a:gd name="connsiteX1-1239" fmla="*/ 9144000 w 9144000"/>
              <a:gd name="connsiteY1-1240" fmla="*/ 740506 h 3161611"/>
              <a:gd name="connsiteX2-1241" fmla="*/ 9144000 w 9144000"/>
              <a:gd name="connsiteY2-1242" fmla="*/ 978618 h 3161611"/>
              <a:gd name="connsiteX3-1243" fmla="*/ 9144000 w 9144000"/>
              <a:gd name="connsiteY3-1244" fmla="*/ 2407292 h 3161611"/>
              <a:gd name="connsiteX4-1245" fmla="*/ 0 w 9144000"/>
              <a:gd name="connsiteY4-1246" fmla="*/ 2407292 h 3161611"/>
              <a:gd name="connsiteX5-1247" fmla="*/ 0 w 9144000"/>
              <a:gd name="connsiteY5-1248" fmla="*/ 0 h 3161611"/>
              <a:gd name="connsiteX0-1249" fmla="*/ 0 w 9144000"/>
              <a:gd name="connsiteY0-1250" fmla="*/ 0 h 3161611"/>
              <a:gd name="connsiteX1-1251" fmla="*/ 9144000 w 9144000"/>
              <a:gd name="connsiteY1-1252" fmla="*/ 740506 h 3161611"/>
              <a:gd name="connsiteX2-1253" fmla="*/ 9144000 w 9144000"/>
              <a:gd name="connsiteY2-1254" fmla="*/ 1428674 h 3161611"/>
              <a:gd name="connsiteX3-1255" fmla="*/ 9144000 w 9144000"/>
              <a:gd name="connsiteY3-1256" fmla="*/ 2407292 h 3161611"/>
              <a:gd name="connsiteX4-1257" fmla="*/ 0 w 9144000"/>
              <a:gd name="connsiteY4-1258" fmla="*/ 2407292 h 3161611"/>
              <a:gd name="connsiteX5-1259" fmla="*/ 0 w 9144000"/>
              <a:gd name="connsiteY5-1260" fmla="*/ 0 h 3161611"/>
              <a:gd name="connsiteX0-1261" fmla="*/ 0 w 9144000"/>
              <a:gd name="connsiteY0-1262" fmla="*/ 0 h 3161611"/>
              <a:gd name="connsiteX1-1263" fmla="*/ 9144000 w 9144000"/>
              <a:gd name="connsiteY1-1264" fmla="*/ 952449 h 3161611"/>
              <a:gd name="connsiteX2-1265" fmla="*/ 9144000 w 9144000"/>
              <a:gd name="connsiteY2-1266" fmla="*/ 1428674 h 3161611"/>
              <a:gd name="connsiteX3-1267" fmla="*/ 9144000 w 9144000"/>
              <a:gd name="connsiteY3-1268" fmla="*/ 2407292 h 3161611"/>
              <a:gd name="connsiteX4-1269" fmla="*/ 0 w 9144000"/>
              <a:gd name="connsiteY4-1270" fmla="*/ 2407292 h 3161611"/>
              <a:gd name="connsiteX5-1271" fmla="*/ 0 w 9144000"/>
              <a:gd name="connsiteY5-1272" fmla="*/ 0 h 3161611"/>
              <a:gd name="connsiteX0-1273" fmla="*/ 0 w 9144000"/>
              <a:gd name="connsiteY0-1274" fmla="*/ 0 h 3161611"/>
              <a:gd name="connsiteX1-1275" fmla="*/ 9144000 w 9144000"/>
              <a:gd name="connsiteY1-1276" fmla="*/ 952449 h 3161611"/>
              <a:gd name="connsiteX2-1277" fmla="*/ 9144000 w 9144000"/>
              <a:gd name="connsiteY2-1278" fmla="*/ 1428674 h 3161611"/>
              <a:gd name="connsiteX3-1279" fmla="*/ 9144000 w 9144000"/>
              <a:gd name="connsiteY3-1280" fmla="*/ 2407292 h 3161611"/>
              <a:gd name="connsiteX4-1281" fmla="*/ 0 w 9144000"/>
              <a:gd name="connsiteY4-1282" fmla="*/ 2407292 h 3161611"/>
              <a:gd name="connsiteX5-1283" fmla="*/ 0 w 9144000"/>
              <a:gd name="connsiteY5-1284" fmla="*/ 0 h 3161611"/>
              <a:gd name="connsiteX0-1285" fmla="*/ 0 w 9144000"/>
              <a:gd name="connsiteY0-1286" fmla="*/ 0 h 3161611"/>
              <a:gd name="connsiteX1-1287" fmla="*/ 9144000 w 9144000"/>
              <a:gd name="connsiteY1-1288" fmla="*/ 952449 h 3161611"/>
              <a:gd name="connsiteX2-1289" fmla="*/ 9144000 w 9144000"/>
              <a:gd name="connsiteY2-1290" fmla="*/ 1428674 h 3161611"/>
              <a:gd name="connsiteX3-1291" fmla="*/ 9144000 w 9144000"/>
              <a:gd name="connsiteY3-1292" fmla="*/ 2407292 h 3161611"/>
              <a:gd name="connsiteX4-1293" fmla="*/ 0 w 9144000"/>
              <a:gd name="connsiteY4-1294" fmla="*/ 2407292 h 3161611"/>
              <a:gd name="connsiteX5-1295" fmla="*/ 0 w 9144000"/>
              <a:gd name="connsiteY5-1296" fmla="*/ 0 h 31616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161611">
                <a:moveTo>
                  <a:pt x="0" y="0"/>
                </a:moveTo>
                <a:cubicBezTo>
                  <a:pt x="5090251" y="3161611"/>
                  <a:pt x="6327576" y="2305507"/>
                  <a:pt x="9144000" y="952449"/>
                </a:cubicBezTo>
                <a:lnTo>
                  <a:pt x="9144000" y="1428674"/>
                </a:lnTo>
                <a:lnTo>
                  <a:pt x="9144000" y="2407292"/>
                </a:lnTo>
                <a:lnTo>
                  <a:pt x="0" y="2407292"/>
                </a:lnTo>
                <a:lnTo>
                  <a:pt x="0" y="0"/>
                </a:lnTo>
                <a:close/>
              </a:path>
            </a:pathLst>
          </a:cu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a:noFill/>
          </a:ln>
          <a:effectLst>
            <a:outerShdw dist="25400" dir="5400000" algn="t"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任意多边形 13"/>
          <p:cNvSpPr/>
          <p:nvPr userDrawn="1"/>
        </p:nvSpPr>
        <p:spPr>
          <a:xfrm>
            <a:off x="0" y="-151106"/>
            <a:ext cx="9144000" cy="803361"/>
          </a:xfrm>
          <a:custGeom>
            <a:avLst/>
            <a:gdLst>
              <a:gd name="connsiteX0" fmla="*/ 0 w 9144000"/>
              <a:gd name="connsiteY0" fmla="*/ 0 h 450050"/>
              <a:gd name="connsiteX1" fmla="*/ 9144000 w 9144000"/>
              <a:gd name="connsiteY1" fmla="*/ 0 h 450050"/>
              <a:gd name="connsiteX2" fmla="*/ 9144000 w 9144000"/>
              <a:gd name="connsiteY2" fmla="*/ 450050 h 450050"/>
              <a:gd name="connsiteX3" fmla="*/ 0 w 9144000"/>
              <a:gd name="connsiteY3" fmla="*/ 450050 h 450050"/>
              <a:gd name="connsiteX4" fmla="*/ 0 w 9144000"/>
              <a:gd name="connsiteY4" fmla="*/ 0 h 450050"/>
              <a:gd name="connsiteX0-1" fmla="*/ 0 w 9144000"/>
              <a:gd name="connsiteY0-2" fmla="*/ 0 h 450050"/>
              <a:gd name="connsiteX1-3" fmla="*/ 9144000 w 9144000"/>
              <a:gd name="connsiteY1-4" fmla="*/ 0 h 450050"/>
              <a:gd name="connsiteX2-5" fmla="*/ 9144000 w 9144000"/>
              <a:gd name="connsiteY2-6" fmla="*/ 450050 h 450050"/>
              <a:gd name="connsiteX3-7" fmla="*/ 0 w 9144000"/>
              <a:gd name="connsiteY3-8" fmla="*/ 180020 h 450050"/>
              <a:gd name="connsiteX4-9" fmla="*/ 0 w 9144000"/>
              <a:gd name="connsiteY4-10" fmla="*/ 0 h 450050"/>
              <a:gd name="connsiteX0-11" fmla="*/ 0 w 9144000"/>
              <a:gd name="connsiteY0-12" fmla="*/ 0 h 180020"/>
              <a:gd name="connsiteX1-13" fmla="*/ 9144000 w 9144000"/>
              <a:gd name="connsiteY1-14" fmla="*/ 0 h 180020"/>
              <a:gd name="connsiteX2-15" fmla="*/ 9144000 w 9144000"/>
              <a:gd name="connsiteY2-16" fmla="*/ 135015 h 180020"/>
              <a:gd name="connsiteX3-17" fmla="*/ 0 w 9144000"/>
              <a:gd name="connsiteY3-18" fmla="*/ 180020 h 180020"/>
              <a:gd name="connsiteX4-19" fmla="*/ 0 w 9144000"/>
              <a:gd name="connsiteY4-20" fmla="*/ 0 h 180020"/>
              <a:gd name="connsiteX0-21" fmla="*/ 0 w 9144000"/>
              <a:gd name="connsiteY0-22" fmla="*/ 464709 h 644729"/>
              <a:gd name="connsiteX1-23" fmla="*/ 9144000 w 9144000"/>
              <a:gd name="connsiteY1-24" fmla="*/ 464709 h 644729"/>
              <a:gd name="connsiteX2-25" fmla="*/ 9144000 w 9144000"/>
              <a:gd name="connsiteY2-26" fmla="*/ 599724 h 644729"/>
              <a:gd name="connsiteX3-27" fmla="*/ 0 w 9144000"/>
              <a:gd name="connsiteY3-28" fmla="*/ 644729 h 644729"/>
              <a:gd name="connsiteX4-29" fmla="*/ 0 w 9144000"/>
              <a:gd name="connsiteY4-30" fmla="*/ 464709 h 644729"/>
              <a:gd name="connsiteX0-31" fmla="*/ 0 w 9144000"/>
              <a:gd name="connsiteY0-32" fmla="*/ 464709 h 644729"/>
              <a:gd name="connsiteX1-33" fmla="*/ 9144000 w 9144000"/>
              <a:gd name="connsiteY1-34" fmla="*/ 464709 h 644729"/>
              <a:gd name="connsiteX2-35" fmla="*/ 9144000 w 9144000"/>
              <a:gd name="connsiteY2-36" fmla="*/ 599724 h 644729"/>
              <a:gd name="connsiteX3-37" fmla="*/ 0 w 9144000"/>
              <a:gd name="connsiteY3-38" fmla="*/ 644729 h 644729"/>
              <a:gd name="connsiteX4-39" fmla="*/ 0 w 9144000"/>
              <a:gd name="connsiteY4-40" fmla="*/ 464709 h 644729"/>
              <a:gd name="connsiteX0-41" fmla="*/ 0 w 9144000"/>
              <a:gd name="connsiteY0-42" fmla="*/ 464709 h 644729"/>
              <a:gd name="connsiteX1-43" fmla="*/ 9144000 w 9144000"/>
              <a:gd name="connsiteY1-44" fmla="*/ 464709 h 644729"/>
              <a:gd name="connsiteX2-45" fmla="*/ 9144000 w 9144000"/>
              <a:gd name="connsiteY2-46" fmla="*/ 599724 h 644729"/>
              <a:gd name="connsiteX3-47" fmla="*/ 0 w 9144000"/>
              <a:gd name="connsiteY3-48" fmla="*/ 644729 h 644729"/>
              <a:gd name="connsiteX4-49" fmla="*/ 0 w 9144000"/>
              <a:gd name="connsiteY4-50" fmla="*/ 464709 h 644729"/>
              <a:gd name="connsiteX0-51" fmla="*/ 0 w 9144000"/>
              <a:gd name="connsiteY0-52" fmla="*/ 269637 h 449657"/>
              <a:gd name="connsiteX1-53" fmla="*/ 9144000 w 9144000"/>
              <a:gd name="connsiteY1-54" fmla="*/ 269637 h 449657"/>
              <a:gd name="connsiteX2-55" fmla="*/ 9144000 w 9144000"/>
              <a:gd name="connsiteY2-56" fmla="*/ 404652 h 449657"/>
              <a:gd name="connsiteX3-57" fmla="*/ 0 w 9144000"/>
              <a:gd name="connsiteY3-58" fmla="*/ 449657 h 449657"/>
              <a:gd name="connsiteX4-59" fmla="*/ 0 w 9144000"/>
              <a:gd name="connsiteY4-60" fmla="*/ 269637 h 449657"/>
              <a:gd name="connsiteX0-61" fmla="*/ 0 w 9144000"/>
              <a:gd name="connsiteY0-62" fmla="*/ 269637 h 449657"/>
              <a:gd name="connsiteX1-63" fmla="*/ 9144000 w 9144000"/>
              <a:gd name="connsiteY1-64" fmla="*/ 269637 h 449657"/>
              <a:gd name="connsiteX2-65" fmla="*/ 9144000 w 9144000"/>
              <a:gd name="connsiteY2-66" fmla="*/ 404652 h 449657"/>
              <a:gd name="connsiteX3-67" fmla="*/ 0 w 9144000"/>
              <a:gd name="connsiteY3-68" fmla="*/ 449657 h 449657"/>
              <a:gd name="connsiteX4-69" fmla="*/ 0 w 9144000"/>
              <a:gd name="connsiteY4-70" fmla="*/ 269637 h 449657"/>
              <a:gd name="connsiteX0-71" fmla="*/ 0 w 9144000"/>
              <a:gd name="connsiteY0-72" fmla="*/ 269637 h 449657"/>
              <a:gd name="connsiteX1-73" fmla="*/ 9144000 w 9144000"/>
              <a:gd name="connsiteY1-74" fmla="*/ 269637 h 449657"/>
              <a:gd name="connsiteX2-75" fmla="*/ 9144000 w 9144000"/>
              <a:gd name="connsiteY2-76" fmla="*/ 404652 h 449657"/>
              <a:gd name="connsiteX3-77" fmla="*/ 0 w 9144000"/>
              <a:gd name="connsiteY3-78" fmla="*/ 449657 h 449657"/>
              <a:gd name="connsiteX4-79" fmla="*/ 0 w 9144000"/>
              <a:gd name="connsiteY4-80" fmla="*/ 269637 h 449657"/>
              <a:gd name="connsiteX0-81" fmla="*/ 0 w 9144000"/>
              <a:gd name="connsiteY0-82" fmla="*/ 269637 h 449657"/>
              <a:gd name="connsiteX1-83" fmla="*/ 9144000 w 9144000"/>
              <a:gd name="connsiteY1-84" fmla="*/ 269637 h 449657"/>
              <a:gd name="connsiteX2-85" fmla="*/ 9144000 w 9144000"/>
              <a:gd name="connsiteY2-86" fmla="*/ 404652 h 449657"/>
              <a:gd name="connsiteX3-87" fmla="*/ 0 w 9144000"/>
              <a:gd name="connsiteY3-88" fmla="*/ 449657 h 449657"/>
              <a:gd name="connsiteX4-89" fmla="*/ 0 w 9144000"/>
              <a:gd name="connsiteY4-90" fmla="*/ 269637 h 449657"/>
              <a:gd name="connsiteX0-91" fmla="*/ 0 w 9144000"/>
              <a:gd name="connsiteY0-92" fmla="*/ 269637 h 449657"/>
              <a:gd name="connsiteX1-93" fmla="*/ 9144000 w 9144000"/>
              <a:gd name="connsiteY1-94" fmla="*/ 269637 h 449657"/>
              <a:gd name="connsiteX2-95" fmla="*/ 9144000 w 9144000"/>
              <a:gd name="connsiteY2-96" fmla="*/ 404652 h 449657"/>
              <a:gd name="connsiteX3-97" fmla="*/ 0 w 9144000"/>
              <a:gd name="connsiteY3-98" fmla="*/ 449657 h 449657"/>
              <a:gd name="connsiteX4-99" fmla="*/ 0 w 9144000"/>
              <a:gd name="connsiteY4-100" fmla="*/ 269637 h 449657"/>
              <a:gd name="connsiteX0-101" fmla="*/ 0 w 9144000"/>
              <a:gd name="connsiteY0-102" fmla="*/ 269637 h 540060"/>
              <a:gd name="connsiteX1-103" fmla="*/ 9144000 w 9144000"/>
              <a:gd name="connsiteY1-104" fmla="*/ 269637 h 540060"/>
              <a:gd name="connsiteX2-105" fmla="*/ 9144000 w 9144000"/>
              <a:gd name="connsiteY2-106" fmla="*/ 540060 h 540060"/>
              <a:gd name="connsiteX3-107" fmla="*/ 0 w 9144000"/>
              <a:gd name="connsiteY3-108" fmla="*/ 449657 h 540060"/>
              <a:gd name="connsiteX4-109" fmla="*/ 0 w 9144000"/>
              <a:gd name="connsiteY4-110" fmla="*/ 269637 h 540060"/>
              <a:gd name="connsiteX0-111" fmla="*/ 0 w 9144000"/>
              <a:gd name="connsiteY0-112" fmla="*/ 269637 h 540060"/>
              <a:gd name="connsiteX1-113" fmla="*/ 9144000 w 9144000"/>
              <a:gd name="connsiteY1-114" fmla="*/ 450049 h 540060"/>
              <a:gd name="connsiteX2-115" fmla="*/ 9144000 w 9144000"/>
              <a:gd name="connsiteY2-116" fmla="*/ 540060 h 540060"/>
              <a:gd name="connsiteX3-117" fmla="*/ 0 w 9144000"/>
              <a:gd name="connsiteY3-118" fmla="*/ 449657 h 540060"/>
              <a:gd name="connsiteX4-119" fmla="*/ 0 w 9144000"/>
              <a:gd name="connsiteY4-120" fmla="*/ 269637 h 540060"/>
              <a:gd name="connsiteX0-121" fmla="*/ 0 w 9144000"/>
              <a:gd name="connsiteY0-122" fmla="*/ 269637 h 675074"/>
              <a:gd name="connsiteX1-123" fmla="*/ 9144000 w 9144000"/>
              <a:gd name="connsiteY1-124" fmla="*/ 450049 h 675074"/>
              <a:gd name="connsiteX2-125" fmla="*/ 9144000 w 9144000"/>
              <a:gd name="connsiteY2-126" fmla="*/ 675074 h 675074"/>
              <a:gd name="connsiteX3-127" fmla="*/ 0 w 9144000"/>
              <a:gd name="connsiteY3-128" fmla="*/ 449657 h 675074"/>
              <a:gd name="connsiteX4-129" fmla="*/ 0 w 9144000"/>
              <a:gd name="connsiteY4-130" fmla="*/ 269637 h 675074"/>
              <a:gd name="connsiteX0-131" fmla="*/ 0 w 9144000"/>
              <a:gd name="connsiteY0-132" fmla="*/ 269637 h 675074"/>
              <a:gd name="connsiteX1-133" fmla="*/ 9144000 w 9144000"/>
              <a:gd name="connsiteY1-134" fmla="*/ 450049 h 675074"/>
              <a:gd name="connsiteX2-135" fmla="*/ 9144000 w 9144000"/>
              <a:gd name="connsiteY2-136" fmla="*/ 675074 h 675074"/>
              <a:gd name="connsiteX3-137" fmla="*/ 0 w 9144000"/>
              <a:gd name="connsiteY3-138" fmla="*/ 449657 h 675074"/>
              <a:gd name="connsiteX4-139" fmla="*/ 0 w 9144000"/>
              <a:gd name="connsiteY4-140" fmla="*/ 269637 h 675074"/>
              <a:gd name="connsiteX0-141" fmla="*/ 0 w 9144000"/>
              <a:gd name="connsiteY0-142" fmla="*/ 269637 h 832275"/>
              <a:gd name="connsiteX1-143" fmla="*/ 9144000 w 9144000"/>
              <a:gd name="connsiteY1-144" fmla="*/ 450049 h 832275"/>
              <a:gd name="connsiteX2-145" fmla="*/ 9144000 w 9144000"/>
              <a:gd name="connsiteY2-146" fmla="*/ 832275 h 832275"/>
              <a:gd name="connsiteX3-147" fmla="*/ 0 w 9144000"/>
              <a:gd name="connsiteY3-148" fmla="*/ 449657 h 832275"/>
              <a:gd name="connsiteX4-149" fmla="*/ 0 w 9144000"/>
              <a:gd name="connsiteY4-150" fmla="*/ 269637 h 832275"/>
              <a:gd name="connsiteX0-151" fmla="*/ 0 w 9144000"/>
              <a:gd name="connsiteY0-152" fmla="*/ 269637 h 832275"/>
              <a:gd name="connsiteX1-153" fmla="*/ 9144000 w 9144000"/>
              <a:gd name="connsiteY1-154" fmla="*/ 652255 h 832275"/>
              <a:gd name="connsiteX2-155" fmla="*/ 9144000 w 9144000"/>
              <a:gd name="connsiteY2-156" fmla="*/ 832275 h 832275"/>
              <a:gd name="connsiteX3-157" fmla="*/ 0 w 9144000"/>
              <a:gd name="connsiteY3-158" fmla="*/ 449657 h 832275"/>
              <a:gd name="connsiteX4-159" fmla="*/ 0 w 9144000"/>
              <a:gd name="connsiteY4-160" fmla="*/ 269637 h 832275"/>
              <a:gd name="connsiteX0-161" fmla="*/ 0 w 9144000"/>
              <a:gd name="connsiteY0-162" fmla="*/ 269637 h 832275"/>
              <a:gd name="connsiteX1-163" fmla="*/ 9144000 w 9144000"/>
              <a:gd name="connsiteY1-164" fmla="*/ 652255 h 832275"/>
              <a:gd name="connsiteX2-165" fmla="*/ 9144000 w 9144000"/>
              <a:gd name="connsiteY2-166" fmla="*/ 832275 h 832275"/>
              <a:gd name="connsiteX3-167" fmla="*/ 0 w 9144000"/>
              <a:gd name="connsiteY3-168" fmla="*/ 630070 h 832275"/>
              <a:gd name="connsiteX4-169" fmla="*/ 0 w 9144000"/>
              <a:gd name="connsiteY4-170" fmla="*/ 269637 h 832275"/>
              <a:gd name="connsiteX0-171" fmla="*/ 0 w 9144000"/>
              <a:gd name="connsiteY0-172" fmla="*/ 269637 h 561852"/>
              <a:gd name="connsiteX1-173" fmla="*/ 9144000 w 9144000"/>
              <a:gd name="connsiteY1-174" fmla="*/ 381832 h 561852"/>
              <a:gd name="connsiteX2-175" fmla="*/ 9144000 w 9144000"/>
              <a:gd name="connsiteY2-176" fmla="*/ 561852 h 561852"/>
              <a:gd name="connsiteX3-177" fmla="*/ 0 w 9144000"/>
              <a:gd name="connsiteY3-178" fmla="*/ 359647 h 561852"/>
              <a:gd name="connsiteX4-179" fmla="*/ 0 w 9144000"/>
              <a:gd name="connsiteY4-180" fmla="*/ 269637 h 561852"/>
              <a:gd name="connsiteX0-181" fmla="*/ 0 w 9144000"/>
              <a:gd name="connsiteY0-182" fmla="*/ 269637 h 651863"/>
              <a:gd name="connsiteX1-183" fmla="*/ 9144000 w 9144000"/>
              <a:gd name="connsiteY1-184" fmla="*/ 471843 h 651863"/>
              <a:gd name="connsiteX2-185" fmla="*/ 9144000 w 9144000"/>
              <a:gd name="connsiteY2-186" fmla="*/ 651863 h 651863"/>
              <a:gd name="connsiteX3-187" fmla="*/ 0 w 9144000"/>
              <a:gd name="connsiteY3-188" fmla="*/ 449658 h 651863"/>
              <a:gd name="connsiteX4-189" fmla="*/ 0 w 9144000"/>
              <a:gd name="connsiteY4-190" fmla="*/ 269637 h 651863"/>
              <a:gd name="connsiteX0-191" fmla="*/ 0 w 9144000"/>
              <a:gd name="connsiteY0-192" fmla="*/ 269637 h 651863"/>
              <a:gd name="connsiteX1-193" fmla="*/ 9144000 w 9144000"/>
              <a:gd name="connsiteY1-194" fmla="*/ 471843 h 651863"/>
              <a:gd name="connsiteX2-195" fmla="*/ 9144000 w 9144000"/>
              <a:gd name="connsiteY2-196" fmla="*/ 651863 h 651863"/>
              <a:gd name="connsiteX3-197" fmla="*/ 0 w 9144000"/>
              <a:gd name="connsiteY3-198" fmla="*/ 449658 h 651863"/>
              <a:gd name="connsiteX4-199" fmla="*/ 0 w 9144000"/>
              <a:gd name="connsiteY4-200" fmla="*/ 269637 h 651863"/>
              <a:gd name="connsiteX0-201" fmla="*/ 0 w 9144000"/>
              <a:gd name="connsiteY0-202" fmla="*/ 208677 h 590903"/>
              <a:gd name="connsiteX1-203" fmla="*/ 9144000 w 9144000"/>
              <a:gd name="connsiteY1-204" fmla="*/ 410883 h 590903"/>
              <a:gd name="connsiteX2-205" fmla="*/ 9144000 w 9144000"/>
              <a:gd name="connsiteY2-206" fmla="*/ 590903 h 590903"/>
              <a:gd name="connsiteX3-207" fmla="*/ 0 w 9144000"/>
              <a:gd name="connsiteY3-208" fmla="*/ 388698 h 590903"/>
              <a:gd name="connsiteX4-209" fmla="*/ 0 w 9144000"/>
              <a:gd name="connsiteY4-210" fmla="*/ 208677 h 590903"/>
              <a:gd name="connsiteX0-211" fmla="*/ 0 w 9144000"/>
              <a:gd name="connsiteY0-212" fmla="*/ 208677 h 590903"/>
              <a:gd name="connsiteX1-213" fmla="*/ 9144000 w 9144000"/>
              <a:gd name="connsiteY1-214" fmla="*/ 410883 h 590903"/>
              <a:gd name="connsiteX2-215" fmla="*/ 9144000 w 9144000"/>
              <a:gd name="connsiteY2-216" fmla="*/ 590903 h 590903"/>
              <a:gd name="connsiteX3-217" fmla="*/ 0 w 9144000"/>
              <a:gd name="connsiteY3-218" fmla="*/ 388698 h 590903"/>
              <a:gd name="connsiteX4-219" fmla="*/ 0 w 9144000"/>
              <a:gd name="connsiteY4-220" fmla="*/ 208677 h 590903"/>
              <a:gd name="connsiteX0-221" fmla="*/ 0 w 9144000"/>
              <a:gd name="connsiteY0-222" fmla="*/ 415941 h 798167"/>
              <a:gd name="connsiteX1-223" fmla="*/ 9144000 w 9144000"/>
              <a:gd name="connsiteY1-224" fmla="*/ 618147 h 798167"/>
              <a:gd name="connsiteX2-225" fmla="*/ 9144000 w 9144000"/>
              <a:gd name="connsiteY2-226" fmla="*/ 798167 h 798167"/>
              <a:gd name="connsiteX3-227" fmla="*/ 0 w 9144000"/>
              <a:gd name="connsiteY3-228" fmla="*/ 595962 h 798167"/>
              <a:gd name="connsiteX4-229" fmla="*/ 0 w 9144000"/>
              <a:gd name="connsiteY4-230" fmla="*/ 415941 h 798167"/>
              <a:gd name="connsiteX0-231" fmla="*/ 0 w 9144000"/>
              <a:gd name="connsiteY0-232" fmla="*/ 415941 h 798167"/>
              <a:gd name="connsiteX1-233" fmla="*/ 9144000 w 9144000"/>
              <a:gd name="connsiteY1-234" fmla="*/ 618147 h 798167"/>
              <a:gd name="connsiteX2-235" fmla="*/ 9144000 w 9144000"/>
              <a:gd name="connsiteY2-236" fmla="*/ 798167 h 798167"/>
              <a:gd name="connsiteX3-237" fmla="*/ 0 w 9144000"/>
              <a:gd name="connsiteY3-238" fmla="*/ 595962 h 798167"/>
              <a:gd name="connsiteX4-239" fmla="*/ 0 w 9144000"/>
              <a:gd name="connsiteY4-240" fmla="*/ 415941 h 798167"/>
              <a:gd name="connsiteX0-241" fmla="*/ 0 w 9144000"/>
              <a:gd name="connsiteY0-242" fmla="*/ 415941 h 798167"/>
              <a:gd name="connsiteX1-243" fmla="*/ 9144000 w 9144000"/>
              <a:gd name="connsiteY1-244" fmla="*/ 618147 h 798167"/>
              <a:gd name="connsiteX2-245" fmla="*/ 9144000 w 9144000"/>
              <a:gd name="connsiteY2-246" fmla="*/ 798167 h 798167"/>
              <a:gd name="connsiteX3-247" fmla="*/ 0 w 9144000"/>
              <a:gd name="connsiteY3-248" fmla="*/ 595962 h 798167"/>
              <a:gd name="connsiteX4-249" fmla="*/ 0 w 9144000"/>
              <a:gd name="connsiteY4-250" fmla="*/ 415941 h 798167"/>
              <a:gd name="connsiteX0-251" fmla="*/ 0 w 9144000"/>
              <a:gd name="connsiteY0-252" fmla="*/ 415941 h 798167"/>
              <a:gd name="connsiteX1-253" fmla="*/ 9144000 w 9144000"/>
              <a:gd name="connsiteY1-254" fmla="*/ 618147 h 798167"/>
              <a:gd name="connsiteX2-255" fmla="*/ 9144000 w 9144000"/>
              <a:gd name="connsiteY2-256" fmla="*/ 798167 h 798167"/>
              <a:gd name="connsiteX3-257" fmla="*/ 0 w 9144000"/>
              <a:gd name="connsiteY3-258" fmla="*/ 595962 h 798167"/>
              <a:gd name="connsiteX4-259" fmla="*/ 0 w 9144000"/>
              <a:gd name="connsiteY4-260" fmla="*/ 415941 h 798167"/>
              <a:gd name="connsiteX0-261" fmla="*/ 0 w 9144000"/>
              <a:gd name="connsiteY0-262" fmla="*/ 415941 h 865992"/>
              <a:gd name="connsiteX1-263" fmla="*/ 9144000 w 9144000"/>
              <a:gd name="connsiteY1-264" fmla="*/ 618147 h 865992"/>
              <a:gd name="connsiteX2-265" fmla="*/ 9144000 w 9144000"/>
              <a:gd name="connsiteY2-266" fmla="*/ 865992 h 865992"/>
              <a:gd name="connsiteX3-267" fmla="*/ 0 w 9144000"/>
              <a:gd name="connsiteY3-268" fmla="*/ 595962 h 865992"/>
              <a:gd name="connsiteX4-269" fmla="*/ 0 w 9144000"/>
              <a:gd name="connsiteY4-270" fmla="*/ 415941 h 865992"/>
              <a:gd name="connsiteX0-271" fmla="*/ 0 w 9144000"/>
              <a:gd name="connsiteY0-272" fmla="*/ 415941 h 865992"/>
              <a:gd name="connsiteX1-273" fmla="*/ 9144000 w 9144000"/>
              <a:gd name="connsiteY1-274" fmla="*/ 618147 h 865992"/>
              <a:gd name="connsiteX2-275" fmla="*/ 9144000 w 9144000"/>
              <a:gd name="connsiteY2-276" fmla="*/ 865992 h 865992"/>
              <a:gd name="connsiteX3-277" fmla="*/ 0 w 9144000"/>
              <a:gd name="connsiteY3-278" fmla="*/ 595962 h 865992"/>
              <a:gd name="connsiteX4-279" fmla="*/ 0 w 9144000"/>
              <a:gd name="connsiteY4-280" fmla="*/ 415941 h 865992"/>
              <a:gd name="connsiteX0-281" fmla="*/ 0 w 9144000"/>
              <a:gd name="connsiteY0-282" fmla="*/ 415941 h 865992"/>
              <a:gd name="connsiteX1-283" fmla="*/ 9144000 w 9144000"/>
              <a:gd name="connsiteY1-284" fmla="*/ 618147 h 865992"/>
              <a:gd name="connsiteX2-285" fmla="*/ 9144000 w 9144000"/>
              <a:gd name="connsiteY2-286" fmla="*/ 865992 h 865992"/>
              <a:gd name="connsiteX3-287" fmla="*/ 0 w 9144000"/>
              <a:gd name="connsiteY3-288" fmla="*/ 595962 h 865992"/>
              <a:gd name="connsiteX4-289" fmla="*/ 0 w 9144000"/>
              <a:gd name="connsiteY4-290" fmla="*/ 415941 h 865992"/>
              <a:gd name="connsiteX0-291" fmla="*/ 0 w 9144000"/>
              <a:gd name="connsiteY0-292" fmla="*/ 415941 h 865992"/>
              <a:gd name="connsiteX1-293" fmla="*/ 9144000 w 9144000"/>
              <a:gd name="connsiteY1-294" fmla="*/ 618147 h 865992"/>
              <a:gd name="connsiteX2-295" fmla="*/ 9144000 w 9144000"/>
              <a:gd name="connsiteY2-296" fmla="*/ 865992 h 865992"/>
              <a:gd name="connsiteX3-297" fmla="*/ 0 w 9144000"/>
              <a:gd name="connsiteY3-298" fmla="*/ 509715 h 865992"/>
              <a:gd name="connsiteX4-299" fmla="*/ 0 w 9144000"/>
              <a:gd name="connsiteY4-300" fmla="*/ 415941 h 865992"/>
              <a:gd name="connsiteX0-301" fmla="*/ 0 w 9144000"/>
              <a:gd name="connsiteY0-302" fmla="*/ 415941 h 865992"/>
              <a:gd name="connsiteX1-303" fmla="*/ 9144000 w 9144000"/>
              <a:gd name="connsiteY1-304" fmla="*/ 618147 h 865992"/>
              <a:gd name="connsiteX2-305" fmla="*/ 9144000 w 9144000"/>
              <a:gd name="connsiteY2-306" fmla="*/ 865992 h 865992"/>
              <a:gd name="connsiteX3-307" fmla="*/ 0 w 9144000"/>
              <a:gd name="connsiteY3-308" fmla="*/ 509715 h 865992"/>
              <a:gd name="connsiteX4-309" fmla="*/ 0 w 9144000"/>
              <a:gd name="connsiteY4-310" fmla="*/ 415941 h 865992"/>
              <a:gd name="connsiteX0-311" fmla="*/ 0 w 9144000"/>
              <a:gd name="connsiteY0-312" fmla="*/ 415941 h 865992"/>
              <a:gd name="connsiteX1-313" fmla="*/ 9144000 w 9144000"/>
              <a:gd name="connsiteY1-314" fmla="*/ 618147 h 865992"/>
              <a:gd name="connsiteX2-315" fmla="*/ 9144000 w 9144000"/>
              <a:gd name="connsiteY2-316" fmla="*/ 865992 h 865992"/>
              <a:gd name="connsiteX3-317" fmla="*/ 0 w 9144000"/>
              <a:gd name="connsiteY3-318" fmla="*/ 509715 h 865992"/>
              <a:gd name="connsiteX4-319" fmla="*/ 0 w 9144000"/>
              <a:gd name="connsiteY4-320" fmla="*/ 415941 h 865992"/>
              <a:gd name="connsiteX0-321" fmla="*/ 0 w 9144000"/>
              <a:gd name="connsiteY0-322" fmla="*/ 415941 h 865992"/>
              <a:gd name="connsiteX1-323" fmla="*/ 9144000 w 9144000"/>
              <a:gd name="connsiteY1-324" fmla="*/ 618147 h 865992"/>
              <a:gd name="connsiteX2-325" fmla="*/ 9144000 w 9144000"/>
              <a:gd name="connsiteY2-326" fmla="*/ 865992 h 865992"/>
              <a:gd name="connsiteX3-327" fmla="*/ 0 w 9144000"/>
              <a:gd name="connsiteY3-328" fmla="*/ 509715 h 865992"/>
              <a:gd name="connsiteX4-329" fmla="*/ 0 w 9144000"/>
              <a:gd name="connsiteY4-330" fmla="*/ 415941 h 865992"/>
              <a:gd name="connsiteX0-331" fmla="*/ 0 w 9144000"/>
              <a:gd name="connsiteY0-332" fmla="*/ 415941 h 865992"/>
              <a:gd name="connsiteX1-333" fmla="*/ 9144000 w 9144000"/>
              <a:gd name="connsiteY1-334" fmla="*/ 618147 h 865992"/>
              <a:gd name="connsiteX2-335" fmla="*/ 9144000 w 9144000"/>
              <a:gd name="connsiteY2-336" fmla="*/ 865992 h 865992"/>
              <a:gd name="connsiteX3-337" fmla="*/ 0 w 9144000"/>
              <a:gd name="connsiteY3-338" fmla="*/ 566912 h 865992"/>
              <a:gd name="connsiteX4-339" fmla="*/ 0 w 9144000"/>
              <a:gd name="connsiteY4-340" fmla="*/ 415941 h 865992"/>
              <a:gd name="connsiteX0-341" fmla="*/ 0 w 9144000"/>
              <a:gd name="connsiteY0-342" fmla="*/ 415941 h 760026"/>
              <a:gd name="connsiteX1-343" fmla="*/ 9144000 w 9144000"/>
              <a:gd name="connsiteY1-344" fmla="*/ 512181 h 760026"/>
              <a:gd name="connsiteX2-345" fmla="*/ 9144000 w 9144000"/>
              <a:gd name="connsiteY2-346" fmla="*/ 760026 h 760026"/>
              <a:gd name="connsiteX3-347" fmla="*/ 0 w 9144000"/>
              <a:gd name="connsiteY3-348" fmla="*/ 460946 h 760026"/>
              <a:gd name="connsiteX4-349" fmla="*/ 0 w 9144000"/>
              <a:gd name="connsiteY4-350" fmla="*/ 415941 h 760026"/>
              <a:gd name="connsiteX0-351" fmla="*/ 0 w 9144000"/>
              <a:gd name="connsiteY0-352" fmla="*/ 415941 h 850036"/>
              <a:gd name="connsiteX1-353" fmla="*/ 9144000 w 9144000"/>
              <a:gd name="connsiteY1-354" fmla="*/ 602191 h 850036"/>
              <a:gd name="connsiteX2-355" fmla="*/ 9144000 w 9144000"/>
              <a:gd name="connsiteY2-356" fmla="*/ 850036 h 850036"/>
              <a:gd name="connsiteX3-357" fmla="*/ 0 w 9144000"/>
              <a:gd name="connsiteY3-358" fmla="*/ 550956 h 850036"/>
              <a:gd name="connsiteX4-359" fmla="*/ 0 w 9144000"/>
              <a:gd name="connsiteY4-360" fmla="*/ 415941 h 850036"/>
              <a:gd name="connsiteX0-361" fmla="*/ 0 w 9144000"/>
              <a:gd name="connsiteY0-362" fmla="*/ 428133 h 862228"/>
              <a:gd name="connsiteX1-363" fmla="*/ 9144000 w 9144000"/>
              <a:gd name="connsiteY1-364" fmla="*/ 614383 h 862228"/>
              <a:gd name="connsiteX2-365" fmla="*/ 9144000 w 9144000"/>
              <a:gd name="connsiteY2-366" fmla="*/ 862228 h 862228"/>
              <a:gd name="connsiteX3-367" fmla="*/ 0 w 9144000"/>
              <a:gd name="connsiteY3-368" fmla="*/ 563148 h 862228"/>
              <a:gd name="connsiteX4-369" fmla="*/ 0 w 9144000"/>
              <a:gd name="connsiteY4-370" fmla="*/ 428133 h 862228"/>
              <a:gd name="connsiteX0-371" fmla="*/ 0 w 9144000"/>
              <a:gd name="connsiteY0-372" fmla="*/ 354981 h 789076"/>
              <a:gd name="connsiteX1-373" fmla="*/ 9144000 w 9144000"/>
              <a:gd name="connsiteY1-374" fmla="*/ 541231 h 789076"/>
              <a:gd name="connsiteX2-375" fmla="*/ 9144000 w 9144000"/>
              <a:gd name="connsiteY2-376" fmla="*/ 789076 h 789076"/>
              <a:gd name="connsiteX3-377" fmla="*/ 0 w 9144000"/>
              <a:gd name="connsiteY3-378" fmla="*/ 489996 h 789076"/>
              <a:gd name="connsiteX4-379" fmla="*/ 0 w 9144000"/>
              <a:gd name="connsiteY4-380" fmla="*/ 354981 h 789076"/>
              <a:gd name="connsiteX0-381" fmla="*/ 0 w 9144000"/>
              <a:gd name="connsiteY0-382" fmla="*/ 452517 h 886612"/>
              <a:gd name="connsiteX1-383" fmla="*/ 9144000 w 9144000"/>
              <a:gd name="connsiteY1-384" fmla="*/ 638767 h 886612"/>
              <a:gd name="connsiteX2-385" fmla="*/ 9144000 w 9144000"/>
              <a:gd name="connsiteY2-386" fmla="*/ 886612 h 886612"/>
              <a:gd name="connsiteX3-387" fmla="*/ 0 w 9144000"/>
              <a:gd name="connsiteY3-388" fmla="*/ 587532 h 886612"/>
              <a:gd name="connsiteX4-389" fmla="*/ 0 w 9144000"/>
              <a:gd name="connsiteY4-390" fmla="*/ 452517 h 886612"/>
              <a:gd name="connsiteX0-391" fmla="*/ 0 w 9144000"/>
              <a:gd name="connsiteY0-392" fmla="*/ 452517 h 886612"/>
              <a:gd name="connsiteX1-393" fmla="*/ 9144000 w 9144000"/>
              <a:gd name="connsiteY1-394" fmla="*/ 638767 h 886612"/>
              <a:gd name="connsiteX2-395" fmla="*/ 9144000 w 9144000"/>
              <a:gd name="connsiteY2-396" fmla="*/ 886612 h 886612"/>
              <a:gd name="connsiteX3-397" fmla="*/ 0 w 9144000"/>
              <a:gd name="connsiteY3-398" fmla="*/ 587532 h 886612"/>
              <a:gd name="connsiteX4-399" fmla="*/ 0 w 9144000"/>
              <a:gd name="connsiteY4-400" fmla="*/ 452517 h 886612"/>
              <a:gd name="connsiteX0-401" fmla="*/ 0 w 9144000"/>
              <a:gd name="connsiteY0-402" fmla="*/ 452517 h 886612"/>
              <a:gd name="connsiteX1-403" fmla="*/ 9144000 w 9144000"/>
              <a:gd name="connsiteY1-404" fmla="*/ 638767 h 886612"/>
              <a:gd name="connsiteX2-405" fmla="*/ 9144000 w 9144000"/>
              <a:gd name="connsiteY2-406" fmla="*/ 886612 h 886612"/>
              <a:gd name="connsiteX3-407" fmla="*/ 0 w 9144000"/>
              <a:gd name="connsiteY3-408" fmla="*/ 587532 h 886612"/>
              <a:gd name="connsiteX4-409" fmla="*/ 0 w 9144000"/>
              <a:gd name="connsiteY4-410" fmla="*/ 452517 h 886612"/>
              <a:gd name="connsiteX0-411" fmla="*/ 0 w 9144000"/>
              <a:gd name="connsiteY0-412" fmla="*/ 347213 h 781308"/>
              <a:gd name="connsiteX1-413" fmla="*/ 9144000 w 9144000"/>
              <a:gd name="connsiteY1-414" fmla="*/ 533463 h 781308"/>
              <a:gd name="connsiteX2-415" fmla="*/ 9144000 w 9144000"/>
              <a:gd name="connsiteY2-416" fmla="*/ 781308 h 781308"/>
              <a:gd name="connsiteX3-417" fmla="*/ 0 w 9144000"/>
              <a:gd name="connsiteY3-418" fmla="*/ 482228 h 781308"/>
              <a:gd name="connsiteX4-419" fmla="*/ 0 w 9144000"/>
              <a:gd name="connsiteY4-420" fmla="*/ 347213 h 781308"/>
              <a:gd name="connsiteX0-421" fmla="*/ 0 w 9144000"/>
              <a:gd name="connsiteY0-422" fmla="*/ 530093 h 964188"/>
              <a:gd name="connsiteX1-423" fmla="*/ 9144000 w 9144000"/>
              <a:gd name="connsiteY1-424" fmla="*/ 716343 h 964188"/>
              <a:gd name="connsiteX2-425" fmla="*/ 9144000 w 9144000"/>
              <a:gd name="connsiteY2-426" fmla="*/ 964188 h 964188"/>
              <a:gd name="connsiteX3-427" fmla="*/ 0 w 9144000"/>
              <a:gd name="connsiteY3-428" fmla="*/ 665108 h 964188"/>
              <a:gd name="connsiteX4-429" fmla="*/ 0 w 9144000"/>
              <a:gd name="connsiteY4-430" fmla="*/ 530093 h 964188"/>
              <a:gd name="connsiteX0-431" fmla="*/ 0 w 9144000"/>
              <a:gd name="connsiteY0-432" fmla="*/ 465128 h 899223"/>
              <a:gd name="connsiteX1-433" fmla="*/ 9144000 w 9144000"/>
              <a:gd name="connsiteY1-434" fmla="*/ 651378 h 899223"/>
              <a:gd name="connsiteX2-435" fmla="*/ 9144000 w 9144000"/>
              <a:gd name="connsiteY2-436" fmla="*/ 899223 h 899223"/>
              <a:gd name="connsiteX3-437" fmla="*/ 0 w 9144000"/>
              <a:gd name="connsiteY3-438" fmla="*/ 600143 h 899223"/>
              <a:gd name="connsiteX4-439" fmla="*/ 0 w 9144000"/>
              <a:gd name="connsiteY4-440" fmla="*/ 465128 h 899223"/>
              <a:gd name="connsiteX0-441" fmla="*/ 0 w 9144000"/>
              <a:gd name="connsiteY0-442" fmla="*/ 384208 h 818303"/>
              <a:gd name="connsiteX1-443" fmla="*/ 9144000 w 9144000"/>
              <a:gd name="connsiteY1-444" fmla="*/ 570458 h 818303"/>
              <a:gd name="connsiteX2-445" fmla="*/ 9144000 w 9144000"/>
              <a:gd name="connsiteY2-446" fmla="*/ 818303 h 818303"/>
              <a:gd name="connsiteX3-447" fmla="*/ 0 w 9144000"/>
              <a:gd name="connsiteY3-448" fmla="*/ 519223 h 818303"/>
              <a:gd name="connsiteX4-449" fmla="*/ 0 w 9144000"/>
              <a:gd name="connsiteY4-450" fmla="*/ 384208 h 818303"/>
              <a:gd name="connsiteX0-451" fmla="*/ 0 w 9144000"/>
              <a:gd name="connsiteY0-452" fmla="*/ 542704 h 976799"/>
              <a:gd name="connsiteX1-453" fmla="*/ 9144000 w 9144000"/>
              <a:gd name="connsiteY1-454" fmla="*/ 728954 h 976799"/>
              <a:gd name="connsiteX2-455" fmla="*/ 9144000 w 9144000"/>
              <a:gd name="connsiteY2-456" fmla="*/ 976799 h 976799"/>
              <a:gd name="connsiteX3-457" fmla="*/ 0 w 9144000"/>
              <a:gd name="connsiteY3-458" fmla="*/ 677719 h 976799"/>
              <a:gd name="connsiteX4-459" fmla="*/ 0 w 9144000"/>
              <a:gd name="connsiteY4-460" fmla="*/ 542704 h 976799"/>
              <a:gd name="connsiteX0-461" fmla="*/ 0 w 9144000"/>
              <a:gd name="connsiteY0-462" fmla="*/ 477739 h 911834"/>
              <a:gd name="connsiteX1-463" fmla="*/ 9144000 w 9144000"/>
              <a:gd name="connsiteY1-464" fmla="*/ 663989 h 911834"/>
              <a:gd name="connsiteX2-465" fmla="*/ 9144000 w 9144000"/>
              <a:gd name="connsiteY2-466" fmla="*/ 911834 h 911834"/>
              <a:gd name="connsiteX3-467" fmla="*/ 0 w 9144000"/>
              <a:gd name="connsiteY3-468" fmla="*/ 612754 h 911834"/>
              <a:gd name="connsiteX4-469" fmla="*/ 0 w 9144000"/>
              <a:gd name="connsiteY4-470" fmla="*/ 477739 h 911834"/>
              <a:gd name="connsiteX0-471" fmla="*/ 0 w 9144000"/>
              <a:gd name="connsiteY0-472" fmla="*/ 396819 h 830914"/>
              <a:gd name="connsiteX1-473" fmla="*/ 9144000 w 9144000"/>
              <a:gd name="connsiteY1-474" fmla="*/ 583069 h 830914"/>
              <a:gd name="connsiteX2-475" fmla="*/ 9144000 w 9144000"/>
              <a:gd name="connsiteY2-476" fmla="*/ 830914 h 830914"/>
              <a:gd name="connsiteX3-477" fmla="*/ 0 w 9144000"/>
              <a:gd name="connsiteY3-478" fmla="*/ 531834 h 830914"/>
              <a:gd name="connsiteX4-479" fmla="*/ 0 w 9144000"/>
              <a:gd name="connsiteY4-480" fmla="*/ 396819 h 830914"/>
              <a:gd name="connsiteX0-481" fmla="*/ 0 w 9144000"/>
              <a:gd name="connsiteY0-482" fmla="*/ 591891 h 1025986"/>
              <a:gd name="connsiteX1-483" fmla="*/ 9144000 w 9144000"/>
              <a:gd name="connsiteY1-484" fmla="*/ 778141 h 1025986"/>
              <a:gd name="connsiteX2-485" fmla="*/ 9144000 w 9144000"/>
              <a:gd name="connsiteY2-486" fmla="*/ 1025986 h 1025986"/>
              <a:gd name="connsiteX3-487" fmla="*/ 0 w 9144000"/>
              <a:gd name="connsiteY3-488" fmla="*/ 726906 h 1025986"/>
              <a:gd name="connsiteX4-489" fmla="*/ 0 w 9144000"/>
              <a:gd name="connsiteY4-490" fmla="*/ 591891 h 1025986"/>
              <a:gd name="connsiteX0-491" fmla="*/ 0 w 9144000"/>
              <a:gd name="connsiteY0-492" fmla="*/ 506305 h 940400"/>
              <a:gd name="connsiteX1-493" fmla="*/ 9144000 w 9144000"/>
              <a:gd name="connsiteY1-494" fmla="*/ 692555 h 940400"/>
              <a:gd name="connsiteX2-495" fmla="*/ 9144000 w 9144000"/>
              <a:gd name="connsiteY2-496" fmla="*/ 940400 h 940400"/>
              <a:gd name="connsiteX3-497" fmla="*/ 0 w 9144000"/>
              <a:gd name="connsiteY3-498" fmla="*/ 641320 h 940400"/>
              <a:gd name="connsiteX4-499" fmla="*/ 0 w 9144000"/>
              <a:gd name="connsiteY4-500" fmla="*/ 506305 h 940400"/>
              <a:gd name="connsiteX0-501" fmla="*/ 0 w 9144000"/>
              <a:gd name="connsiteY0-502" fmla="*/ 458198 h 892293"/>
              <a:gd name="connsiteX1-503" fmla="*/ 9144000 w 9144000"/>
              <a:gd name="connsiteY1-504" fmla="*/ 644448 h 892293"/>
              <a:gd name="connsiteX2-505" fmla="*/ 9144000 w 9144000"/>
              <a:gd name="connsiteY2-506" fmla="*/ 892293 h 892293"/>
              <a:gd name="connsiteX3-507" fmla="*/ 0 w 9144000"/>
              <a:gd name="connsiteY3-508" fmla="*/ 593213 h 892293"/>
              <a:gd name="connsiteX4-509" fmla="*/ 0 w 9144000"/>
              <a:gd name="connsiteY4-510" fmla="*/ 458198 h 892293"/>
              <a:gd name="connsiteX0-511" fmla="*/ 0 w 9144000"/>
              <a:gd name="connsiteY0-512" fmla="*/ 377278 h 811373"/>
              <a:gd name="connsiteX1-513" fmla="*/ 9144000 w 9144000"/>
              <a:gd name="connsiteY1-514" fmla="*/ 563528 h 811373"/>
              <a:gd name="connsiteX2-515" fmla="*/ 9144000 w 9144000"/>
              <a:gd name="connsiteY2-516" fmla="*/ 811373 h 811373"/>
              <a:gd name="connsiteX3-517" fmla="*/ 0 w 9144000"/>
              <a:gd name="connsiteY3-518" fmla="*/ 512293 h 811373"/>
              <a:gd name="connsiteX4-519" fmla="*/ 0 w 9144000"/>
              <a:gd name="connsiteY4-520" fmla="*/ 377278 h 811373"/>
              <a:gd name="connsiteX0-521" fmla="*/ 0 w 9144000"/>
              <a:gd name="connsiteY0-522" fmla="*/ 438238 h 872333"/>
              <a:gd name="connsiteX1-523" fmla="*/ 9144000 w 9144000"/>
              <a:gd name="connsiteY1-524" fmla="*/ 624488 h 872333"/>
              <a:gd name="connsiteX2-525" fmla="*/ 9144000 w 9144000"/>
              <a:gd name="connsiteY2-526" fmla="*/ 872333 h 872333"/>
              <a:gd name="connsiteX3-527" fmla="*/ 0 w 9144000"/>
              <a:gd name="connsiteY3-528" fmla="*/ 573253 h 872333"/>
              <a:gd name="connsiteX4-529" fmla="*/ 0 w 9144000"/>
              <a:gd name="connsiteY4-530" fmla="*/ 438238 h 872333"/>
              <a:gd name="connsiteX0-531" fmla="*/ 0 w 9144000"/>
              <a:gd name="connsiteY0-532" fmla="*/ 280358 h 714453"/>
              <a:gd name="connsiteX1-533" fmla="*/ 9144000 w 9144000"/>
              <a:gd name="connsiteY1-534" fmla="*/ 466608 h 714453"/>
              <a:gd name="connsiteX2-535" fmla="*/ 9144000 w 9144000"/>
              <a:gd name="connsiteY2-536" fmla="*/ 714453 h 714453"/>
              <a:gd name="connsiteX3-537" fmla="*/ 0 w 9144000"/>
              <a:gd name="connsiteY3-538" fmla="*/ 415373 h 714453"/>
              <a:gd name="connsiteX4-539" fmla="*/ 0 w 9144000"/>
              <a:gd name="connsiteY4-540" fmla="*/ 280358 h 714453"/>
              <a:gd name="connsiteX0-541" fmla="*/ 0 w 9144000"/>
              <a:gd name="connsiteY0-542" fmla="*/ 377278 h 811373"/>
              <a:gd name="connsiteX1-543" fmla="*/ 9144000 w 9144000"/>
              <a:gd name="connsiteY1-544" fmla="*/ 563528 h 811373"/>
              <a:gd name="connsiteX2-545" fmla="*/ 9144000 w 9144000"/>
              <a:gd name="connsiteY2-546" fmla="*/ 811373 h 811373"/>
              <a:gd name="connsiteX3-547" fmla="*/ 0 w 9144000"/>
              <a:gd name="connsiteY3-548" fmla="*/ 512293 h 811373"/>
              <a:gd name="connsiteX4-549" fmla="*/ 0 w 9144000"/>
              <a:gd name="connsiteY4-550" fmla="*/ 377278 h 811373"/>
              <a:gd name="connsiteX0-551" fmla="*/ 0 w 9144000"/>
              <a:gd name="connsiteY0-552" fmla="*/ 450430 h 884525"/>
              <a:gd name="connsiteX1-553" fmla="*/ 9144000 w 9144000"/>
              <a:gd name="connsiteY1-554" fmla="*/ 636680 h 884525"/>
              <a:gd name="connsiteX2-555" fmla="*/ 9144000 w 9144000"/>
              <a:gd name="connsiteY2-556" fmla="*/ 884525 h 884525"/>
              <a:gd name="connsiteX3-557" fmla="*/ 0 w 9144000"/>
              <a:gd name="connsiteY3-558" fmla="*/ 585445 h 884525"/>
              <a:gd name="connsiteX4-559" fmla="*/ 0 w 9144000"/>
              <a:gd name="connsiteY4-560" fmla="*/ 450430 h 884525"/>
              <a:gd name="connsiteX0-561" fmla="*/ 0 w 9144000"/>
              <a:gd name="connsiteY0-562" fmla="*/ 365747 h 799842"/>
              <a:gd name="connsiteX1-563" fmla="*/ 9144000 w 9144000"/>
              <a:gd name="connsiteY1-564" fmla="*/ 551997 h 799842"/>
              <a:gd name="connsiteX2-565" fmla="*/ 9144000 w 9144000"/>
              <a:gd name="connsiteY2-566" fmla="*/ 799842 h 799842"/>
              <a:gd name="connsiteX3-567" fmla="*/ 0 w 9144000"/>
              <a:gd name="connsiteY3-568" fmla="*/ 500762 h 799842"/>
              <a:gd name="connsiteX4-569" fmla="*/ 0 w 9144000"/>
              <a:gd name="connsiteY4-570" fmla="*/ 365747 h 799842"/>
              <a:gd name="connsiteX0-571" fmla="*/ 0 w 9144000"/>
              <a:gd name="connsiteY0-572" fmla="*/ 463283 h 897378"/>
              <a:gd name="connsiteX1-573" fmla="*/ 9144000 w 9144000"/>
              <a:gd name="connsiteY1-574" fmla="*/ 649533 h 897378"/>
              <a:gd name="connsiteX2-575" fmla="*/ 9144000 w 9144000"/>
              <a:gd name="connsiteY2-576" fmla="*/ 897378 h 897378"/>
              <a:gd name="connsiteX3-577" fmla="*/ 0 w 9144000"/>
              <a:gd name="connsiteY3-578" fmla="*/ 598298 h 897378"/>
              <a:gd name="connsiteX4-579" fmla="*/ 0 w 9144000"/>
              <a:gd name="connsiteY4-580" fmla="*/ 463283 h 897378"/>
              <a:gd name="connsiteX0-581" fmla="*/ 0 w 9144000"/>
              <a:gd name="connsiteY0-582" fmla="*/ 536435 h 970530"/>
              <a:gd name="connsiteX1-583" fmla="*/ 9144000 w 9144000"/>
              <a:gd name="connsiteY1-584" fmla="*/ 722685 h 970530"/>
              <a:gd name="connsiteX2-585" fmla="*/ 9144000 w 9144000"/>
              <a:gd name="connsiteY2-586" fmla="*/ 970530 h 970530"/>
              <a:gd name="connsiteX3-587" fmla="*/ 0 w 9144000"/>
              <a:gd name="connsiteY3-588" fmla="*/ 671450 h 970530"/>
              <a:gd name="connsiteX4-589" fmla="*/ 0 w 9144000"/>
              <a:gd name="connsiteY4-590" fmla="*/ 536435 h 970530"/>
              <a:gd name="connsiteX0-591" fmla="*/ 0 w 9144000"/>
              <a:gd name="connsiteY0-592" fmla="*/ 434894 h 868989"/>
              <a:gd name="connsiteX1-593" fmla="*/ 9144000 w 9144000"/>
              <a:gd name="connsiteY1-594" fmla="*/ 621144 h 868989"/>
              <a:gd name="connsiteX2-595" fmla="*/ 9144000 w 9144000"/>
              <a:gd name="connsiteY2-596" fmla="*/ 868989 h 868989"/>
              <a:gd name="connsiteX3-597" fmla="*/ 0 w 9144000"/>
              <a:gd name="connsiteY3-598" fmla="*/ 569909 h 868989"/>
              <a:gd name="connsiteX4-599" fmla="*/ 0 w 9144000"/>
              <a:gd name="connsiteY4-600" fmla="*/ 434894 h 868989"/>
              <a:gd name="connsiteX0-601" fmla="*/ 0 w 9144000"/>
              <a:gd name="connsiteY0-602" fmla="*/ 373934 h 808029"/>
              <a:gd name="connsiteX1-603" fmla="*/ 9144000 w 9144000"/>
              <a:gd name="connsiteY1-604" fmla="*/ 560184 h 808029"/>
              <a:gd name="connsiteX2-605" fmla="*/ 9144000 w 9144000"/>
              <a:gd name="connsiteY2-606" fmla="*/ 808029 h 808029"/>
              <a:gd name="connsiteX3-607" fmla="*/ 0 w 9144000"/>
              <a:gd name="connsiteY3-608" fmla="*/ 508949 h 808029"/>
              <a:gd name="connsiteX4-609" fmla="*/ 0 w 9144000"/>
              <a:gd name="connsiteY4-610" fmla="*/ 373934 h 808029"/>
              <a:gd name="connsiteX0-611" fmla="*/ 0 w 9144000"/>
              <a:gd name="connsiteY0-612" fmla="*/ 434894 h 868989"/>
              <a:gd name="connsiteX1-613" fmla="*/ 9144000 w 9144000"/>
              <a:gd name="connsiteY1-614" fmla="*/ 621144 h 868989"/>
              <a:gd name="connsiteX2-615" fmla="*/ 9144000 w 9144000"/>
              <a:gd name="connsiteY2-616" fmla="*/ 868989 h 868989"/>
              <a:gd name="connsiteX3-617" fmla="*/ 0 w 9144000"/>
              <a:gd name="connsiteY3-618" fmla="*/ 569909 h 868989"/>
              <a:gd name="connsiteX4-619" fmla="*/ 0 w 9144000"/>
              <a:gd name="connsiteY4-620" fmla="*/ 434894 h 868989"/>
              <a:gd name="connsiteX0-621" fmla="*/ 0 w 9144000"/>
              <a:gd name="connsiteY0-622" fmla="*/ 434894 h 803361"/>
              <a:gd name="connsiteX1-623" fmla="*/ 9144000 w 9144000"/>
              <a:gd name="connsiteY1-624" fmla="*/ 621144 h 803361"/>
              <a:gd name="connsiteX2-625" fmla="*/ 9144000 w 9144000"/>
              <a:gd name="connsiteY2-626" fmla="*/ 803361 h 803361"/>
              <a:gd name="connsiteX3-627" fmla="*/ 0 w 9144000"/>
              <a:gd name="connsiteY3-628" fmla="*/ 569909 h 803361"/>
              <a:gd name="connsiteX4-629" fmla="*/ 0 w 9144000"/>
              <a:gd name="connsiteY4-630" fmla="*/ 434894 h 8033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0" h="803361">
                <a:moveTo>
                  <a:pt x="0" y="434894"/>
                </a:moveTo>
                <a:cubicBezTo>
                  <a:pt x="3687973" y="0"/>
                  <a:pt x="5961894" y="231276"/>
                  <a:pt x="9144000" y="621144"/>
                </a:cubicBezTo>
                <a:lnTo>
                  <a:pt x="9144000" y="803361"/>
                </a:lnTo>
                <a:cubicBezTo>
                  <a:pt x="5530958" y="225931"/>
                  <a:pt x="2442302" y="154536"/>
                  <a:pt x="0" y="569909"/>
                </a:cubicBezTo>
                <a:lnTo>
                  <a:pt x="0" y="434894"/>
                </a:ln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6" name="图片 5" descr="background1.jpg"/>
          <p:cNvPicPr>
            <a:picLocks noChangeAspect="1"/>
          </p:cNvPicPr>
          <p:nvPr userDrawn="1"/>
        </p:nvPicPr>
        <p:blipFill>
          <a:blip r:embed="rId2" cstate="print"/>
          <a:stretch>
            <a:fillRect/>
          </a:stretch>
        </p:blipFill>
        <p:spPr>
          <a:xfrm>
            <a:off x="0" y="0"/>
            <a:ext cx="9144000" cy="5715000"/>
          </a:xfrm>
          <a:prstGeom prst="rect">
            <a:avLst/>
          </a:prstGeom>
        </p:spPr>
      </p:pic>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8" name="标题 1"/>
          <p:cNvSpPr>
            <a:spLocks noGrp="1"/>
          </p:cNvSpPr>
          <p:nvPr>
            <p:ph type="title"/>
          </p:nvPr>
        </p:nvSpPr>
        <p:spPr>
          <a:xfrm>
            <a:off x="457200" y="546099"/>
            <a:ext cx="8229600" cy="635265"/>
          </a:xfrm>
        </p:spPr>
        <p:txBody>
          <a:bodyPr>
            <a:normAutofit/>
          </a:bodyPr>
          <a:lstStyle>
            <a:lvl1pPr algn="l">
              <a:defRPr sz="3200" b="1"/>
            </a:lvl1pPr>
          </a:lstStyle>
          <a:p>
            <a:r>
              <a:rPr lang="zh-CN" altLang="en-US" dirty="0"/>
              <a:t>单击此处编辑母版标题样式</a:t>
            </a:r>
          </a:p>
        </p:txBody>
      </p:sp>
      <p:sp>
        <p:nvSpPr>
          <p:cNvPr id="9" name="内容占位符 2"/>
          <p:cNvSpPr>
            <a:spLocks noGrp="1"/>
          </p:cNvSpPr>
          <p:nvPr>
            <p:ph idx="1"/>
          </p:nvPr>
        </p:nvSpPr>
        <p:spPr>
          <a:xfrm>
            <a:off x="457200" y="1333500"/>
            <a:ext cx="8229600" cy="377163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Picture 4" descr="Header WM"/>
          <p:cNvPicPr>
            <a:picLocks noChangeAspect="1" noChangeArrowheads="1"/>
          </p:cNvPicPr>
          <p:nvPr userDrawn="1"/>
        </p:nvPicPr>
        <p:blipFill>
          <a:blip r:embed="rId2" cstate="print"/>
          <a:srcRect/>
          <a:stretch>
            <a:fillRect/>
          </a:stretch>
        </p:blipFill>
        <p:spPr bwMode="auto">
          <a:xfrm>
            <a:off x="0" y="0"/>
            <a:ext cx="9144000" cy="5715000"/>
          </a:xfrm>
          <a:prstGeom prst="rect">
            <a:avLst/>
          </a:prstGeom>
          <a:noFill/>
        </p:spPr>
      </p:pic>
      <p:sp>
        <p:nvSpPr>
          <p:cNvPr id="2" name="标题 1"/>
          <p:cNvSpPr>
            <a:spLocks noGrp="1"/>
          </p:cNvSpPr>
          <p:nvPr>
            <p:ph type="title"/>
          </p:nvPr>
        </p:nvSpPr>
        <p:spPr>
          <a:xfrm>
            <a:off x="457200" y="0"/>
            <a:ext cx="8229600" cy="723900"/>
          </a:xfrm>
        </p:spPr>
        <p:txBody>
          <a:bodyPr>
            <a:normAutofit/>
          </a:bodyPr>
          <a:lstStyle>
            <a:lvl1pPr algn="l">
              <a:defRPr sz="3200" b="1"/>
            </a:lvl1pPr>
          </a:lstStyle>
          <a:p>
            <a:r>
              <a:rPr lang="zh-CN" altLang="en-US"/>
              <a:t>单击此处编辑母版标题样式</a:t>
            </a: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7" name="Rectangle 9"/>
          <p:cNvSpPr>
            <a:spLocks noChangeArrowheads="1"/>
          </p:cNvSpPr>
          <p:nvPr userDrawn="1"/>
        </p:nvSpPr>
        <p:spPr bwMode="gray">
          <a:xfrm>
            <a:off x="7061200" y="5257800"/>
            <a:ext cx="1646237" cy="377825"/>
          </a:xfrm>
          <a:prstGeom prst="round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algn="ctr" eaLnBrk="0" hangingPunct="0">
              <a:defRPr/>
            </a:pPr>
            <a:r>
              <a:rPr lang="de-DE" sz="1600" b="1" dirty="0">
                <a:solidFill>
                  <a:prstClr val="black"/>
                </a:solidFill>
              </a:rPr>
              <a:t>YOUR </a:t>
            </a:r>
            <a:r>
              <a:rPr lang="de-DE" sz="1600" b="1" dirty="0">
                <a:solidFill>
                  <a:srgbClr val="C00000"/>
                </a:solidFill>
              </a:rPr>
              <a:t>LOGO</a:t>
            </a:r>
          </a:p>
        </p:txBody>
      </p:sp>
      <p:sp>
        <p:nvSpPr>
          <p:cNvPr id="10"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7"/>
            <a:ext cx="7772400" cy="1135063"/>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灯片编号占位符 5"/>
          <p:cNvSpPr txBox="1"/>
          <p:nvPr/>
        </p:nvSpPr>
        <p:spPr>
          <a:xfrm>
            <a:off x="476545" y="5296959"/>
            <a:ext cx="2133600" cy="304271"/>
          </a:xfrm>
          <a:prstGeom prst="rect">
            <a:avLst/>
          </a:prstGeom>
        </p:spPr>
        <p:txBody>
          <a:bodyPr/>
          <a:lstStyle>
            <a:lvl1pPr algn="l">
              <a:defRPr b="1">
                <a:solidFill>
                  <a:srgbClr val="C00000"/>
                </a:solidFill>
              </a:defRPr>
            </a:lvl1pPr>
          </a:lstStyle>
          <a:p>
            <a:pPr>
              <a:defRPr/>
            </a:pPr>
            <a:fld id="{3AD2822F-7577-4079-9AD2-51F19AC5FD8F}" type="slidenum">
              <a:rPr lang="zh-CN" altLang="en-US" smtClean="0"/>
              <a:pPr>
                <a:defRPr/>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2530" name="Picture 2"/>
          <p:cNvPicPr>
            <a:picLocks noChangeAspect="1" noChangeArrowheads="1"/>
          </p:cNvPicPr>
          <p:nvPr/>
        </p:nvPicPr>
        <p:blipFill>
          <a:blip r:embed="rId2" cstate="print"/>
          <a:srcRect/>
          <a:stretch>
            <a:fillRect/>
          </a:stretch>
        </p:blipFill>
        <p:spPr bwMode="auto">
          <a:xfrm>
            <a:off x="0" y="0"/>
            <a:ext cx="9252520" cy="5715000"/>
          </a:xfrm>
          <a:prstGeom prst="rect">
            <a:avLst/>
          </a:prstGeom>
          <a:noFill/>
          <a:ln w="9525">
            <a:noFill/>
            <a:miter lim="800000"/>
            <a:headEnd/>
            <a:tailEnd/>
          </a:ln>
        </p:spPr>
      </p:pic>
      <p:sp>
        <p:nvSpPr>
          <p:cNvPr id="5" name="矩形 4"/>
          <p:cNvSpPr/>
          <p:nvPr/>
        </p:nvSpPr>
        <p:spPr>
          <a:xfrm>
            <a:off x="3131840" y="1561356"/>
            <a:ext cx="6120680" cy="1584176"/>
          </a:xfrm>
          <a:prstGeom prst="rect">
            <a:avLst/>
          </a:prstGeom>
          <a:gradFill>
            <a:gsLst>
              <a:gs pos="0">
                <a:srgbClr val="0070C0"/>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smtClean="0">
                <a:latin typeface="宋体" pitchFamily="2" charset="-122"/>
                <a:ea typeface="宋体" pitchFamily="2" charset="-122"/>
              </a:rPr>
              <a:t>物流运输组织管理</a:t>
            </a:r>
            <a:endParaRPr lang="en-US" altLang="zh-CN" sz="5400" b="1" dirty="0" smtClean="0">
              <a:latin typeface="宋体" pitchFamily="2" charset="-122"/>
              <a:ea typeface="宋体" pitchFamily="2" charset="-122"/>
            </a:endParaRPr>
          </a:p>
          <a:p>
            <a:pPr algn="ctr"/>
            <a:r>
              <a:rPr lang="zh-CN" altLang="en-US" dirty="0" smtClean="0">
                <a:latin typeface="宋体" pitchFamily="2" charset="-122"/>
                <a:ea typeface="宋体" pitchFamily="2" charset="-122"/>
              </a:rPr>
              <a:t>主讲人</a:t>
            </a:r>
            <a:endParaRPr lang="zh-CN" altLang="en-US" dirty="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C495479F-8938-467C-B6A1-5D2B4DC4F2A9}"/>
              </a:ext>
            </a:extLst>
          </p:cNvPr>
          <p:cNvSpPr txBox="1"/>
          <p:nvPr/>
        </p:nvSpPr>
        <p:spPr>
          <a:xfrm>
            <a:off x="629816" y="481236"/>
            <a:ext cx="379816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2</a:t>
            </a:r>
            <a:r>
              <a:rPr lang="zh-CN" altLang="en-US" sz="3200" b="1" dirty="0" smtClean="0">
                <a:solidFill>
                  <a:srgbClr val="7030A0"/>
                </a:solidFill>
                <a:latin typeface="宋体" pitchFamily="2" charset="-122"/>
                <a:ea typeface="宋体" pitchFamily="2" charset="-122"/>
              </a:rPr>
              <a:t>、航空运价</a:t>
            </a:r>
            <a:endParaRPr lang="zh-CN" altLang="en-US" sz="3200" b="1" dirty="0">
              <a:solidFill>
                <a:srgbClr val="7030A0"/>
              </a:solidFill>
              <a:latin typeface="宋体" pitchFamily="2" charset="-122"/>
              <a:ea typeface="宋体" pitchFamily="2" charset="-122"/>
            </a:endParaRPr>
          </a:p>
        </p:txBody>
      </p:sp>
      <p:sp>
        <p:nvSpPr>
          <p:cNvPr id="11" name="矩形 10"/>
          <p:cNvSpPr/>
          <p:nvPr/>
        </p:nvSpPr>
        <p:spPr>
          <a:xfrm>
            <a:off x="1475656" y="1489348"/>
            <a:ext cx="6624736" cy="2862322"/>
          </a:xfrm>
          <a:prstGeom prst="rect">
            <a:avLst/>
          </a:prstGeom>
        </p:spPr>
        <p:txBody>
          <a:bodyPr wrap="square">
            <a:spAutoFit/>
          </a:bodyPr>
          <a:lstStyle/>
          <a:p>
            <a:pPr>
              <a:lnSpc>
                <a:spcPct val="150000"/>
              </a:lnSpc>
            </a:pPr>
            <a:r>
              <a:rPr lang="zh-CN" altLang="en-US" sz="2400" b="1" dirty="0" smtClean="0">
                <a:solidFill>
                  <a:srgbClr val="FF0000"/>
                </a:solidFill>
                <a:latin typeface="宋体" panose="02010600030101010101" pitchFamily="2" charset="-122"/>
                <a:ea typeface="宋体" panose="02010600030101010101" pitchFamily="2" charset="-122"/>
              </a:rPr>
              <a:t>（</a:t>
            </a:r>
            <a:r>
              <a:rPr lang="en-US" altLang="zh-CN" sz="2400" b="1" dirty="0" smtClean="0">
                <a:solidFill>
                  <a:srgbClr val="FF0000"/>
                </a:solidFill>
                <a:latin typeface="宋体" panose="02010600030101010101" pitchFamily="2" charset="-122"/>
                <a:ea typeface="宋体" panose="02010600030101010101" pitchFamily="2" charset="-122"/>
              </a:rPr>
              <a:t>1</a:t>
            </a:r>
            <a:r>
              <a:rPr lang="zh-CN" altLang="en-US" sz="2400" b="1" dirty="0" smtClean="0">
                <a:solidFill>
                  <a:srgbClr val="FF0000"/>
                </a:solidFill>
                <a:latin typeface="宋体" panose="02010600030101010101" pitchFamily="2" charset="-122"/>
                <a:ea typeface="宋体" panose="02010600030101010101" pitchFamily="2" charset="-122"/>
              </a:rPr>
              <a:t>）运价种类</a:t>
            </a:r>
            <a:endParaRPr lang="en-US" altLang="zh-CN" sz="2400" b="1" dirty="0" smtClean="0">
              <a:solidFill>
                <a:srgbClr val="FF0000"/>
              </a:solidFill>
              <a:latin typeface="宋体" panose="02010600030101010101" pitchFamily="2" charset="-122"/>
              <a:ea typeface="宋体" panose="02010600030101010101" pitchFamily="2" charset="-122"/>
            </a:endParaRPr>
          </a:p>
          <a:p>
            <a:pPr indent="457200">
              <a:lnSpc>
                <a:spcPct val="150000"/>
              </a:lnSpc>
              <a:buFont typeface="Wingdings" pitchFamily="2" charset="2"/>
              <a:buChar char="u"/>
            </a:pPr>
            <a:r>
              <a:rPr lang="zh-CN" altLang="en-US" sz="2400" dirty="0" smtClean="0">
                <a:latin typeface="宋体" panose="02010600030101010101" pitchFamily="2" charset="-122"/>
                <a:ea typeface="宋体" panose="02010600030101010101" pitchFamily="2" charset="-122"/>
              </a:rPr>
              <a:t>协议运价</a:t>
            </a:r>
            <a:endParaRPr lang="en-US" altLang="zh-CN" sz="2400" dirty="0" smtClean="0">
              <a:latin typeface="宋体" panose="02010600030101010101" pitchFamily="2" charset="-122"/>
              <a:ea typeface="宋体" panose="02010600030101010101" pitchFamily="2" charset="-122"/>
            </a:endParaRPr>
          </a:p>
          <a:p>
            <a:pPr indent="457200">
              <a:lnSpc>
                <a:spcPct val="150000"/>
              </a:lnSpc>
              <a:buFont typeface="Wingdings" pitchFamily="2" charset="2"/>
              <a:buChar char="u"/>
            </a:pPr>
            <a:r>
              <a:rPr lang="zh-CN" altLang="en-US" sz="2400" dirty="0" smtClean="0">
                <a:latin typeface="宋体" panose="02010600030101010101" pitchFamily="2" charset="-122"/>
                <a:ea typeface="宋体" panose="02010600030101010101" pitchFamily="2" charset="-122"/>
              </a:rPr>
              <a:t>国际航协运价</a:t>
            </a:r>
            <a:endParaRPr lang="en-US" altLang="zh-CN" sz="2400" dirty="0" smtClean="0">
              <a:latin typeface="宋体" panose="02010600030101010101" pitchFamily="2" charset="-122"/>
              <a:ea typeface="宋体" panose="02010600030101010101" pitchFamily="2" charset="-122"/>
            </a:endParaRPr>
          </a:p>
          <a:p>
            <a:pPr lvl="1" indent="457200">
              <a:lnSpc>
                <a:spcPct val="150000"/>
              </a:lnSpc>
              <a:buFont typeface="Arial" pitchFamily="34" charset="0"/>
              <a:buChar char="•"/>
            </a:pPr>
            <a:r>
              <a:rPr lang="zh-CN" altLang="en-US" sz="2400" dirty="0" smtClean="0">
                <a:latin typeface="宋体" panose="02010600030101010101" pitchFamily="2" charset="-122"/>
                <a:ea typeface="宋体" panose="02010600030101010101" pitchFamily="2" charset="-122"/>
              </a:rPr>
              <a:t>公布直达运价</a:t>
            </a:r>
            <a:endParaRPr lang="en-US" altLang="zh-CN" sz="2400" dirty="0" smtClean="0">
              <a:latin typeface="宋体" panose="02010600030101010101" pitchFamily="2" charset="-122"/>
              <a:ea typeface="宋体" panose="02010600030101010101" pitchFamily="2" charset="-122"/>
            </a:endParaRPr>
          </a:p>
          <a:p>
            <a:pPr lvl="1" indent="457200">
              <a:lnSpc>
                <a:spcPct val="150000"/>
              </a:lnSpc>
              <a:buFont typeface="Arial" pitchFamily="34" charset="0"/>
              <a:buChar char="•"/>
            </a:pPr>
            <a:r>
              <a:rPr lang="zh-CN" altLang="en-US" sz="2400" dirty="0" smtClean="0">
                <a:latin typeface="宋体" panose="02010600030101010101" pitchFamily="2" charset="-122"/>
                <a:ea typeface="宋体" panose="02010600030101010101" pitchFamily="2" charset="-122"/>
              </a:rPr>
              <a:t>非公布直达运价</a:t>
            </a:r>
          </a:p>
        </p:txBody>
      </p:sp>
      <p:pic>
        <p:nvPicPr>
          <p:cNvPr id="4098" name="Picture 2"/>
          <p:cNvPicPr>
            <a:picLocks noChangeAspect="1" noChangeArrowheads="1"/>
          </p:cNvPicPr>
          <p:nvPr/>
        </p:nvPicPr>
        <p:blipFill>
          <a:blip r:embed="rId2" cstate="print"/>
          <a:srcRect/>
          <a:stretch>
            <a:fillRect/>
          </a:stretch>
        </p:blipFill>
        <p:spPr bwMode="auto">
          <a:xfrm>
            <a:off x="4932040" y="1417340"/>
            <a:ext cx="2952328" cy="223788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179324" y="1129308"/>
          <a:ext cx="8713156" cy="2987040"/>
        </p:xfrm>
        <a:graphic>
          <a:graphicData uri="http://schemas.openxmlformats.org/drawingml/2006/table">
            <a:tbl>
              <a:tblPr firstRow="1" bandRow="1">
                <a:tableStyleId>{ED083AE6-46FA-4A59-8FB0-9F97EB10719F}</a:tableStyleId>
              </a:tblPr>
              <a:tblGrid>
                <a:gridCol w="1123729"/>
                <a:gridCol w="2161016"/>
                <a:gridCol w="5428411"/>
              </a:tblGrid>
              <a:tr h="156526">
                <a:tc rowSpan="6">
                  <a:txBody>
                    <a:bodyPr/>
                    <a:lstStyle/>
                    <a:p>
                      <a:r>
                        <a:rPr lang="en-US" altLang="zh-CN" sz="2000" b="1" dirty="0" smtClean="0">
                          <a:solidFill>
                            <a:srgbClr val="FF0000"/>
                          </a:solidFill>
                          <a:latin typeface="宋体" pitchFamily="2" charset="-122"/>
                          <a:ea typeface="宋体" pitchFamily="2" charset="-122"/>
                        </a:rPr>
                        <a:t>IATA</a:t>
                      </a:r>
                    </a:p>
                    <a:p>
                      <a:r>
                        <a:rPr lang="zh-CN" altLang="en-US" sz="2000" b="1" dirty="0" smtClean="0">
                          <a:solidFill>
                            <a:srgbClr val="FF0000"/>
                          </a:solidFill>
                          <a:latin typeface="宋体" pitchFamily="2" charset="-122"/>
                          <a:ea typeface="宋体" pitchFamily="2" charset="-122"/>
                        </a:rPr>
                        <a:t>运价体系 </a:t>
                      </a:r>
                      <a:endParaRPr lang="zh-CN" altLang="en-US" sz="2000" b="1" dirty="0">
                        <a:solidFill>
                          <a:srgbClr val="FF0000"/>
                        </a:solidFill>
                        <a:latin typeface="宋体" pitchFamily="2" charset="-122"/>
                        <a:ea typeface="宋体" pitchFamily="2" charset="-122"/>
                      </a:endParaRPr>
                    </a:p>
                  </a:txBody>
                  <a:tcPr/>
                </a:tc>
                <a:tc rowSpan="4">
                  <a:txBody>
                    <a:bodyPr/>
                    <a:lstStyle/>
                    <a:p>
                      <a:r>
                        <a:rPr lang="zh-CN" altLang="en-US" sz="2000" b="1" dirty="0" smtClean="0">
                          <a:latin typeface="宋体" pitchFamily="2" charset="-122"/>
                          <a:ea typeface="宋体" pitchFamily="2" charset="-122"/>
                        </a:rPr>
                        <a:t>公布直达运价</a:t>
                      </a:r>
                    </a:p>
                    <a:p>
                      <a:r>
                        <a:rPr lang="zh-CN" altLang="en-US" sz="2000" b="1" dirty="0" smtClean="0">
                          <a:latin typeface="宋体" pitchFamily="2" charset="-122"/>
                          <a:ea typeface="宋体" pitchFamily="2" charset="-122"/>
                        </a:rPr>
                        <a:t>（</a:t>
                      </a:r>
                      <a:r>
                        <a:rPr lang="en-US" altLang="zh-CN" sz="2000" b="1" dirty="0" smtClean="0">
                          <a:latin typeface="宋体" pitchFamily="2" charset="-122"/>
                          <a:ea typeface="宋体" pitchFamily="2" charset="-122"/>
                        </a:rPr>
                        <a:t>published through rates</a:t>
                      </a:r>
                      <a:r>
                        <a:rPr lang="zh-CN" altLang="en-US" sz="2000" b="1" dirty="0" smtClean="0">
                          <a:latin typeface="宋体" pitchFamily="2" charset="-122"/>
                          <a:ea typeface="宋体" pitchFamily="2" charset="-122"/>
                        </a:rPr>
                        <a:t>） </a:t>
                      </a:r>
                      <a:endParaRPr lang="zh-CN" altLang="en-US" sz="2000" b="1" dirty="0">
                        <a:solidFill>
                          <a:schemeClr val="tx1"/>
                        </a:solidFill>
                        <a:latin typeface="宋体" pitchFamily="2" charset="-122"/>
                        <a:ea typeface="宋体" pitchFamily="2" charset="-122"/>
                      </a:endParaRPr>
                    </a:p>
                  </a:txBody>
                  <a:tcPr/>
                </a:tc>
                <a:tc>
                  <a:txBody>
                    <a:bodyPr/>
                    <a:lstStyle/>
                    <a:p>
                      <a:r>
                        <a:rPr lang="zh-CN" altLang="en-US" sz="2000" b="1" dirty="0" smtClean="0">
                          <a:latin typeface="宋体" pitchFamily="2" charset="-122"/>
                          <a:ea typeface="宋体" pitchFamily="2" charset="-122"/>
                        </a:rPr>
                        <a:t>普通货物运价</a:t>
                      </a:r>
                      <a:r>
                        <a:rPr lang="zh-CN" altLang="zh-CN" sz="2000" b="1" kern="1200" dirty="0" smtClean="0">
                          <a:latin typeface="宋体" pitchFamily="2" charset="-122"/>
                          <a:ea typeface="宋体" pitchFamily="2" charset="-122"/>
                        </a:rPr>
                        <a:t>（</a:t>
                      </a:r>
                      <a:r>
                        <a:rPr lang="en-US" altLang="zh-CN" sz="2000" b="1" kern="1200" dirty="0" smtClean="0">
                          <a:latin typeface="宋体" pitchFamily="2" charset="-122"/>
                          <a:ea typeface="宋体" pitchFamily="2" charset="-122"/>
                        </a:rPr>
                        <a:t>general cargo rate</a:t>
                      </a:r>
                      <a:r>
                        <a:rPr lang="zh-CN" altLang="zh-CN" sz="2000" b="1" kern="1200" dirty="0" smtClean="0">
                          <a:latin typeface="宋体" pitchFamily="2" charset="-122"/>
                          <a:ea typeface="宋体" pitchFamily="2" charset="-122"/>
                        </a:rPr>
                        <a:t>） </a:t>
                      </a:r>
                      <a:endParaRPr lang="zh-CN" altLang="en-US" sz="2000" b="1" dirty="0">
                        <a:solidFill>
                          <a:schemeClr val="tx1"/>
                        </a:solidFill>
                        <a:latin typeface="宋体" pitchFamily="2" charset="-122"/>
                        <a:ea typeface="宋体" pitchFamily="2" charset="-122"/>
                      </a:endParaRPr>
                    </a:p>
                  </a:txBody>
                  <a:tcPr/>
                </a:tc>
              </a:tr>
              <a:tr h="370840">
                <a:tc vMerge="1">
                  <a:txBody>
                    <a:bodyPr/>
                    <a:lstStyle/>
                    <a:p>
                      <a:endParaRPr lang="zh-CN" altLang="en-US" dirty="0">
                        <a:solidFill>
                          <a:schemeClr val="tx1"/>
                        </a:solidFill>
                      </a:endParaRPr>
                    </a:p>
                  </a:txBody>
                  <a:tcPr/>
                </a:tc>
                <a:tc vMerge="1">
                  <a:txBody>
                    <a:bodyPr/>
                    <a:lstStyle/>
                    <a:p>
                      <a:endParaRPr lang="zh-CN" alt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000" b="1" kern="1200" dirty="0" smtClean="0">
                          <a:latin typeface="宋体" pitchFamily="2" charset="-122"/>
                          <a:ea typeface="宋体" pitchFamily="2" charset="-122"/>
                        </a:rPr>
                        <a:t>指定商品运价（</a:t>
                      </a:r>
                      <a:r>
                        <a:rPr lang="en-US" altLang="zh-CN" sz="2000" b="1" kern="1200" dirty="0" smtClean="0">
                          <a:latin typeface="宋体" pitchFamily="2" charset="-122"/>
                          <a:ea typeface="宋体" pitchFamily="2" charset="-122"/>
                        </a:rPr>
                        <a:t>specific commodity rate</a:t>
                      </a:r>
                      <a:r>
                        <a:rPr lang="zh-CN" altLang="en-US" sz="2000" b="1" kern="1200" dirty="0" smtClean="0">
                          <a:latin typeface="宋体" pitchFamily="2" charset="-122"/>
                          <a:ea typeface="宋体" pitchFamily="2" charset="-122"/>
                        </a:rPr>
                        <a:t>） </a:t>
                      </a:r>
                      <a:endParaRPr lang="zh-CN" altLang="en-US" sz="2000" b="1" kern="1200" dirty="0" smtClean="0">
                        <a:solidFill>
                          <a:schemeClr val="tx1"/>
                        </a:solidFill>
                        <a:latin typeface="宋体" pitchFamily="2" charset="-122"/>
                        <a:ea typeface="宋体" pitchFamily="2" charset="-122"/>
                        <a:cs typeface="+mn-cs"/>
                      </a:endParaRPr>
                    </a:p>
                  </a:txBody>
                  <a:tcPr/>
                </a:tc>
              </a:tr>
              <a:tr h="370840">
                <a:tc vMerge="1">
                  <a:txBody>
                    <a:bodyPr/>
                    <a:lstStyle/>
                    <a:p>
                      <a:endParaRPr lang="zh-CN" altLang="en-US" dirty="0">
                        <a:solidFill>
                          <a:schemeClr val="tx1"/>
                        </a:solidFill>
                      </a:endParaRPr>
                    </a:p>
                  </a:txBody>
                  <a:tcPr/>
                </a:tc>
                <a:tc vMerge="1">
                  <a:txBody>
                    <a:bodyPr/>
                    <a:lstStyle/>
                    <a:p>
                      <a:endParaRPr lang="zh-CN" altLang="en-US" dirty="0">
                        <a:solidFill>
                          <a:schemeClr val="tx1"/>
                        </a:solidFill>
                      </a:endParaRPr>
                    </a:p>
                  </a:txBody>
                  <a:tcPr/>
                </a:tc>
                <a:tc>
                  <a:txBody>
                    <a:bodyPr/>
                    <a:lstStyle/>
                    <a:p>
                      <a:r>
                        <a:rPr lang="zh-CN" altLang="zh-CN" sz="2000" b="1" kern="1200" dirty="0" smtClean="0">
                          <a:latin typeface="宋体" pitchFamily="2" charset="-122"/>
                          <a:ea typeface="宋体" pitchFamily="2" charset="-122"/>
                        </a:rPr>
                        <a:t>等级货物运价（</a:t>
                      </a:r>
                      <a:r>
                        <a:rPr lang="en-US" altLang="zh-CN" sz="2000" b="1" kern="1200" dirty="0" smtClean="0">
                          <a:latin typeface="宋体" pitchFamily="2" charset="-122"/>
                          <a:ea typeface="宋体" pitchFamily="2" charset="-122"/>
                        </a:rPr>
                        <a:t>commodity classification rate</a:t>
                      </a:r>
                      <a:r>
                        <a:rPr lang="zh-CN" altLang="zh-CN" sz="2000" b="1" kern="1200" dirty="0" smtClean="0">
                          <a:latin typeface="宋体" pitchFamily="2" charset="-122"/>
                          <a:ea typeface="宋体" pitchFamily="2" charset="-122"/>
                        </a:rPr>
                        <a:t>）</a:t>
                      </a:r>
                      <a:endParaRPr lang="zh-CN" altLang="en-US" sz="2000" b="1" dirty="0">
                        <a:solidFill>
                          <a:schemeClr val="tx1"/>
                        </a:solidFill>
                        <a:latin typeface="宋体" pitchFamily="2" charset="-122"/>
                        <a:ea typeface="宋体" pitchFamily="2" charset="-122"/>
                      </a:endParaRPr>
                    </a:p>
                  </a:txBody>
                  <a:tcPr/>
                </a:tc>
              </a:tr>
              <a:tr h="370840">
                <a:tc vMerge="1">
                  <a:txBody>
                    <a:bodyPr/>
                    <a:lstStyle/>
                    <a:p>
                      <a:endParaRPr lang="zh-CN" altLang="en-US" dirty="0">
                        <a:solidFill>
                          <a:schemeClr val="tx1"/>
                        </a:solidFill>
                      </a:endParaRPr>
                    </a:p>
                  </a:txBody>
                  <a:tcPr/>
                </a:tc>
                <a:tc vMerge="1">
                  <a:txBody>
                    <a:bodyPr/>
                    <a:lstStyle/>
                    <a:p>
                      <a:endParaRPr lang="zh-CN" altLang="en-US" dirty="0">
                        <a:solidFill>
                          <a:schemeClr val="tx1"/>
                        </a:solidFill>
                      </a:endParaRPr>
                    </a:p>
                  </a:txBody>
                  <a:tcPr/>
                </a:tc>
                <a:tc>
                  <a:txBody>
                    <a:bodyPr/>
                    <a:lstStyle/>
                    <a:p>
                      <a:r>
                        <a:rPr lang="zh-CN" altLang="zh-CN" sz="2000" b="1" kern="1200" dirty="0" smtClean="0">
                          <a:latin typeface="宋体" pitchFamily="2" charset="-122"/>
                          <a:ea typeface="宋体" pitchFamily="2" charset="-122"/>
                        </a:rPr>
                        <a:t>集装货物运价（</a:t>
                      </a:r>
                      <a:r>
                        <a:rPr lang="en-US" altLang="zh-CN" sz="2000" b="1" kern="1200" dirty="0" smtClean="0">
                          <a:latin typeface="宋体" pitchFamily="2" charset="-122"/>
                          <a:ea typeface="宋体" pitchFamily="2" charset="-122"/>
                        </a:rPr>
                        <a:t>unit load device rate</a:t>
                      </a:r>
                      <a:r>
                        <a:rPr lang="zh-CN" altLang="zh-CN" sz="2000" b="1" kern="1200" dirty="0" smtClean="0">
                          <a:latin typeface="宋体" pitchFamily="2" charset="-122"/>
                          <a:ea typeface="宋体" pitchFamily="2" charset="-122"/>
                        </a:rPr>
                        <a:t>） </a:t>
                      </a:r>
                      <a:endParaRPr lang="zh-CN" altLang="en-US" sz="2000" b="1" dirty="0">
                        <a:solidFill>
                          <a:schemeClr val="tx1"/>
                        </a:solidFill>
                        <a:latin typeface="宋体" pitchFamily="2" charset="-122"/>
                        <a:ea typeface="宋体" pitchFamily="2" charset="-122"/>
                      </a:endParaRPr>
                    </a:p>
                  </a:txBody>
                  <a:tcPr/>
                </a:tc>
              </a:tr>
              <a:tr h="370840">
                <a:tc vMerge="1">
                  <a:txBody>
                    <a:bodyPr/>
                    <a:lstStyle/>
                    <a:p>
                      <a:endParaRPr lang="zh-CN" altLang="en-US" dirty="0">
                        <a:solidFill>
                          <a:schemeClr val="tx1"/>
                        </a:solidFill>
                      </a:endParaRPr>
                    </a:p>
                  </a:txBody>
                  <a:tcPr/>
                </a:tc>
                <a:tc rowSpan="2">
                  <a:txBody>
                    <a:bodyPr/>
                    <a:lstStyle/>
                    <a:p>
                      <a:r>
                        <a:rPr lang="zh-CN" altLang="zh-CN" sz="2000" b="1" kern="1200" dirty="0" smtClean="0">
                          <a:latin typeface="宋体" pitchFamily="2" charset="-122"/>
                          <a:ea typeface="宋体" pitchFamily="2" charset="-122"/>
                        </a:rPr>
                        <a:t>非公布直达运价</a:t>
                      </a:r>
                    </a:p>
                    <a:p>
                      <a:r>
                        <a:rPr lang="zh-CN" altLang="zh-CN" sz="2000" b="1" kern="1200" dirty="0" smtClean="0">
                          <a:latin typeface="宋体" pitchFamily="2" charset="-122"/>
                          <a:ea typeface="宋体" pitchFamily="2" charset="-122"/>
                        </a:rPr>
                        <a:t>（</a:t>
                      </a:r>
                      <a:r>
                        <a:rPr lang="en-US" altLang="zh-CN" sz="2000" b="1" kern="1200" dirty="0" smtClean="0">
                          <a:latin typeface="宋体" pitchFamily="2" charset="-122"/>
                          <a:ea typeface="宋体" pitchFamily="2" charset="-122"/>
                        </a:rPr>
                        <a:t>UN-published through rates</a:t>
                      </a:r>
                      <a:r>
                        <a:rPr lang="zh-CN" altLang="zh-CN" sz="2000" b="1" kern="1200" dirty="0" smtClean="0">
                          <a:latin typeface="宋体" pitchFamily="2" charset="-122"/>
                          <a:ea typeface="宋体" pitchFamily="2" charset="-122"/>
                        </a:rPr>
                        <a:t>） </a:t>
                      </a:r>
                      <a:endParaRPr lang="zh-CN" altLang="en-US" sz="2000" b="1" dirty="0">
                        <a:solidFill>
                          <a:schemeClr val="tx1"/>
                        </a:solidFill>
                        <a:latin typeface="宋体" pitchFamily="2" charset="-122"/>
                        <a:ea typeface="宋体" pitchFamily="2" charset="-122"/>
                      </a:endParaRPr>
                    </a:p>
                  </a:txBody>
                  <a:tcPr/>
                </a:tc>
                <a:tc>
                  <a:txBody>
                    <a:bodyPr/>
                    <a:lstStyle/>
                    <a:p>
                      <a:r>
                        <a:rPr lang="zh-CN" altLang="zh-CN" sz="2000" b="1" kern="1200" dirty="0" smtClean="0">
                          <a:latin typeface="宋体" pitchFamily="2" charset="-122"/>
                          <a:ea typeface="宋体" pitchFamily="2" charset="-122"/>
                        </a:rPr>
                        <a:t>比例运价（</a:t>
                      </a:r>
                      <a:r>
                        <a:rPr lang="en-US" altLang="zh-CN" sz="2000" b="1" kern="1200" dirty="0" smtClean="0">
                          <a:latin typeface="宋体" pitchFamily="2" charset="-122"/>
                          <a:ea typeface="宋体" pitchFamily="2" charset="-122"/>
                        </a:rPr>
                        <a:t>construction rate</a:t>
                      </a:r>
                      <a:r>
                        <a:rPr lang="zh-CN" altLang="zh-CN" sz="2000" b="1" kern="1200" dirty="0" smtClean="0">
                          <a:latin typeface="宋体" pitchFamily="2" charset="-122"/>
                          <a:ea typeface="宋体" pitchFamily="2" charset="-122"/>
                        </a:rPr>
                        <a:t>） </a:t>
                      </a:r>
                      <a:endParaRPr lang="zh-CN" altLang="en-US" sz="2000" b="1" dirty="0">
                        <a:solidFill>
                          <a:schemeClr val="tx1"/>
                        </a:solidFill>
                        <a:latin typeface="宋体" pitchFamily="2" charset="-122"/>
                        <a:ea typeface="宋体" pitchFamily="2" charset="-122"/>
                      </a:endParaRPr>
                    </a:p>
                  </a:txBody>
                  <a:tcPr/>
                </a:tc>
              </a:tr>
              <a:tr h="370840">
                <a:tc vMerge="1">
                  <a:txBody>
                    <a:bodyPr/>
                    <a:lstStyle/>
                    <a:p>
                      <a:endParaRPr lang="zh-CN" altLang="en-US" dirty="0">
                        <a:solidFill>
                          <a:schemeClr val="tx1"/>
                        </a:solidFill>
                      </a:endParaRPr>
                    </a:p>
                  </a:txBody>
                  <a:tcPr/>
                </a:tc>
                <a:tc vMerge="1">
                  <a:txBody>
                    <a:bodyPr/>
                    <a:lstStyle/>
                    <a:p>
                      <a:endParaRPr lang="zh-CN" altLang="en-US" dirty="0">
                        <a:solidFill>
                          <a:schemeClr val="tx1"/>
                        </a:solidFill>
                      </a:endParaRPr>
                    </a:p>
                  </a:txBody>
                  <a:tcPr/>
                </a:tc>
                <a:tc>
                  <a:txBody>
                    <a:bodyPr/>
                    <a:lstStyle/>
                    <a:p>
                      <a:r>
                        <a:rPr lang="zh-CN" altLang="zh-CN" sz="2000" b="1" kern="1200" dirty="0" smtClean="0">
                          <a:latin typeface="宋体" pitchFamily="2" charset="-122"/>
                          <a:ea typeface="宋体" pitchFamily="2" charset="-122"/>
                        </a:rPr>
                        <a:t>分段相加运价（</a:t>
                      </a:r>
                      <a:r>
                        <a:rPr lang="en-US" altLang="zh-CN" sz="2000" b="1" kern="1200" dirty="0" smtClean="0">
                          <a:latin typeface="宋体" pitchFamily="2" charset="-122"/>
                          <a:ea typeface="宋体" pitchFamily="2" charset="-122"/>
                        </a:rPr>
                        <a:t>combination of rates and charges</a:t>
                      </a:r>
                      <a:r>
                        <a:rPr lang="zh-CN" altLang="zh-CN" sz="2000" b="1" kern="1200" dirty="0" smtClean="0">
                          <a:latin typeface="宋体" pitchFamily="2" charset="-122"/>
                          <a:ea typeface="宋体" pitchFamily="2" charset="-122"/>
                        </a:rPr>
                        <a:t>） </a:t>
                      </a:r>
                      <a:endParaRPr lang="zh-CN" altLang="en-US" sz="2000" b="1" dirty="0">
                        <a:solidFill>
                          <a:schemeClr val="tx1"/>
                        </a:solidFill>
                        <a:latin typeface="宋体" pitchFamily="2" charset="-122"/>
                        <a:ea typeface="宋体" pitchFamily="2" charset="-122"/>
                      </a:endParaRPr>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C495479F-8938-467C-B6A1-5D2B4DC4F2A9}"/>
              </a:ext>
            </a:extLst>
          </p:cNvPr>
          <p:cNvSpPr txBox="1"/>
          <p:nvPr/>
        </p:nvSpPr>
        <p:spPr>
          <a:xfrm>
            <a:off x="629816" y="481236"/>
            <a:ext cx="379816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2</a:t>
            </a:r>
            <a:r>
              <a:rPr lang="zh-CN" altLang="en-US" sz="3200" b="1" dirty="0" smtClean="0">
                <a:solidFill>
                  <a:srgbClr val="7030A0"/>
                </a:solidFill>
                <a:latin typeface="宋体" pitchFamily="2" charset="-122"/>
                <a:ea typeface="宋体" pitchFamily="2" charset="-122"/>
              </a:rPr>
              <a:t>、航空运价</a:t>
            </a:r>
            <a:endParaRPr lang="zh-CN" altLang="en-US" sz="3200" b="1" dirty="0">
              <a:solidFill>
                <a:srgbClr val="7030A0"/>
              </a:solidFill>
              <a:latin typeface="宋体" pitchFamily="2" charset="-122"/>
              <a:ea typeface="宋体" pitchFamily="2" charset="-122"/>
            </a:endParaRPr>
          </a:p>
        </p:txBody>
      </p:sp>
      <p:sp>
        <p:nvSpPr>
          <p:cNvPr id="11" name="矩形 10"/>
          <p:cNvSpPr/>
          <p:nvPr/>
        </p:nvSpPr>
        <p:spPr>
          <a:xfrm>
            <a:off x="1763688" y="1417340"/>
            <a:ext cx="2304256" cy="646331"/>
          </a:xfrm>
          <a:prstGeom prst="rect">
            <a:avLst/>
          </a:prstGeom>
        </p:spPr>
        <p:txBody>
          <a:bodyPr wrap="square">
            <a:spAutoFit/>
          </a:bodyPr>
          <a:lstStyle/>
          <a:p>
            <a:pPr>
              <a:lnSpc>
                <a:spcPct val="150000"/>
              </a:lnSpc>
            </a:pPr>
            <a:r>
              <a:rPr lang="zh-CN" altLang="en-US" sz="2400" dirty="0" smtClean="0">
                <a:solidFill>
                  <a:srgbClr val="FF0000"/>
                </a:solidFill>
                <a:latin typeface="宋体" panose="02010600030101010101" pitchFamily="2" charset="-122"/>
                <a:ea typeface="宋体" panose="02010600030101010101" pitchFamily="2" charset="-122"/>
              </a:rPr>
              <a:t>运价使用顺序</a:t>
            </a:r>
            <a:endParaRPr lang="en-US" altLang="zh-CN" sz="2400" dirty="0" smtClean="0">
              <a:solidFill>
                <a:srgbClr val="FF0000"/>
              </a:solidFill>
              <a:latin typeface="宋体" panose="02010600030101010101" pitchFamily="2" charset="-122"/>
              <a:ea typeface="宋体" panose="02010600030101010101" pitchFamily="2" charset="-122"/>
            </a:endParaRPr>
          </a:p>
        </p:txBody>
      </p:sp>
      <p:sp>
        <p:nvSpPr>
          <p:cNvPr id="4" name="矩形 3"/>
          <p:cNvSpPr/>
          <p:nvPr/>
        </p:nvSpPr>
        <p:spPr>
          <a:xfrm>
            <a:off x="1187624" y="2929508"/>
            <a:ext cx="1152128"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协议运价</a:t>
            </a:r>
            <a:endParaRPr lang="zh-CN" altLang="en-US" b="1" dirty="0"/>
          </a:p>
        </p:txBody>
      </p:sp>
      <p:sp>
        <p:nvSpPr>
          <p:cNvPr id="5" name="矩形 4"/>
          <p:cNvSpPr/>
          <p:nvPr/>
        </p:nvSpPr>
        <p:spPr>
          <a:xfrm>
            <a:off x="3275856" y="2929508"/>
            <a:ext cx="1728192"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公布直达运价</a:t>
            </a:r>
            <a:endParaRPr lang="zh-CN" altLang="en-US" b="1" dirty="0"/>
          </a:p>
        </p:txBody>
      </p:sp>
      <p:sp>
        <p:nvSpPr>
          <p:cNvPr id="6" name="矩形 5"/>
          <p:cNvSpPr/>
          <p:nvPr/>
        </p:nvSpPr>
        <p:spPr>
          <a:xfrm>
            <a:off x="6012160" y="2929508"/>
            <a:ext cx="1872208"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非公布直达运价</a:t>
            </a:r>
            <a:endParaRPr lang="zh-CN" altLang="en-US" b="1" dirty="0"/>
          </a:p>
        </p:txBody>
      </p:sp>
      <p:sp>
        <p:nvSpPr>
          <p:cNvPr id="7" name="右箭头 6"/>
          <p:cNvSpPr/>
          <p:nvPr/>
        </p:nvSpPr>
        <p:spPr>
          <a:xfrm>
            <a:off x="2555776" y="3001516"/>
            <a:ext cx="432048" cy="2880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右箭头 7"/>
          <p:cNvSpPr/>
          <p:nvPr/>
        </p:nvSpPr>
        <p:spPr>
          <a:xfrm>
            <a:off x="5220072" y="3001516"/>
            <a:ext cx="432048" cy="2880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4" name="Picture 2"/>
          <p:cNvPicPr>
            <a:picLocks noChangeAspect="1" noChangeArrowheads="1"/>
          </p:cNvPicPr>
          <p:nvPr/>
        </p:nvPicPr>
        <p:blipFill>
          <a:blip r:embed="rId2" cstate="print"/>
          <a:srcRect/>
          <a:stretch>
            <a:fillRect/>
          </a:stretch>
        </p:blipFill>
        <p:spPr bwMode="auto">
          <a:xfrm>
            <a:off x="5220072" y="769268"/>
            <a:ext cx="2009775" cy="14478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C495479F-8938-467C-B6A1-5D2B4DC4F2A9}"/>
              </a:ext>
            </a:extLst>
          </p:cNvPr>
          <p:cNvSpPr txBox="1"/>
          <p:nvPr/>
        </p:nvSpPr>
        <p:spPr>
          <a:xfrm>
            <a:off x="629816" y="481236"/>
            <a:ext cx="379816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2</a:t>
            </a:r>
            <a:r>
              <a:rPr lang="zh-CN" altLang="en-US" sz="3200" b="1" dirty="0" smtClean="0">
                <a:solidFill>
                  <a:srgbClr val="7030A0"/>
                </a:solidFill>
                <a:latin typeface="宋体" pitchFamily="2" charset="-122"/>
                <a:ea typeface="宋体" pitchFamily="2" charset="-122"/>
              </a:rPr>
              <a:t>、航空运价</a:t>
            </a:r>
            <a:endParaRPr lang="zh-CN" altLang="en-US" sz="3200" b="1" dirty="0">
              <a:solidFill>
                <a:srgbClr val="7030A0"/>
              </a:solidFill>
              <a:latin typeface="宋体" pitchFamily="2" charset="-122"/>
              <a:ea typeface="宋体" pitchFamily="2" charset="-122"/>
            </a:endParaRPr>
          </a:p>
        </p:txBody>
      </p:sp>
      <p:sp>
        <p:nvSpPr>
          <p:cNvPr id="11" name="矩形 10"/>
          <p:cNvSpPr/>
          <p:nvPr/>
        </p:nvSpPr>
        <p:spPr>
          <a:xfrm>
            <a:off x="683568" y="1273324"/>
            <a:ext cx="5832648" cy="3970318"/>
          </a:xfrm>
          <a:prstGeom prst="rect">
            <a:avLst/>
          </a:prstGeom>
        </p:spPr>
        <p:txBody>
          <a:bodyPr wrap="square">
            <a:spAutoFit/>
          </a:bodyPr>
          <a:lstStyle/>
          <a:p>
            <a:pPr>
              <a:lnSpc>
                <a:spcPct val="150000"/>
              </a:lnSpc>
            </a:pPr>
            <a:r>
              <a:rPr lang="zh-CN" altLang="en-US" sz="2400" b="1" dirty="0" smtClean="0">
                <a:solidFill>
                  <a:srgbClr val="FF0000"/>
                </a:solidFill>
                <a:latin typeface="宋体" panose="02010600030101010101" pitchFamily="2" charset="-122"/>
                <a:ea typeface="宋体" panose="02010600030101010101" pitchFamily="2" charset="-122"/>
              </a:rPr>
              <a:t>（</a:t>
            </a:r>
            <a:r>
              <a:rPr lang="en-US" altLang="zh-CN" sz="2400" b="1" dirty="0" smtClean="0">
                <a:solidFill>
                  <a:srgbClr val="FF0000"/>
                </a:solidFill>
                <a:latin typeface="宋体" panose="02010600030101010101" pitchFamily="2" charset="-122"/>
                <a:ea typeface="宋体" panose="02010600030101010101" pitchFamily="2" charset="-122"/>
              </a:rPr>
              <a:t>2</a:t>
            </a:r>
            <a:r>
              <a:rPr lang="zh-CN" altLang="en-US" sz="2400" b="1" dirty="0" smtClean="0">
                <a:solidFill>
                  <a:srgbClr val="FF0000"/>
                </a:solidFill>
                <a:latin typeface="宋体" panose="02010600030101010101" pitchFamily="2" charset="-122"/>
                <a:ea typeface="宋体" panose="02010600030101010101" pitchFamily="2" charset="-122"/>
              </a:rPr>
              <a:t>）运价的特点</a:t>
            </a:r>
            <a:endParaRPr lang="en-US" altLang="zh-CN" sz="2400" b="1" dirty="0" smtClean="0">
              <a:solidFill>
                <a:srgbClr val="FF0000"/>
              </a:solidFill>
              <a:latin typeface="宋体" panose="02010600030101010101" pitchFamily="2" charset="-122"/>
              <a:ea typeface="宋体" panose="02010600030101010101" pitchFamily="2" charset="-122"/>
            </a:endParaRPr>
          </a:p>
          <a:p>
            <a:pPr indent="457200">
              <a:lnSpc>
                <a:spcPct val="150000"/>
              </a:lnSpc>
              <a:buFont typeface="Wingdings" pitchFamily="2" charset="2"/>
              <a:buChar char="Ø"/>
            </a:pPr>
            <a:r>
              <a:rPr lang="zh-CN" altLang="en-US" sz="2400" dirty="0" smtClean="0">
                <a:latin typeface="宋体" panose="02010600030101010101" pitchFamily="2" charset="-122"/>
                <a:ea typeface="宋体" panose="02010600030101010101" pitchFamily="2" charset="-122"/>
              </a:rPr>
              <a:t>不包括其他额外费用，如提货、报关、交接和仓储费用等。</a:t>
            </a:r>
            <a:endParaRPr lang="en-US" altLang="zh-CN" sz="2400" dirty="0" smtClean="0">
              <a:latin typeface="宋体" panose="02010600030101010101" pitchFamily="2" charset="-122"/>
              <a:ea typeface="宋体" panose="02010600030101010101" pitchFamily="2" charset="-122"/>
            </a:endParaRPr>
          </a:p>
          <a:p>
            <a:pPr indent="457200">
              <a:lnSpc>
                <a:spcPct val="150000"/>
              </a:lnSpc>
              <a:buFont typeface="Wingdings" pitchFamily="2" charset="2"/>
              <a:buChar char="Ø"/>
            </a:pPr>
            <a:r>
              <a:rPr lang="en-US" altLang="zh-CN" sz="2400" dirty="0" smtClean="0">
                <a:latin typeface="宋体" panose="02010600030101010101" pitchFamily="2" charset="-122"/>
                <a:ea typeface="宋体" panose="02010600030101010101" pitchFamily="2" charset="-122"/>
              </a:rPr>
              <a:t>AWB</a:t>
            </a:r>
            <a:r>
              <a:rPr lang="zh-CN" altLang="en-US" sz="2400" dirty="0" smtClean="0">
                <a:latin typeface="宋体" panose="02010600030101010101" pitchFamily="2" charset="-122"/>
                <a:ea typeface="宋体" panose="02010600030101010101" pitchFamily="2" charset="-122"/>
              </a:rPr>
              <a:t>中的运价是运单填开之日所适用的运价</a:t>
            </a:r>
            <a:endParaRPr lang="en-US" altLang="zh-CN" sz="2400" dirty="0" smtClean="0">
              <a:latin typeface="宋体" panose="02010600030101010101" pitchFamily="2" charset="-122"/>
              <a:ea typeface="宋体" panose="02010600030101010101" pitchFamily="2" charset="-122"/>
            </a:endParaRPr>
          </a:p>
          <a:p>
            <a:pPr indent="457200">
              <a:lnSpc>
                <a:spcPct val="150000"/>
              </a:lnSpc>
              <a:buFont typeface="Wingdings" pitchFamily="2" charset="2"/>
              <a:buChar char="Ø"/>
            </a:pPr>
            <a:r>
              <a:rPr lang="zh-CN" altLang="en-US" sz="2400" dirty="0" smtClean="0">
                <a:latin typeface="宋体" panose="02010600030101010101" pitchFamily="2" charset="-122"/>
                <a:ea typeface="宋体" panose="02010600030101010101" pitchFamily="2" charset="-122"/>
              </a:rPr>
              <a:t>一般以公斤和磅为单位</a:t>
            </a:r>
            <a:endParaRPr lang="en-US" altLang="zh-CN" sz="2400" dirty="0" smtClean="0">
              <a:latin typeface="宋体" panose="02010600030101010101" pitchFamily="2" charset="-122"/>
              <a:ea typeface="宋体" panose="02010600030101010101" pitchFamily="2" charset="-122"/>
            </a:endParaRPr>
          </a:p>
          <a:p>
            <a:pPr indent="457200">
              <a:lnSpc>
                <a:spcPct val="150000"/>
              </a:lnSpc>
              <a:buFont typeface="Wingdings" pitchFamily="2" charset="2"/>
              <a:buChar char="Ø"/>
            </a:pPr>
            <a:r>
              <a:rPr lang="zh-CN" altLang="en-US" sz="2400" dirty="0" smtClean="0">
                <a:latin typeface="宋体" panose="02010600030101010101" pitchFamily="2" charset="-122"/>
                <a:ea typeface="宋体" panose="02010600030101010101" pitchFamily="2" charset="-122"/>
              </a:rPr>
              <a:t>通常以始发国当地货币公布</a:t>
            </a:r>
          </a:p>
        </p:txBody>
      </p:sp>
      <p:pic>
        <p:nvPicPr>
          <p:cNvPr id="5122" name="Picture 2"/>
          <p:cNvPicPr>
            <a:picLocks noChangeAspect="1" noChangeArrowheads="1"/>
          </p:cNvPicPr>
          <p:nvPr/>
        </p:nvPicPr>
        <p:blipFill>
          <a:blip r:embed="rId2" cstate="print"/>
          <a:srcRect/>
          <a:stretch>
            <a:fillRect/>
          </a:stretch>
        </p:blipFill>
        <p:spPr bwMode="auto">
          <a:xfrm>
            <a:off x="6372200" y="2065412"/>
            <a:ext cx="2190413" cy="243118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79512" y="443483"/>
            <a:ext cx="6984776" cy="4431983"/>
          </a:xfrm>
          <a:prstGeom prst="rect">
            <a:avLst/>
          </a:prstGeom>
        </p:spPr>
        <p:txBody>
          <a:bodyPr wrap="square">
            <a:spAutoFit/>
          </a:bodyPr>
          <a:lstStyle/>
          <a:p>
            <a:pPr>
              <a:lnSpc>
                <a:spcPct val="150000"/>
              </a:lnSpc>
            </a:pPr>
            <a:r>
              <a:rPr lang="zh-CN" altLang="en-US" sz="2400" b="1" dirty="0" smtClean="0">
                <a:solidFill>
                  <a:srgbClr val="FF0000"/>
                </a:solidFill>
                <a:latin typeface="宋体" panose="02010600030101010101" pitchFamily="2" charset="-122"/>
                <a:ea typeface="宋体" panose="02010600030101010101" pitchFamily="2" charset="-122"/>
              </a:rPr>
              <a:t>（</a:t>
            </a:r>
            <a:r>
              <a:rPr lang="en-US" altLang="zh-CN" sz="2400" b="1" dirty="0" smtClean="0">
                <a:solidFill>
                  <a:srgbClr val="FF0000"/>
                </a:solidFill>
                <a:latin typeface="宋体" panose="02010600030101010101" pitchFamily="2" charset="-122"/>
                <a:ea typeface="宋体" panose="02010600030101010101" pitchFamily="2" charset="-122"/>
              </a:rPr>
              <a:t>3</a:t>
            </a:r>
            <a:r>
              <a:rPr lang="zh-CN" altLang="en-US" sz="2400" b="1" dirty="0" smtClean="0">
                <a:solidFill>
                  <a:srgbClr val="FF0000"/>
                </a:solidFill>
                <a:latin typeface="宋体" panose="02010600030101010101" pitchFamily="2" charset="-122"/>
                <a:ea typeface="宋体" panose="02010600030101010101" pitchFamily="2" charset="-122"/>
              </a:rPr>
              <a:t>）普通货物运价（</a:t>
            </a:r>
            <a:r>
              <a:rPr lang="en-US" altLang="zh-CN" sz="2400" b="1" dirty="0" smtClean="0">
                <a:solidFill>
                  <a:srgbClr val="FF0000"/>
                </a:solidFill>
                <a:latin typeface="宋体" panose="02010600030101010101" pitchFamily="2" charset="-122"/>
                <a:ea typeface="宋体" panose="02010600030101010101" pitchFamily="2" charset="-122"/>
              </a:rPr>
              <a:t>General Cargo Rate, GCR</a:t>
            </a:r>
            <a:r>
              <a:rPr lang="zh-CN" altLang="en-US" sz="2400" b="1" dirty="0" smtClean="0">
                <a:solidFill>
                  <a:srgbClr val="FF0000"/>
                </a:solidFill>
                <a:latin typeface="宋体" panose="02010600030101010101" pitchFamily="2" charset="-122"/>
                <a:ea typeface="宋体" panose="02010600030101010101" pitchFamily="2" charset="-122"/>
              </a:rPr>
              <a:t>）</a:t>
            </a:r>
            <a:endParaRPr lang="en-US" altLang="zh-CN" sz="2400" b="1" dirty="0" smtClean="0">
              <a:solidFill>
                <a:srgbClr val="FF0000"/>
              </a:solidFill>
              <a:latin typeface="宋体" panose="02010600030101010101" pitchFamily="2" charset="-122"/>
              <a:ea typeface="宋体" panose="02010600030101010101" pitchFamily="2" charset="-122"/>
            </a:endParaRPr>
          </a:p>
          <a:p>
            <a:pPr indent="457200">
              <a:lnSpc>
                <a:spcPct val="150000"/>
              </a:lnSpc>
            </a:pPr>
            <a:r>
              <a:rPr lang="en-US" altLang="zh-CN" sz="2400" b="1" dirty="0" smtClean="0">
                <a:solidFill>
                  <a:srgbClr val="FF0000"/>
                </a:solidFill>
                <a:latin typeface="宋体" panose="02010600030101010101" pitchFamily="2" charset="-122"/>
                <a:ea typeface="宋体" panose="02010600030101010101" pitchFamily="2" charset="-122"/>
              </a:rPr>
              <a:t>1)</a:t>
            </a:r>
            <a:r>
              <a:rPr lang="zh-CN" altLang="en-US" sz="2400" b="1" dirty="0" smtClean="0">
                <a:solidFill>
                  <a:srgbClr val="FF0000"/>
                </a:solidFill>
                <a:latin typeface="宋体" panose="02010600030101010101" pitchFamily="2" charset="-122"/>
                <a:ea typeface="宋体" panose="02010600030101010101" pitchFamily="2" charset="-122"/>
              </a:rPr>
              <a:t>若干重量分级点运价（</a:t>
            </a:r>
            <a:r>
              <a:rPr lang="en-US" altLang="zh-CN" sz="2400" b="1" dirty="0" smtClean="0">
                <a:solidFill>
                  <a:srgbClr val="FF0000"/>
                </a:solidFill>
                <a:latin typeface="宋体" panose="02010600030101010101" pitchFamily="2" charset="-122"/>
                <a:ea typeface="宋体" panose="02010600030101010101" pitchFamily="2" charset="-122"/>
              </a:rPr>
              <a:t>Rate Class</a:t>
            </a:r>
            <a:r>
              <a:rPr lang="zh-CN" altLang="en-US" sz="2400" b="1" dirty="0" smtClean="0">
                <a:solidFill>
                  <a:srgbClr val="FF0000"/>
                </a:solidFill>
                <a:latin typeface="宋体" panose="02010600030101010101" pitchFamily="2" charset="-122"/>
                <a:ea typeface="宋体" panose="02010600030101010101" pitchFamily="2" charset="-122"/>
              </a:rPr>
              <a:t>）</a:t>
            </a:r>
            <a:endParaRPr lang="en-US" altLang="zh-CN" sz="2400" b="1" dirty="0" smtClean="0">
              <a:solidFill>
                <a:srgbClr val="FF0000"/>
              </a:solidFill>
              <a:latin typeface="宋体" panose="02010600030101010101" pitchFamily="2" charset="-122"/>
              <a:ea typeface="宋体" panose="02010600030101010101" pitchFamily="2" charset="-122"/>
            </a:endParaRPr>
          </a:p>
          <a:p>
            <a:pPr lvl="2" indent="457200">
              <a:lnSpc>
                <a:spcPct val="150000"/>
              </a:lnSpc>
              <a:buFont typeface="Wingdings" pitchFamily="2" charset="2"/>
              <a:buChar char="ü"/>
            </a:pPr>
            <a:r>
              <a:rPr lang="en-US" altLang="zh-CN" sz="2000" dirty="0" smtClean="0">
                <a:latin typeface="宋体" panose="02010600030101010101" pitchFamily="2" charset="-122"/>
                <a:ea typeface="宋体" panose="02010600030101010101" pitchFamily="2" charset="-122"/>
              </a:rPr>
              <a:t>N:</a:t>
            </a:r>
            <a:r>
              <a:rPr lang="zh-CN" altLang="en-US" sz="2000" dirty="0" smtClean="0">
                <a:latin typeface="宋体" panose="02010600030101010101" pitchFamily="2" charset="-122"/>
                <a:ea typeface="宋体" panose="02010600030101010101" pitchFamily="2" charset="-122"/>
              </a:rPr>
              <a:t>指</a:t>
            </a:r>
            <a:r>
              <a:rPr lang="en-US" altLang="zh-CN" sz="2000" dirty="0" smtClean="0">
                <a:latin typeface="宋体" panose="02010600030101010101" pitchFamily="2" charset="-122"/>
                <a:ea typeface="宋体" panose="02010600030101010101" pitchFamily="2" charset="-122"/>
              </a:rPr>
              <a:t>45</a:t>
            </a:r>
            <a:r>
              <a:rPr lang="zh-CN" altLang="en-US" sz="2000" dirty="0" smtClean="0">
                <a:latin typeface="宋体" panose="02010600030101010101" pitchFamily="2" charset="-122"/>
                <a:ea typeface="宋体" panose="02010600030101010101" pitchFamily="2" charset="-122"/>
              </a:rPr>
              <a:t>公斤以下的普通货物运价（</a:t>
            </a:r>
            <a:r>
              <a:rPr lang="en-US" altLang="zh-CN" sz="2000" dirty="0" smtClean="0">
                <a:latin typeface="宋体" panose="02010600030101010101" pitchFamily="2" charset="-122"/>
                <a:ea typeface="宋体" panose="02010600030101010101" pitchFamily="2" charset="-122"/>
              </a:rPr>
              <a:t>Normal General Cargo Rate</a:t>
            </a:r>
            <a:r>
              <a:rPr lang="zh-CN" altLang="en-US" sz="2000" dirty="0" smtClean="0">
                <a:latin typeface="宋体" panose="02010600030101010101" pitchFamily="2" charset="-122"/>
                <a:ea typeface="宋体" panose="02010600030101010101" pitchFamily="2" charset="-122"/>
              </a:rPr>
              <a:t>）</a:t>
            </a:r>
            <a:endParaRPr lang="en-US" altLang="zh-CN" sz="2000" dirty="0" smtClean="0">
              <a:latin typeface="宋体" panose="02010600030101010101" pitchFamily="2" charset="-122"/>
              <a:ea typeface="宋体" panose="02010600030101010101" pitchFamily="2" charset="-122"/>
            </a:endParaRPr>
          </a:p>
          <a:p>
            <a:pPr lvl="2" indent="457200">
              <a:lnSpc>
                <a:spcPct val="150000"/>
              </a:lnSpc>
              <a:buFont typeface="Wingdings" pitchFamily="2" charset="2"/>
              <a:buChar char="ü"/>
            </a:pPr>
            <a:r>
              <a:rPr lang="en-US" altLang="zh-CN" sz="2000" dirty="0" smtClean="0">
                <a:latin typeface="宋体" panose="02010600030101010101" pitchFamily="2" charset="-122"/>
                <a:ea typeface="宋体" panose="02010600030101010101" pitchFamily="2" charset="-122"/>
              </a:rPr>
              <a:t>Q</a:t>
            </a: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Q45</a:t>
            </a: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Q100</a:t>
            </a: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Q300</a:t>
            </a:r>
            <a:r>
              <a:rPr lang="zh-CN" altLang="en-US" sz="2000" dirty="0" smtClean="0">
                <a:latin typeface="宋体" panose="02010600030101010101" pitchFamily="2" charset="-122"/>
                <a:ea typeface="宋体" panose="02010600030101010101" pitchFamily="2" charset="-122"/>
              </a:rPr>
              <a:t>）：指</a:t>
            </a:r>
            <a:r>
              <a:rPr lang="en-US" altLang="zh-CN" sz="2000" dirty="0" smtClean="0">
                <a:latin typeface="宋体" panose="02010600030101010101" pitchFamily="2" charset="-122"/>
                <a:ea typeface="宋体" panose="02010600030101010101" pitchFamily="2" charset="-122"/>
              </a:rPr>
              <a:t>45</a:t>
            </a:r>
            <a:r>
              <a:rPr lang="zh-CN" altLang="en-US" sz="2000" dirty="0" smtClean="0">
                <a:latin typeface="宋体" panose="02010600030101010101" pitchFamily="2" charset="-122"/>
                <a:ea typeface="宋体" panose="02010600030101010101" pitchFamily="2" charset="-122"/>
              </a:rPr>
              <a:t>公斤以上（包括</a:t>
            </a:r>
            <a:r>
              <a:rPr lang="en-US" altLang="zh-CN" sz="2000" dirty="0" smtClean="0">
                <a:latin typeface="宋体" panose="02010600030101010101" pitchFamily="2" charset="-122"/>
                <a:ea typeface="宋体" panose="02010600030101010101" pitchFamily="2" charset="-122"/>
              </a:rPr>
              <a:t>45</a:t>
            </a:r>
            <a:r>
              <a:rPr lang="zh-CN" altLang="en-US" sz="2000" dirty="0" smtClean="0">
                <a:latin typeface="宋体" panose="02010600030101010101" pitchFamily="2" charset="-122"/>
                <a:ea typeface="宋体" panose="02010600030101010101" pitchFamily="2" charset="-122"/>
              </a:rPr>
              <a:t>公斤）普通货物的运价，以此类推。（</a:t>
            </a:r>
            <a:r>
              <a:rPr lang="en-US" altLang="zh-CN" sz="2000" dirty="0" smtClean="0">
                <a:latin typeface="宋体" panose="02010600030101010101" pitchFamily="2" charset="-122"/>
                <a:ea typeface="宋体" panose="02010600030101010101" pitchFamily="2" charset="-122"/>
              </a:rPr>
              <a:t>Quantity Rate</a:t>
            </a:r>
            <a:r>
              <a:rPr lang="zh-CN" altLang="en-US" sz="2000" dirty="0" smtClean="0">
                <a:latin typeface="宋体" panose="02010600030101010101" pitchFamily="2" charset="-122"/>
                <a:ea typeface="宋体" panose="02010600030101010101" pitchFamily="2" charset="-122"/>
              </a:rPr>
              <a:t>）</a:t>
            </a:r>
            <a:endParaRPr lang="en-US" altLang="zh-CN" sz="2000" dirty="0" smtClean="0">
              <a:latin typeface="宋体" panose="02010600030101010101" pitchFamily="2" charset="-122"/>
              <a:ea typeface="宋体" panose="02010600030101010101" pitchFamily="2" charset="-122"/>
            </a:endParaRPr>
          </a:p>
          <a:p>
            <a:pPr lvl="2" indent="457200">
              <a:lnSpc>
                <a:spcPct val="150000"/>
              </a:lnSpc>
              <a:buFont typeface="Wingdings" pitchFamily="2" charset="2"/>
              <a:buChar char="ü"/>
            </a:pPr>
            <a:r>
              <a:rPr lang="en-US" altLang="zh-CN" sz="2000" dirty="0" smtClean="0">
                <a:latin typeface="宋体" panose="02010600030101010101" pitchFamily="2" charset="-122"/>
                <a:ea typeface="宋体" panose="02010600030101010101" pitchFamily="2" charset="-122"/>
              </a:rPr>
              <a:t>M</a:t>
            </a:r>
            <a:r>
              <a:rPr lang="zh-CN" altLang="en-US" sz="2000" dirty="0" smtClean="0">
                <a:latin typeface="宋体" panose="02010600030101010101" pitchFamily="2" charset="-122"/>
                <a:ea typeface="宋体" panose="02010600030101010101" pitchFamily="2" charset="-122"/>
              </a:rPr>
              <a:t>：指一票货物自始发地机场到目的地机场航空运费的最低限额。（</a:t>
            </a:r>
            <a:r>
              <a:rPr lang="en-US" altLang="zh-CN" sz="2000" dirty="0" err="1" smtClean="0">
                <a:latin typeface="宋体" panose="02010600030101010101" pitchFamily="2" charset="-122"/>
                <a:ea typeface="宋体" panose="02010600030101010101" pitchFamily="2" charset="-122"/>
              </a:rPr>
              <a:t>MinimumCharge</a:t>
            </a:r>
            <a:r>
              <a:rPr lang="zh-CN" altLang="en-US" sz="2000" dirty="0" smtClean="0">
                <a:latin typeface="宋体" panose="02010600030101010101" pitchFamily="2" charset="-122"/>
                <a:ea typeface="宋体" panose="02010600030101010101" pitchFamily="2" charset="-122"/>
              </a:rPr>
              <a:t>）</a:t>
            </a: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187624" y="443483"/>
            <a:ext cx="6336704" cy="4524315"/>
          </a:xfrm>
          <a:prstGeom prst="rect">
            <a:avLst/>
          </a:prstGeom>
        </p:spPr>
        <p:txBody>
          <a:bodyPr wrap="square">
            <a:spAutoFit/>
          </a:bodyPr>
          <a:lstStyle/>
          <a:p>
            <a:pPr>
              <a:lnSpc>
                <a:spcPct val="150000"/>
              </a:lnSpc>
            </a:pPr>
            <a:r>
              <a:rPr lang="zh-CN" altLang="en-US" sz="2400" b="1" dirty="0" smtClean="0">
                <a:solidFill>
                  <a:srgbClr val="FF0000"/>
                </a:solidFill>
                <a:latin typeface="宋体" panose="02010600030101010101" pitchFamily="2" charset="-122"/>
                <a:ea typeface="宋体" panose="02010600030101010101" pitchFamily="2" charset="-122"/>
              </a:rPr>
              <a:t>（</a:t>
            </a:r>
            <a:r>
              <a:rPr lang="en-US" altLang="zh-CN" sz="2400" b="1" dirty="0" smtClean="0">
                <a:solidFill>
                  <a:srgbClr val="FF0000"/>
                </a:solidFill>
                <a:latin typeface="宋体" panose="02010600030101010101" pitchFamily="2" charset="-122"/>
                <a:ea typeface="宋体" panose="02010600030101010101" pitchFamily="2" charset="-122"/>
              </a:rPr>
              <a:t>3</a:t>
            </a:r>
            <a:r>
              <a:rPr lang="zh-CN" altLang="en-US" sz="2400" b="1" dirty="0" smtClean="0">
                <a:solidFill>
                  <a:srgbClr val="FF0000"/>
                </a:solidFill>
                <a:latin typeface="宋体" panose="02010600030101010101" pitchFamily="2" charset="-122"/>
                <a:ea typeface="宋体" panose="02010600030101010101" pitchFamily="2" charset="-122"/>
              </a:rPr>
              <a:t>）普通货物运价（</a:t>
            </a:r>
            <a:r>
              <a:rPr lang="en-US" altLang="zh-CN" sz="2400" b="1" dirty="0" smtClean="0">
                <a:solidFill>
                  <a:srgbClr val="FF0000"/>
                </a:solidFill>
                <a:latin typeface="宋体" panose="02010600030101010101" pitchFamily="2" charset="-122"/>
                <a:ea typeface="宋体" panose="02010600030101010101" pitchFamily="2" charset="-122"/>
              </a:rPr>
              <a:t>General Cargo Rate, GCR</a:t>
            </a:r>
            <a:r>
              <a:rPr lang="zh-CN" altLang="en-US" sz="2400" b="1" dirty="0" smtClean="0">
                <a:solidFill>
                  <a:srgbClr val="FF0000"/>
                </a:solidFill>
                <a:latin typeface="宋体" panose="02010600030101010101" pitchFamily="2" charset="-122"/>
                <a:ea typeface="宋体" panose="02010600030101010101" pitchFamily="2" charset="-122"/>
              </a:rPr>
              <a:t>）</a:t>
            </a:r>
            <a:endParaRPr lang="en-US" altLang="zh-CN" sz="2400" b="1" dirty="0" smtClean="0">
              <a:solidFill>
                <a:srgbClr val="FF0000"/>
              </a:solidFill>
              <a:latin typeface="宋体" panose="02010600030101010101" pitchFamily="2" charset="-122"/>
              <a:ea typeface="宋体" panose="02010600030101010101" pitchFamily="2" charset="-122"/>
            </a:endParaRPr>
          </a:p>
          <a:p>
            <a:pPr indent="457200">
              <a:lnSpc>
                <a:spcPct val="150000"/>
              </a:lnSpc>
            </a:pPr>
            <a:r>
              <a:rPr lang="en-US" altLang="zh-CN" sz="2400" b="1" dirty="0" smtClean="0">
                <a:solidFill>
                  <a:srgbClr val="FF0000"/>
                </a:solidFill>
                <a:latin typeface="宋体" panose="02010600030101010101" pitchFamily="2" charset="-122"/>
                <a:ea typeface="宋体" panose="02010600030101010101" pitchFamily="2" charset="-122"/>
              </a:rPr>
              <a:t>2</a:t>
            </a:r>
            <a:r>
              <a:rPr lang="zh-CN" altLang="en-US" sz="2400" b="1" dirty="0" smtClean="0">
                <a:solidFill>
                  <a:srgbClr val="FF0000"/>
                </a:solidFill>
                <a:latin typeface="宋体" panose="02010600030101010101" pitchFamily="2" charset="-122"/>
                <a:ea typeface="宋体" panose="02010600030101010101" pitchFamily="2" charset="-122"/>
              </a:rPr>
              <a:t>）计算步骤</a:t>
            </a:r>
            <a:endParaRPr lang="en-US" altLang="zh-CN" sz="2400" b="1" dirty="0" smtClean="0">
              <a:solidFill>
                <a:srgbClr val="FF0000"/>
              </a:solidFill>
              <a:latin typeface="宋体" panose="02010600030101010101" pitchFamily="2" charset="-122"/>
              <a:ea typeface="宋体" panose="02010600030101010101" pitchFamily="2" charset="-122"/>
            </a:endParaRPr>
          </a:p>
          <a:p>
            <a:pPr lvl="2" indent="457200">
              <a:lnSpc>
                <a:spcPct val="150000"/>
              </a:lnSpc>
              <a:buFont typeface="Wingdings" pitchFamily="2" charset="2"/>
              <a:buChar char="ü"/>
            </a:pPr>
            <a:r>
              <a:rPr lang="zh-CN" altLang="en-US" sz="2000" dirty="0" smtClean="0">
                <a:solidFill>
                  <a:srgbClr val="00B0F0"/>
                </a:solidFill>
                <a:latin typeface="宋体" panose="02010600030101010101" pitchFamily="2" charset="-122"/>
                <a:ea typeface="宋体" panose="02010600030101010101" pitchFamily="2" charset="-122"/>
              </a:rPr>
              <a:t>第一步</a:t>
            </a:r>
            <a:r>
              <a:rPr lang="zh-CN" altLang="en-US" sz="2000" dirty="0" smtClean="0">
                <a:latin typeface="宋体" panose="02010600030101010101" pitchFamily="2" charset="-122"/>
                <a:ea typeface="宋体" panose="02010600030101010101" pitchFamily="2" charset="-122"/>
              </a:rPr>
              <a:t>：计算出航空货物的</a:t>
            </a:r>
            <a:r>
              <a:rPr lang="zh-CN" altLang="en-US" sz="2000" dirty="0" smtClean="0">
                <a:solidFill>
                  <a:srgbClr val="FF0000"/>
                </a:solidFill>
                <a:latin typeface="宋体" panose="02010600030101010101" pitchFamily="2" charset="-122"/>
                <a:ea typeface="宋体" panose="02010600030101010101" pitchFamily="2" charset="-122"/>
              </a:rPr>
              <a:t>体积</a:t>
            </a:r>
            <a:r>
              <a:rPr lang="en-US" altLang="zh-CN" sz="2000" dirty="0" smtClean="0">
                <a:latin typeface="宋体" panose="02010600030101010101" pitchFamily="2" charset="-122"/>
                <a:ea typeface="宋体" panose="02010600030101010101" pitchFamily="2" charset="-122"/>
              </a:rPr>
              <a:t>(Volume)</a:t>
            </a:r>
            <a:r>
              <a:rPr lang="zh-CN" altLang="en-US" sz="2000" dirty="0" smtClean="0">
                <a:latin typeface="宋体" panose="02010600030101010101" pitchFamily="2" charset="-122"/>
                <a:ea typeface="宋体" panose="02010600030101010101" pitchFamily="2" charset="-122"/>
              </a:rPr>
              <a:t>及</a:t>
            </a:r>
            <a:r>
              <a:rPr lang="zh-CN" altLang="en-US" sz="2000" dirty="0" smtClean="0">
                <a:solidFill>
                  <a:srgbClr val="FF0000"/>
                </a:solidFill>
                <a:latin typeface="宋体" panose="02010600030101010101" pitchFamily="2" charset="-122"/>
                <a:ea typeface="宋体" panose="02010600030101010101" pitchFamily="2" charset="-122"/>
              </a:rPr>
              <a:t>体积重量</a:t>
            </a:r>
            <a:r>
              <a:rPr lang="en-US" altLang="zh-CN" sz="2000" dirty="0" smtClean="0">
                <a:latin typeface="宋体" panose="02010600030101010101" pitchFamily="2" charset="-122"/>
                <a:ea typeface="宋体" panose="02010600030101010101" pitchFamily="2" charset="-122"/>
              </a:rPr>
              <a:t>(Volume Weight)</a:t>
            </a:r>
            <a:r>
              <a:rPr lang="zh-CN" altLang="en-US" sz="2000" dirty="0" smtClean="0">
                <a:latin typeface="宋体" panose="02010600030101010101" pitchFamily="2" charset="-122"/>
                <a:ea typeface="宋体" panose="02010600030101010101" pitchFamily="2" charset="-122"/>
              </a:rPr>
              <a:t>。</a:t>
            </a:r>
            <a:endParaRPr lang="en-US" altLang="zh-CN" sz="2000" dirty="0" smtClean="0">
              <a:latin typeface="宋体" panose="02010600030101010101" pitchFamily="2" charset="-122"/>
              <a:ea typeface="宋体" panose="02010600030101010101" pitchFamily="2" charset="-122"/>
            </a:endParaRPr>
          </a:p>
          <a:p>
            <a:pPr lvl="2" indent="457200">
              <a:lnSpc>
                <a:spcPct val="150000"/>
              </a:lnSpc>
              <a:buFont typeface="Wingdings" pitchFamily="2" charset="2"/>
              <a:buChar char="ü"/>
            </a:pPr>
            <a:r>
              <a:rPr lang="zh-CN" altLang="en-US" sz="2000" dirty="0" smtClean="0">
                <a:solidFill>
                  <a:srgbClr val="00B0F0"/>
                </a:solidFill>
                <a:latin typeface="宋体" panose="02010600030101010101" pitchFamily="2" charset="-122"/>
                <a:ea typeface="宋体" panose="02010600030101010101" pitchFamily="2" charset="-122"/>
              </a:rPr>
              <a:t>第二步</a:t>
            </a:r>
            <a:r>
              <a:rPr lang="zh-CN" altLang="en-US" sz="2000" dirty="0" smtClean="0">
                <a:latin typeface="宋体" panose="02010600030101010101" pitchFamily="2" charset="-122"/>
                <a:ea typeface="宋体" panose="02010600030101010101" pitchFamily="2" charset="-122"/>
              </a:rPr>
              <a:t>：计算货物的</a:t>
            </a:r>
            <a:r>
              <a:rPr lang="zh-CN" altLang="en-US" sz="2000" dirty="0" smtClean="0">
                <a:solidFill>
                  <a:srgbClr val="FF0000"/>
                </a:solidFill>
                <a:latin typeface="宋体" panose="02010600030101010101" pitchFamily="2" charset="-122"/>
                <a:ea typeface="宋体" panose="02010600030101010101" pitchFamily="2" charset="-122"/>
              </a:rPr>
              <a:t>总重量</a:t>
            </a:r>
            <a:r>
              <a:rPr lang="en-US" altLang="zh-CN" sz="2000" dirty="0" smtClean="0">
                <a:latin typeface="宋体" panose="02010600030101010101" pitchFamily="2" charset="-122"/>
                <a:ea typeface="宋体" panose="02010600030101010101" pitchFamily="2" charset="-122"/>
              </a:rPr>
              <a:t>(Gross Weight)</a:t>
            </a:r>
            <a:r>
              <a:rPr lang="zh-CN" altLang="en-US" sz="2000" dirty="0" smtClean="0">
                <a:latin typeface="宋体" panose="02010600030101010101" pitchFamily="2" charset="-122"/>
                <a:ea typeface="宋体" panose="02010600030101010101" pitchFamily="2" charset="-122"/>
              </a:rPr>
              <a:t>。</a:t>
            </a:r>
          </a:p>
          <a:p>
            <a:pPr lvl="2" indent="457200">
              <a:lnSpc>
                <a:spcPct val="150000"/>
              </a:lnSpc>
              <a:buFont typeface="Wingdings" pitchFamily="2" charset="2"/>
              <a:buChar char="ü"/>
            </a:pPr>
            <a:r>
              <a:rPr lang="zh-CN" altLang="en-US" sz="2000" dirty="0" smtClean="0">
                <a:solidFill>
                  <a:srgbClr val="00B0F0"/>
                </a:solidFill>
                <a:latin typeface="宋体" panose="02010600030101010101" pitchFamily="2" charset="-122"/>
                <a:ea typeface="宋体" panose="02010600030101010101" pitchFamily="2" charset="-122"/>
              </a:rPr>
              <a:t>第三步</a:t>
            </a:r>
            <a:r>
              <a:rPr lang="zh-CN" altLang="en-US" sz="2000" dirty="0" smtClean="0">
                <a:latin typeface="宋体" panose="02010600030101010101" pitchFamily="2" charset="-122"/>
                <a:ea typeface="宋体" panose="02010600030101010101" pitchFamily="2" charset="-122"/>
              </a:rPr>
              <a:t>：比较体积重量与总重量，</a:t>
            </a:r>
            <a:r>
              <a:rPr lang="zh-CN" altLang="en-US" sz="2000" dirty="0" smtClean="0">
                <a:solidFill>
                  <a:srgbClr val="FF0000"/>
                </a:solidFill>
                <a:latin typeface="宋体" panose="02010600030101010101" pitchFamily="2" charset="-122"/>
                <a:ea typeface="宋体" panose="02010600030101010101" pitchFamily="2" charset="-122"/>
              </a:rPr>
              <a:t>取大者</a:t>
            </a:r>
            <a:r>
              <a:rPr lang="zh-CN" altLang="en-US" sz="2000" dirty="0" smtClean="0">
                <a:latin typeface="宋体" panose="02010600030101010101" pitchFamily="2" charset="-122"/>
                <a:ea typeface="宋体" panose="02010600030101010101" pitchFamily="2" charset="-122"/>
              </a:rPr>
              <a:t>为计费重量</a:t>
            </a:r>
            <a:r>
              <a:rPr lang="en-US" altLang="zh-CN" sz="2000" dirty="0" smtClean="0">
                <a:latin typeface="宋体" panose="02010600030101010101" pitchFamily="2" charset="-122"/>
                <a:ea typeface="宋体" panose="02010600030101010101" pitchFamily="2" charset="-122"/>
              </a:rPr>
              <a:t>(Chargeable Weight)</a:t>
            </a:r>
            <a:r>
              <a:rPr lang="zh-CN" altLang="en-US" sz="2000" dirty="0" smtClean="0">
                <a:latin typeface="宋体" panose="02010600030101010101" pitchFamily="2" charset="-122"/>
                <a:ea typeface="宋体" panose="02010600030101010101" pitchFamily="2" charset="-122"/>
              </a:rPr>
              <a:t>。</a:t>
            </a:r>
          </a:p>
        </p:txBody>
      </p:sp>
      <p:pic>
        <p:nvPicPr>
          <p:cNvPr id="6146" name="Picture 2"/>
          <p:cNvPicPr>
            <a:picLocks noChangeAspect="1" noChangeArrowheads="1"/>
          </p:cNvPicPr>
          <p:nvPr/>
        </p:nvPicPr>
        <p:blipFill>
          <a:blip r:embed="rId2" cstate="print"/>
          <a:srcRect/>
          <a:stretch>
            <a:fillRect/>
          </a:stretch>
        </p:blipFill>
        <p:spPr bwMode="auto">
          <a:xfrm>
            <a:off x="0" y="3809183"/>
            <a:ext cx="1999109" cy="1905817"/>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51520" y="578257"/>
            <a:ext cx="7416824" cy="4662815"/>
          </a:xfrm>
          <a:prstGeom prst="rect">
            <a:avLst/>
          </a:prstGeom>
        </p:spPr>
        <p:txBody>
          <a:bodyPr wrap="square">
            <a:spAutoFit/>
          </a:bodyPr>
          <a:lstStyle/>
          <a:p>
            <a:pPr lvl="2" indent="457200">
              <a:lnSpc>
                <a:spcPct val="150000"/>
              </a:lnSpc>
              <a:buFont typeface="Wingdings" pitchFamily="2" charset="2"/>
              <a:buChar char="ü"/>
            </a:pPr>
            <a:r>
              <a:rPr lang="zh-CN" altLang="en-US" sz="2200" dirty="0" smtClean="0">
                <a:solidFill>
                  <a:srgbClr val="00B0F0"/>
                </a:solidFill>
                <a:latin typeface="宋体" panose="02010600030101010101" pitchFamily="2" charset="-122"/>
                <a:ea typeface="宋体" panose="02010600030101010101" pitchFamily="2" charset="-122"/>
              </a:rPr>
              <a:t>第四步</a:t>
            </a:r>
            <a:r>
              <a:rPr lang="zh-CN" altLang="en-US" sz="2200" dirty="0" smtClean="0">
                <a:latin typeface="宋体" panose="02010600030101010101" pitchFamily="2" charset="-122"/>
                <a:ea typeface="宋体" panose="02010600030101010101" pitchFamily="2" charset="-122"/>
              </a:rPr>
              <a:t>：根据公布运价，找出适合计费重量的</a:t>
            </a:r>
            <a:r>
              <a:rPr lang="zh-CN" altLang="en-US" sz="2200" dirty="0" smtClean="0">
                <a:solidFill>
                  <a:srgbClr val="FF0000"/>
                </a:solidFill>
                <a:latin typeface="宋体" panose="02010600030101010101" pitchFamily="2" charset="-122"/>
                <a:ea typeface="宋体" panose="02010600030101010101" pitchFamily="2" charset="-122"/>
              </a:rPr>
              <a:t>适用运价</a:t>
            </a:r>
            <a:r>
              <a:rPr lang="en-US" altLang="zh-CN" sz="2200" dirty="0" smtClean="0">
                <a:latin typeface="宋体" panose="02010600030101010101" pitchFamily="2" charset="-122"/>
                <a:ea typeface="宋体" panose="02010600030101010101" pitchFamily="2" charset="-122"/>
              </a:rPr>
              <a:t>(Applicable Rate)</a:t>
            </a:r>
            <a:r>
              <a:rPr lang="zh-CN" altLang="en-US" sz="2200" dirty="0" smtClean="0">
                <a:latin typeface="宋体" panose="02010600030101010101" pitchFamily="2" charset="-122"/>
                <a:ea typeface="宋体" panose="02010600030101010101" pitchFamily="2" charset="-122"/>
              </a:rPr>
              <a:t>。</a:t>
            </a:r>
          </a:p>
          <a:p>
            <a:pPr lvl="2" indent="457200">
              <a:lnSpc>
                <a:spcPct val="150000"/>
              </a:lnSpc>
              <a:buFont typeface="Wingdings" pitchFamily="2" charset="2"/>
              <a:buChar char="ü"/>
            </a:pPr>
            <a:r>
              <a:rPr lang="zh-CN" altLang="en-US" sz="2200" dirty="0" smtClean="0">
                <a:solidFill>
                  <a:srgbClr val="00B0F0"/>
                </a:solidFill>
                <a:latin typeface="宋体" panose="02010600030101010101" pitchFamily="2" charset="-122"/>
                <a:ea typeface="宋体" panose="02010600030101010101" pitchFamily="2" charset="-122"/>
              </a:rPr>
              <a:t>第五步</a:t>
            </a:r>
            <a:r>
              <a:rPr lang="zh-CN" altLang="en-US" sz="2200" dirty="0" smtClean="0">
                <a:latin typeface="宋体" panose="02010600030101010101" pitchFamily="2" charset="-122"/>
                <a:ea typeface="宋体" panose="02010600030101010101" pitchFamily="2" charset="-122"/>
              </a:rPr>
              <a:t>：计算航空运费</a:t>
            </a:r>
            <a:r>
              <a:rPr lang="en-US" altLang="zh-CN" sz="2200" dirty="0" smtClean="0">
                <a:latin typeface="宋体" panose="02010600030101010101" pitchFamily="2" charset="-122"/>
                <a:ea typeface="宋体" panose="02010600030101010101" pitchFamily="2" charset="-122"/>
              </a:rPr>
              <a:t>(Weight Charge)</a:t>
            </a:r>
            <a:r>
              <a:rPr lang="zh-CN" altLang="en-US" sz="2200" dirty="0" smtClean="0">
                <a:latin typeface="宋体" panose="02010600030101010101" pitchFamily="2" charset="-122"/>
                <a:ea typeface="宋体" panose="02010600030101010101" pitchFamily="2" charset="-122"/>
              </a:rPr>
              <a:t>。</a:t>
            </a:r>
            <a:r>
              <a:rPr lang="zh-CN" altLang="en-US" sz="2200" dirty="0" smtClean="0">
                <a:solidFill>
                  <a:srgbClr val="FF0000"/>
                </a:solidFill>
                <a:latin typeface="宋体" panose="02010600030101010101" pitchFamily="2" charset="-122"/>
                <a:ea typeface="宋体" panose="02010600030101010101" pitchFamily="2" charset="-122"/>
              </a:rPr>
              <a:t>航空运费＝计费重量*适用运价     </a:t>
            </a:r>
          </a:p>
          <a:p>
            <a:pPr lvl="2" indent="457200">
              <a:lnSpc>
                <a:spcPct val="150000"/>
              </a:lnSpc>
              <a:buFont typeface="Wingdings" pitchFamily="2" charset="2"/>
              <a:buChar char="ü"/>
            </a:pPr>
            <a:r>
              <a:rPr lang="zh-CN" altLang="en-US" sz="2200" dirty="0" smtClean="0">
                <a:solidFill>
                  <a:srgbClr val="00B0F0"/>
                </a:solidFill>
                <a:latin typeface="宋体" panose="02010600030101010101" pitchFamily="2" charset="-122"/>
                <a:ea typeface="宋体" panose="02010600030101010101" pitchFamily="2" charset="-122"/>
              </a:rPr>
              <a:t>第六步</a:t>
            </a:r>
            <a:r>
              <a:rPr lang="zh-CN" altLang="en-US" sz="2200" dirty="0" smtClean="0">
                <a:latin typeface="宋体" panose="02010600030101010101" pitchFamily="2" charset="-122"/>
                <a:ea typeface="宋体" panose="02010600030101010101" pitchFamily="2" charset="-122"/>
              </a:rPr>
              <a:t>：若采用较高重量分界点的较低运价计算出的运费比第五步计算出的航空运费较低时，</a:t>
            </a:r>
            <a:r>
              <a:rPr lang="zh-CN" altLang="en-US" sz="2200" dirty="0" smtClean="0">
                <a:solidFill>
                  <a:srgbClr val="FF0000"/>
                </a:solidFill>
                <a:latin typeface="宋体" panose="02010600030101010101" pitchFamily="2" charset="-122"/>
                <a:ea typeface="宋体" panose="02010600030101010101" pitchFamily="2" charset="-122"/>
              </a:rPr>
              <a:t>取低者</a:t>
            </a:r>
            <a:r>
              <a:rPr lang="zh-CN" altLang="en-US" sz="2200" dirty="0" smtClean="0">
                <a:latin typeface="宋体" panose="02010600030101010101" pitchFamily="2" charset="-122"/>
                <a:ea typeface="宋体" panose="02010600030101010101" pitchFamily="2" charset="-122"/>
              </a:rPr>
              <a:t>。     </a:t>
            </a:r>
          </a:p>
          <a:p>
            <a:pPr lvl="2" indent="457200">
              <a:lnSpc>
                <a:spcPct val="150000"/>
              </a:lnSpc>
              <a:buFont typeface="Wingdings" pitchFamily="2" charset="2"/>
              <a:buChar char="ü"/>
            </a:pPr>
            <a:r>
              <a:rPr lang="zh-CN" altLang="en-US" sz="2200" dirty="0" smtClean="0">
                <a:solidFill>
                  <a:srgbClr val="00B0F0"/>
                </a:solidFill>
                <a:latin typeface="宋体" panose="02010600030101010101" pitchFamily="2" charset="-122"/>
                <a:ea typeface="宋体" panose="02010600030101010101" pitchFamily="2" charset="-122"/>
              </a:rPr>
              <a:t>第七步</a:t>
            </a:r>
            <a:r>
              <a:rPr lang="zh-CN" altLang="en-US" sz="2200" dirty="0" smtClean="0">
                <a:latin typeface="宋体" panose="02010600030101010101" pitchFamily="2" charset="-122"/>
                <a:ea typeface="宋体" panose="02010600030101010101" pitchFamily="2" charset="-122"/>
              </a:rPr>
              <a:t>：比较第六步计算出的航空运费与最低运费</a:t>
            </a:r>
            <a:r>
              <a:rPr lang="en-US" altLang="zh-CN" sz="2200" dirty="0" smtClean="0">
                <a:latin typeface="宋体" panose="02010600030101010101" pitchFamily="2" charset="-122"/>
                <a:ea typeface="宋体" panose="02010600030101010101" pitchFamily="2" charset="-122"/>
              </a:rPr>
              <a:t>M</a:t>
            </a:r>
            <a:r>
              <a:rPr lang="zh-CN" altLang="en-US" sz="2200" dirty="0" smtClean="0">
                <a:latin typeface="宋体" panose="02010600030101010101" pitchFamily="2" charset="-122"/>
                <a:ea typeface="宋体" panose="02010600030101010101" pitchFamily="2" charset="-122"/>
              </a:rPr>
              <a:t>，</a:t>
            </a:r>
            <a:r>
              <a:rPr lang="zh-CN" altLang="en-US" sz="2200" dirty="0" smtClean="0">
                <a:solidFill>
                  <a:srgbClr val="FF0000"/>
                </a:solidFill>
                <a:latin typeface="宋体" panose="02010600030101010101" pitchFamily="2" charset="-122"/>
                <a:ea typeface="宋体" panose="02010600030101010101" pitchFamily="2" charset="-122"/>
              </a:rPr>
              <a:t>取高者</a:t>
            </a:r>
            <a:r>
              <a:rPr lang="zh-CN" altLang="en-US" sz="2200" dirty="0" smtClean="0">
                <a:latin typeface="宋体" panose="02010600030101010101" pitchFamily="2" charset="-122"/>
                <a:ea typeface="宋体" panose="02010600030101010101" pitchFamily="2" charset="-122"/>
              </a:rPr>
              <a:t>。   </a:t>
            </a: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251518" y="2209428"/>
          <a:ext cx="8568953" cy="1925320"/>
        </p:xfrm>
        <a:graphic>
          <a:graphicData uri="http://schemas.openxmlformats.org/drawingml/2006/table">
            <a:tbl>
              <a:tblPr firstRow="1" bandRow="1">
                <a:tableStyleId>{5C22544A-7EE6-4342-B048-85BDC9FD1C3A}</a:tableStyleId>
              </a:tblPr>
              <a:tblGrid>
                <a:gridCol w="952106"/>
                <a:gridCol w="952106"/>
                <a:gridCol w="952106"/>
                <a:gridCol w="337564"/>
                <a:gridCol w="1168493"/>
                <a:gridCol w="1350260"/>
                <a:gridCol w="768087"/>
                <a:gridCol w="864096"/>
                <a:gridCol w="1224135"/>
              </a:tblGrid>
              <a:tr h="370840">
                <a:tc rowSpan="2">
                  <a:txBody>
                    <a:bodyPr/>
                    <a:lstStyle/>
                    <a:p>
                      <a:r>
                        <a:rPr lang="en-US" altLang="zh-CN" sz="1600" b="0" dirty="0" smtClean="0">
                          <a:solidFill>
                            <a:schemeClr val="tx1"/>
                          </a:solidFill>
                          <a:latin typeface="宋体" pitchFamily="2" charset="-122"/>
                          <a:ea typeface="宋体" pitchFamily="2" charset="-122"/>
                        </a:rPr>
                        <a:t>No. of Pieces</a:t>
                      </a:r>
                      <a:r>
                        <a:rPr lang="en-US" altLang="zh-CN" sz="1600" b="0" baseline="0" dirty="0" smtClean="0">
                          <a:solidFill>
                            <a:schemeClr val="tx1"/>
                          </a:solidFill>
                          <a:latin typeface="宋体" pitchFamily="2" charset="-122"/>
                          <a:ea typeface="宋体" pitchFamily="2" charset="-122"/>
                        </a:rPr>
                        <a:t> RCP</a:t>
                      </a:r>
                      <a:endParaRPr lang="zh-CN" altLang="en-US" sz="1600"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r>
                        <a:rPr lang="en-US" altLang="zh-CN" sz="1600" b="0" dirty="0" smtClean="0">
                          <a:solidFill>
                            <a:schemeClr val="tx1"/>
                          </a:solidFill>
                          <a:latin typeface="宋体" pitchFamily="2" charset="-122"/>
                          <a:ea typeface="宋体" pitchFamily="2" charset="-122"/>
                        </a:rPr>
                        <a:t>Gross Weight</a:t>
                      </a:r>
                      <a:endParaRPr lang="zh-CN" altLang="en-US" sz="1600"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US" altLang="zh-CN" sz="1600" b="0" dirty="0" smtClean="0">
                          <a:solidFill>
                            <a:schemeClr val="tx1"/>
                          </a:solidFill>
                          <a:latin typeface="宋体" pitchFamily="2" charset="-122"/>
                          <a:ea typeface="宋体" pitchFamily="2" charset="-122"/>
                        </a:rPr>
                        <a:t>Kg</a:t>
                      </a:r>
                      <a:endParaRPr lang="zh-CN" altLang="en-US" sz="1600"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altLang="zh-CN" sz="1600" b="0" dirty="0" smtClean="0">
                          <a:solidFill>
                            <a:schemeClr val="tx1"/>
                          </a:solidFill>
                          <a:latin typeface="宋体" pitchFamily="2" charset="-122"/>
                          <a:ea typeface="宋体" pitchFamily="2" charset="-122"/>
                        </a:rPr>
                        <a:t>Rate Class</a:t>
                      </a:r>
                      <a:endParaRPr lang="zh-CN" altLang="en-US" sz="1600"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US" altLang="zh-CN" sz="1600" b="0" dirty="0" smtClean="0">
                          <a:solidFill>
                            <a:schemeClr val="tx1"/>
                          </a:solidFill>
                          <a:latin typeface="宋体" pitchFamily="2" charset="-122"/>
                          <a:ea typeface="宋体" pitchFamily="2" charset="-122"/>
                        </a:rPr>
                        <a:t>Chargeable Weight</a:t>
                      </a:r>
                      <a:endParaRPr lang="zh-CN" altLang="en-US" sz="1600"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US" altLang="zh-CN" sz="1600" b="0" dirty="0" smtClean="0">
                          <a:solidFill>
                            <a:schemeClr val="tx1"/>
                          </a:solidFill>
                          <a:latin typeface="宋体" pitchFamily="2" charset="-122"/>
                          <a:ea typeface="宋体" pitchFamily="2" charset="-122"/>
                        </a:rPr>
                        <a:t>Rate/Charge</a:t>
                      </a:r>
                      <a:endParaRPr lang="zh-CN" altLang="en-US" sz="1600"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US" altLang="zh-CN" sz="1600" b="0" dirty="0" smtClean="0">
                          <a:solidFill>
                            <a:schemeClr val="tx1"/>
                          </a:solidFill>
                          <a:latin typeface="宋体" pitchFamily="2" charset="-122"/>
                          <a:ea typeface="宋体" pitchFamily="2" charset="-122"/>
                        </a:rPr>
                        <a:t>Total</a:t>
                      </a:r>
                      <a:endParaRPr lang="zh-CN" altLang="en-US" sz="1600"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US" altLang="zh-CN" sz="1600" b="0" dirty="0" smtClean="0">
                          <a:solidFill>
                            <a:schemeClr val="tx1"/>
                          </a:solidFill>
                          <a:latin typeface="宋体" pitchFamily="2" charset="-122"/>
                          <a:ea typeface="宋体" pitchFamily="2" charset="-122"/>
                        </a:rPr>
                        <a:t>Nature and Quantity of Goods (</a:t>
                      </a:r>
                      <a:r>
                        <a:rPr lang="en-US" altLang="zh-CN" sz="1600" b="0" dirty="0" err="1" smtClean="0">
                          <a:solidFill>
                            <a:schemeClr val="tx1"/>
                          </a:solidFill>
                          <a:latin typeface="宋体" pitchFamily="2" charset="-122"/>
                          <a:ea typeface="宋体" pitchFamily="2" charset="-122"/>
                        </a:rPr>
                        <a:t>Incl</a:t>
                      </a:r>
                      <a:r>
                        <a:rPr lang="en-US" altLang="zh-CN" sz="1600" b="0" dirty="0" smtClean="0">
                          <a:solidFill>
                            <a:schemeClr val="tx1"/>
                          </a:solidFill>
                          <a:latin typeface="宋体" pitchFamily="2" charset="-122"/>
                          <a:ea typeface="宋体" pitchFamily="2" charset="-122"/>
                        </a:rPr>
                        <a:t> Dimensions of Volume)</a:t>
                      </a:r>
                      <a:endParaRPr lang="zh-CN" altLang="en-US" sz="1600"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vMerge="1">
                  <a:txBody>
                    <a:bodyPr/>
                    <a:lstStyle/>
                    <a:p>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zh-CN" altLang="en-US" sz="1600" b="0" dirty="0">
                        <a:solidFill>
                          <a:srgbClr val="00B0F0"/>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600" b="0" dirty="0" smtClean="0">
                          <a:solidFill>
                            <a:schemeClr val="tx1"/>
                          </a:solidFill>
                          <a:latin typeface="宋体" pitchFamily="2" charset="-122"/>
                          <a:ea typeface="宋体" pitchFamily="2" charset="-122"/>
                        </a:rPr>
                        <a:t>Commodity Item No.</a:t>
                      </a:r>
                      <a:endParaRPr lang="zh-CN" altLang="en-US" sz="1600"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CN" altLang="en-US" sz="1600" b="0" dirty="0">
                        <a:solidFill>
                          <a:srgbClr val="00B0F0"/>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sz="1600" b="0" dirty="0">
                        <a:solidFill>
                          <a:srgbClr val="00B0F0"/>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sz="1600" b="0" dirty="0">
                        <a:solidFill>
                          <a:srgbClr val="00B0F0"/>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sz="1600" b="0" dirty="0">
                        <a:solidFill>
                          <a:srgbClr val="00B0F0"/>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sz="1600" b="0" dirty="0">
                        <a:solidFill>
                          <a:srgbClr val="00B0F0"/>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sz="1600" b="0" dirty="0">
                        <a:solidFill>
                          <a:srgbClr val="00B0F0"/>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sz="1600" b="0" dirty="0">
                        <a:solidFill>
                          <a:srgbClr val="00B0F0"/>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sz="1600" b="0" dirty="0">
                        <a:solidFill>
                          <a:srgbClr val="00B0F0"/>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矩形 4"/>
          <p:cNvSpPr/>
          <p:nvPr/>
        </p:nvSpPr>
        <p:spPr>
          <a:xfrm>
            <a:off x="1907704" y="985292"/>
            <a:ext cx="3262432" cy="461665"/>
          </a:xfrm>
          <a:prstGeom prst="rect">
            <a:avLst/>
          </a:prstGeom>
        </p:spPr>
        <p:txBody>
          <a:bodyPr wrap="none">
            <a:spAutoFit/>
          </a:bodyPr>
          <a:lstStyle/>
          <a:p>
            <a:r>
              <a:rPr lang="zh-CN" altLang="en-US" sz="2400" b="1" dirty="0" smtClean="0">
                <a:latin typeface="宋体" panose="02010600030101010101" pitchFamily="2" charset="-122"/>
                <a:ea typeface="宋体" panose="02010600030101010101" pitchFamily="2" charset="-122"/>
              </a:rPr>
              <a:t>航空货运单运费计算栏</a:t>
            </a:r>
            <a:endParaRPr lang="zh-CN" altLang="en-US" sz="2400" b="1" dirty="0"/>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C495479F-8938-467C-B6A1-5D2B4DC4F2A9}"/>
              </a:ext>
            </a:extLst>
          </p:cNvPr>
          <p:cNvSpPr txBox="1"/>
          <p:nvPr/>
        </p:nvSpPr>
        <p:spPr>
          <a:xfrm>
            <a:off x="629816" y="481236"/>
            <a:ext cx="7398568" cy="461665"/>
          </a:xfrm>
          <a:prstGeom prst="rect">
            <a:avLst/>
          </a:prstGeom>
          <a:noFill/>
        </p:spPr>
        <p:txBody>
          <a:bodyPr wrap="square" rtlCol="0">
            <a:spAutoFit/>
          </a:bodyPr>
          <a:lstStyle/>
          <a:p>
            <a:r>
              <a:rPr lang="zh-CN" altLang="en-US" sz="2400" b="1" dirty="0" smtClean="0">
                <a:solidFill>
                  <a:srgbClr val="7030A0"/>
                </a:solidFill>
                <a:latin typeface="宋体" pitchFamily="2" charset="-122"/>
                <a:ea typeface="宋体" pitchFamily="2" charset="-122"/>
              </a:rPr>
              <a:t>货物运价细目（</a:t>
            </a:r>
            <a:r>
              <a:rPr lang="en-US" altLang="zh-CN" sz="2400" b="1" dirty="0" smtClean="0">
                <a:solidFill>
                  <a:srgbClr val="7030A0"/>
                </a:solidFill>
                <a:latin typeface="宋体" pitchFamily="2" charset="-122"/>
                <a:ea typeface="宋体" pitchFamily="2" charset="-122"/>
              </a:rPr>
              <a:t>Consignment Rating Details</a:t>
            </a:r>
            <a:r>
              <a:rPr lang="zh-CN" altLang="en-US" sz="2400" b="1" dirty="0" smtClean="0">
                <a:solidFill>
                  <a:srgbClr val="7030A0"/>
                </a:solidFill>
                <a:latin typeface="宋体" pitchFamily="2" charset="-122"/>
                <a:ea typeface="宋体" pitchFamily="2" charset="-122"/>
              </a:rPr>
              <a:t>）</a:t>
            </a:r>
            <a:endParaRPr lang="zh-CN" altLang="en-US" sz="2400" b="1" dirty="0">
              <a:solidFill>
                <a:srgbClr val="7030A0"/>
              </a:solidFill>
              <a:latin typeface="宋体" pitchFamily="2" charset="-122"/>
              <a:ea typeface="宋体" pitchFamily="2" charset="-122"/>
            </a:endParaRPr>
          </a:p>
        </p:txBody>
      </p:sp>
      <p:sp>
        <p:nvSpPr>
          <p:cNvPr id="11" name="矩形 10"/>
          <p:cNvSpPr/>
          <p:nvPr/>
        </p:nvSpPr>
        <p:spPr>
          <a:xfrm>
            <a:off x="899592" y="985292"/>
            <a:ext cx="7560840" cy="4524315"/>
          </a:xfrm>
          <a:prstGeom prst="rect">
            <a:avLst/>
          </a:prstGeom>
        </p:spPr>
        <p:txBody>
          <a:bodyPr wrap="square">
            <a:spAutoFit/>
          </a:bodyPr>
          <a:lstStyle/>
          <a:p>
            <a:pPr indent="457200">
              <a:lnSpc>
                <a:spcPct val="150000"/>
              </a:lnSpc>
            </a:pPr>
            <a:r>
              <a:rPr lang="zh-CN" altLang="en-US" sz="2400" dirty="0" smtClean="0">
                <a:latin typeface="宋体" panose="02010600030101010101" pitchFamily="2" charset="-122"/>
                <a:ea typeface="宋体" panose="02010600030101010101" pitchFamily="2" charset="-122"/>
              </a:rPr>
              <a:t>一票货物中如含有两种或两种以上不同运价类别计费的货物应分别填写，每填写一项另起一行，如果含有危险品，则该危险品应列在第一项。</a:t>
            </a:r>
            <a:endParaRPr lang="en-US" altLang="zh-CN" sz="2400" dirty="0" smtClean="0">
              <a:latin typeface="宋体" panose="02010600030101010101" pitchFamily="2" charset="-122"/>
              <a:ea typeface="宋体" panose="02010600030101010101" pitchFamily="2" charset="-122"/>
            </a:endParaRPr>
          </a:p>
          <a:p>
            <a:pPr indent="457200">
              <a:lnSpc>
                <a:spcPct val="150000"/>
              </a:lnSpc>
            </a:pPr>
            <a:r>
              <a:rPr lang="en-US" altLang="zh-CN" sz="2400" dirty="0" smtClean="0">
                <a:solidFill>
                  <a:srgbClr val="00B0F0"/>
                </a:solidFill>
                <a:latin typeface="宋体" panose="02010600030101010101" pitchFamily="2" charset="-122"/>
                <a:ea typeface="宋体" panose="02010600030101010101" pitchFamily="2" charset="-122"/>
              </a:rPr>
              <a:t>1</a:t>
            </a:r>
            <a:r>
              <a:rPr lang="zh-CN" altLang="en-US" sz="2400" dirty="0" smtClean="0">
                <a:solidFill>
                  <a:srgbClr val="00B0F0"/>
                </a:solidFill>
                <a:latin typeface="宋体" panose="02010600030101010101" pitchFamily="2" charset="-122"/>
                <a:ea typeface="宋体" panose="02010600030101010101" pitchFamily="2" charset="-122"/>
              </a:rPr>
              <a:t>）</a:t>
            </a:r>
            <a:r>
              <a:rPr lang="en-US" altLang="zh-CN" sz="2400" dirty="0" smtClean="0">
                <a:solidFill>
                  <a:srgbClr val="00B0F0"/>
                </a:solidFill>
                <a:latin typeface="宋体" panose="02010600030101010101" pitchFamily="2" charset="-122"/>
                <a:ea typeface="宋体" panose="02010600030101010101" pitchFamily="2" charset="-122"/>
              </a:rPr>
              <a:t> </a:t>
            </a:r>
            <a:r>
              <a:rPr lang="zh-CN" altLang="en-US" sz="2400" dirty="0" smtClean="0">
                <a:solidFill>
                  <a:srgbClr val="00B0F0"/>
                </a:solidFill>
                <a:latin typeface="宋体" panose="02010600030101010101" pitchFamily="2" charset="-122"/>
                <a:ea typeface="宋体" panose="02010600030101010101" pitchFamily="2" charset="-122"/>
              </a:rPr>
              <a:t>件数</a:t>
            </a:r>
            <a:r>
              <a:rPr lang="en-US" altLang="zh-CN" sz="2400" dirty="0" smtClean="0">
                <a:solidFill>
                  <a:srgbClr val="00B0F0"/>
                </a:solidFill>
                <a:latin typeface="宋体" panose="02010600030101010101" pitchFamily="2" charset="-122"/>
                <a:ea typeface="宋体" panose="02010600030101010101" pitchFamily="2" charset="-122"/>
              </a:rPr>
              <a:t>/</a:t>
            </a:r>
            <a:r>
              <a:rPr lang="zh-CN" altLang="en-US" sz="2400" dirty="0" smtClean="0">
                <a:solidFill>
                  <a:srgbClr val="00B0F0"/>
                </a:solidFill>
                <a:latin typeface="宋体" panose="02010600030101010101" pitchFamily="2" charset="-122"/>
                <a:ea typeface="宋体" panose="02010600030101010101" pitchFamily="2" charset="-122"/>
              </a:rPr>
              <a:t>运价组合点（</a:t>
            </a:r>
            <a:r>
              <a:rPr lang="en-US" altLang="zh-CN" sz="2400" dirty="0" smtClean="0">
                <a:solidFill>
                  <a:srgbClr val="00B0F0"/>
                </a:solidFill>
                <a:latin typeface="宋体" panose="02010600030101010101" pitchFamily="2" charset="-122"/>
                <a:ea typeface="宋体" panose="02010600030101010101" pitchFamily="2" charset="-122"/>
              </a:rPr>
              <a:t>No</a:t>
            </a:r>
            <a:r>
              <a:rPr lang="zh-CN" altLang="en-US" sz="2400" dirty="0" smtClean="0">
                <a:solidFill>
                  <a:srgbClr val="00B0F0"/>
                </a:solidFill>
                <a:latin typeface="宋体" panose="02010600030101010101" pitchFamily="2" charset="-122"/>
                <a:ea typeface="宋体" panose="02010600030101010101" pitchFamily="2" charset="-122"/>
              </a:rPr>
              <a:t>．</a:t>
            </a:r>
            <a:r>
              <a:rPr lang="en-US" altLang="zh-CN" sz="2400" dirty="0" smtClean="0">
                <a:solidFill>
                  <a:srgbClr val="00B0F0"/>
                </a:solidFill>
                <a:latin typeface="宋体" panose="02010600030101010101" pitchFamily="2" charset="-122"/>
                <a:ea typeface="宋体" panose="02010600030101010101" pitchFamily="2" charset="-122"/>
              </a:rPr>
              <a:t>of Pieces RCP</a:t>
            </a:r>
            <a:r>
              <a:rPr lang="zh-CN" altLang="en-US" sz="2400" dirty="0" smtClean="0">
                <a:solidFill>
                  <a:srgbClr val="00B0F0"/>
                </a:solidFill>
                <a:latin typeface="宋体" panose="02010600030101010101" pitchFamily="2" charset="-122"/>
                <a:ea typeface="宋体" panose="02010600030101010101" pitchFamily="2" charset="-122"/>
              </a:rPr>
              <a:t>）</a:t>
            </a:r>
            <a:endParaRPr lang="en-US" altLang="zh-CN" sz="2400" dirty="0" smtClean="0">
              <a:solidFill>
                <a:srgbClr val="00B0F0"/>
              </a:solidFill>
              <a:latin typeface="宋体" panose="02010600030101010101" pitchFamily="2" charset="-122"/>
              <a:ea typeface="宋体" panose="02010600030101010101" pitchFamily="2" charset="-122"/>
            </a:endParaRPr>
          </a:p>
          <a:p>
            <a:pPr indent="457200">
              <a:lnSpc>
                <a:spcPct val="150000"/>
              </a:lnSpc>
            </a:pPr>
            <a:r>
              <a:rPr lang="zh-CN" altLang="en-US" sz="2400" dirty="0" smtClean="0">
                <a:latin typeface="宋体" panose="02010600030101010101" pitchFamily="2" charset="-122"/>
                <a:ea typeface="宋体" panose="02010600030101010101" pitchFamily="2" charset="-122"/>
              </a:rPr>
              <a:t>填写货物的数量</a:t>
            </a:r>
            <a:endParaRPr lang="en-US" altLang="zh-CN" sz="2400" dirty="0" smtClean="0">
              <a:latin typeface="宋体" panose="02010600030101010101" pitchFamily="2" charset="-122"/>
              <a:ea typeface="宋体" panose="02010600030101010101" pitchFamily="2" charset="-122"/>
            </a:endParaRPr>
          </a:p>
          <a:p>
            <a:pPr indent="457200">
              <a:lnSpc>
                <a:spcPct val="150000"/>
              </a:lnSpc>
            </a:pPr>
            <a:r>
              <a:rPr lang="en-US" altLang="zh-CN" sz="2400" dirty="0" smtClean="0">
                <a:solidFill>
                  <a:srgbClr val="00B0F0"/>
                </a:solidFill>
                <a:latin typeface="宋体" panose="02010600030101010101" pitchFamily="2" charset="-122"/>
                <a:ea typeface="宋体" panose="02010600030101010101" pitchFamily="2" charset="-122"/>
              </a:rPr>
              <a:t>2)</a:t>
            </a:r>
            <a:r>
              <a:rPr lang="zh-CN" altLang="en-US" sz="2400" dirty="0" smtClean="0">
                <a:solidFill>
                  <a:srgbClr val="00B0F0"/>
                </a:solidFill>
                <a:latin typeface="宋体" panose="02010600030101010101" pitchFamily="2" charset="-122"/>
                <a:ea typeface="宋体" panose="02010600030101010101" pitchFamily="2" charset="-122"/>
              </a:rPr>
              <a:t>毛重（</a:t>
            </a:r>
            <a:r>
              <a:rPr lang="en-US" altLang="zh-CN" sz="2400" dirty="0" smtClean="0">
                <a:solidFill>
                  <a:srgbClr val="00B0F0"/>
                </a:solidFill>
                <a:latin typeface="宋体" panose="02010600030101010101" pitchFamily="2" charset="-122"/>
                <a:ea typeface="宋体" panose="02010600030101010101" pitchFamily="2" charset="-122"/>
              </a:rPr>
              <a:t>Gross Weight</a:t>
            </a:r>
            <a:r>
              <a:rPr lang="zh-CN" altLang="en-US" sz="2400" dirty="0" smtClean="0">
                <a:solidFill>
                  <a:srgbClr val="00B0F0"/>
                </a:solidFill>
                <a:latin typeface="宋体" panose="02010600030101010101" pitchFamily="2" charset="-122"/>
                <a:ea typeface="宋体" panose="02010600030101010101" pitchFamily="2" charset="-122"/>
              </a:rPr>
              <a:t>）</a:t>
            </a:r>
            <a:endParaRPr lang="en-US" altLang="zh-CN" sz="2400" dirty="0" smtClean="0">
              <a:solidFill>
                <a:srgbClr val="00B0F0"/>
              </a:solidFill>
              <a:latin typeface="宋体" panose="02010600030101010101" pitchFamily="2" charset="-122"/>
              <a:ea typeface="宋体" panose="02010600030101010101" pitchFamily="2" charset="-122"/>
            </a:endParaRPr>
          </a:p>
          <a:p>
            <a:pPr indent="457200">
              <a:lnSpc>
                <a:spcPct val="150000"/>
              </a:lnSpc>
            </a:pPr>
            <a:r>
              <a:rPr lang="en-US" altLang="zh-CN" sz="2400" dirty="0" smtClean="0">
                <a:solidFill>
                  <a:srgbClr val="00B0F0"/>
                </a:solidFill>
                <a:latin typeface="宋体" panose="02010600030101010101" pitchFamily="2" charset="-122"/>
                <a:ea typeface="宋体" panose="02010600030101010101" pitchFamily="2" charset="-122"/>
              </a:rPr>
              <a:t>3)</a:t>
            </a:r>
            <a:r>
              <a:rPr lang="zh-CN" altLang="en-US" sz="2400" dirty="0" smtClean="0">
                <a:solidFill>
                  <a:srgbClr val="00B0F0"/>
                </a:solidFill>
                <a:latin typeface="宋体" panose="02010600030101010101" pitchFamily="2" charset="-122"/>
                <a:ea typeface="宋体" panose="02010600030101010101" pitchFamily="2" charset="-122"/>
              </a:rPr>
              <a:t>重量单位（</a:t>
            </a:r>
            <a:r>
              <a:rPr lang="en-US" altLang="zh-CN" sz="2400" dirty="0" smtClean="0">
                <a:solidFill>
                  <a:srgbClr val="00B0F0"/>
                </a:solidFill>
                <a:latin typeface="宋体" panose="02010600030101010101" pitchFamily="2" charset="-122"/>
                <a:ea typeface="宋体" panose="02010600030101010101" pitchFamily="2" charset="-122"/>
              </a:rPr>
              <a:t>Kg/lb</a:t>
            </a:r>
            <a:r>
              <a:rPr lang="zh-CN" altLang="en-US" sz="2400" dirty="0" smtClean="0">
                <a:solidFill>
                  <a:srgbClr val="00B0F0"/>
                </a:solidFill>
                <a:latin typeface="宋体" panose="02010600030101010101" pitchFamily="2" charset="-122"/>
                <a:ea typeface="宋体" panose="02010600030101010101" pitchFamily="2" charset="-122"/>
              </a:rPr>
              <a:t>）</a:t>
            </a:r>
            <a:endParaRPr lang="en-US" altLang="zh-CN" sz="2400" dirty="0" smtClean="0">
              <a:solidFill>
                <a:srgbClr val="00B0F0"/>
              </a:solidFill>
              <a:latin typeface="宋体" panose="02010600030101010101" pitchFamily="2" charset="-122"/>
              <a:ea typeface="宋体" panose="02010600030101010101" pitchFamily="2" charset="-122"/>
            </a:endParaRPr>
          </a:p>
          <a:p>
            <a:pPr indent="457200">
              <a:lnSpc>
                <a:spcPct val="150000"/>
              </a:lnSpc>
            </a:pPr>
            <a:r>
              <a:rPr lang="zh-CN" altLang="en-US" sz="2400" dirty="0" smtClean="0">
                <a:latin typeface="宋体" panose="02010600030101010101" pitchFamily="2" charset="-122"/>
                <a:ea typeface="宋体" panose="02010600030101010101" pitchFamily="2" charset="-122"/>
              </a:rPr>
              <a:t>以千克为单位用代号“</a:t>
            </a:r>
            <a:r>
              <a:rPr lang="en-US" altLang="zh-CN" sz="2400" dirty="0" smtClean="0">
                <a:latin typeface="宋体" panose="02010600030101010101" pitchFamily="2" charset="-122"/>
                <a:ea typeface="宋体" panose="02010600030101010101" pitchFamily="2" charset="-122"/>
              </a:rPr>
              <a:t>K”</a:t>
            </a:r>
            <a:r>
              <a:rPr lang="zh-CN" altLang="en-US" sz="2400" dirty="0" smtClean="0">
                <a:latin typeface="宋体" panose="02010600030101010101" pitchFamily="2" charset="-122"/>
                <a:ea typeface="宋体" panose="02010600030101010101" pitchFamily="2" charset="-122"/>
              </a:rPr>
              <a:t>，以磅为单位用代号“</a:t>
            </a:r>
            <a:r>
              <a:rPr lang="en-US" altLang="zh-CN" sz="2400" dirty="0" smtClean="0">
                <a:latin typeface="宋体" panose="02010600030101010101" pitchFamily="2" charset="-122"/>
                <a:ea typeface="宋体" panose="02010600030101010101" pitchFamily="2" charset="-122"/>
              </a:rPr>
              <a:t>L”</a:t>
            </a:r>
            <a:endParaRPr lang="zh-CN" altLang="en-US" sz="2400" dirty="0" smtClean="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C495479F-8938-467C-B6A1-5D2B4DC4F2A9}"/>
              </a:ext>
            </a:extLst>
          </p:cNvPr>
          <p:cNvSpPr txBox="1"/>
          <p:nvPr/>
        </p:nvSpPr>
        <p:spPr>
          <a:xfrm>
            <a:off x="629816" y="481236"/>
            <a:ext cx="7398568" cy="461665"/>
          </a:xfrm>
          <a:prstGeom prst="rect">
            <a:avLst/>
          </a:prstGeom>
          <a:noFill/>
        </p:spPr>
        <p:txBody>
          <a:bodyPr wrap="square" rtlCol="0">
            <a:spAutoFit/>
          </a:bodyPr>
          <a:lstStyle/>
          <a:p>
            <a:r>
              <a:rPr lang="zh-CN" altLang="en-US" sz="2400" b="1" dirty="0" smtClean="0">
                <a:solidFill>
                  <a:srgbClr val="7030A0"/>
                </a:solidFill>
                <a:latin typeface="宋体" pitchFamily="2" charset="-122"/>
                <a:ea typeface="宋体" pitchFamily="2" charset="-122"/>
              </a:rPr>
              <a:t>货物运价细目（</a:t>
            </a:r>
            <a:r>
              <a:rPr lang="en-US" altLang="zh-CN" sz="2400" b="1" dirty="0" smtClean="0">
                <a:solidFill>
                  <a:srgbClr val="7030A0"/>
                </a:solidFill>
                <a:latin typeface="宋体" pitchFamily="2" charset="-122"/>
                <a:ea typeface="宋体" pitchFamily="2" charset="-122"/>
              </a:rPr>
              <a:t>Consignment Rating Details</a:t>
            </a:r>
            <a:r>
              <a:rPr lang="zh-CN" altLang="en-US" sz="2400" b="1" dirty="0" smtClean="0">
                <a:solidFill>
                  <a:srgbClr val="7030A0"/>
                </a:solidFill>
                <a:latin typeface="宋体" pitchFamily="2" charset="-122"/>
                <a:ea typeface="宋体" pitchFamily="2" charset="-122"/>
              </a:rPr>
              <a:t>）</a:t>
            </a:r>
            <a:endParaRPr lang="zh-CN" altLang="en-US" sz="2400" b="1" dirty="0">
              <a:solidFill>
                <a:srgbClr val="7030A0"/>
              </a:solidFill>
              <a:latin typeface="宋体" pitchFamily="2" charset="-122"/>
              <a:ea typeface="宋体" pitchFamily="2" charset="-122"/>
            </a:endParaRPr>
          </a:p>
        </p:txBody>
      </p:sp>
      <p:sp>
        <p:nvSpPr>
          <p:cNvPr id="11" name="矩形 10"/>
          <p:cNvSpPr/>
          <p:nvPr/>
        </p:nvSpPr>
        <p:spPr>
          <a:xfrm>
            <a:off x="1475656" y="1273324"/>
            <a:ext cx="6624736" cy="3970318"/>
          </a:xfrm>
          <a:prstGeom prst="rect">
            <a:avLst/>
          </a:prstGeom>
        </p:spPr>
        <p:txBody>
          <a:bodyPr wrap="square">
            <a:spAutoFit/>
          </a:bodyPr>
          <a:lstStyle/>
          <a:p>
            <a:pPr indent="457200">
              <a:lnSpc>
                <a:spcPct val="150000"/>
              </a:lnSpc>
            </a:pPr>
            <a:r>
              <a:rPr lang="en-US" altLang="zh-CN" sz="2400" dirty="0" smtClean="0">
                <a:solidFill>
                  <a:srgbClr val="00B0F0"/>
                </a:solidFill>
                <a:latin typeface="宋体" panose="02010600030101010101" pitchFamily="2" charset="-122"/>
                <a:ea typeface="宋体" panose="02010600030101010101" pitchFamily="2" charset="-122"/>
              </a:rPr>
              <a:t>4)</a:t>
            </a:r>
            <a:r>
              <a:rPr lang="zh-CN" altLang="en-US" sz="2400" dirty="0" smtClean="0">
                <a:solidFill>
                  <a:srgbClr val="00B0F0"/>
                </a:solidFill>
                <a:latin typeface="宋体" panose="02010600030101010101" pitchFamily="2" charset="-122"/>
                <a:ea typeface="宋体" panose="02010600030101010101" pitchFamily="2" charset="-122"/>
              </a:rPr>
              <a:t>运费等级（</a:t>
            </a:r>
            <a:r>
              <a:rPr lang="en-US" altLang="zh-CN" sz="2400" dirty="0" smtClean="0">
                <a:solidFill>
                  <a:srgbClr val="00B0F0"/>
                </a:solidFill>
                <a:latin typeface="宋体" panose="02010600030101010101" pitchFamily="2" charset="-122"/>
                <a:ea typeface="宋体" panose="02010600030101010101" pitchFamily="2" charset="-122"/>
              </a:rPr>
              <a:t>Rate Class</a:t>
            </a:r>
            <a:r>
              <a:rPr lang="zh-CN" altLang="en-US" sz="2400" dirty="0" smtClean="0">
                <a:solidFill>
                  <a:srgbClr val="00B0F0"/>
                </a:solidFill>
                <a:latin typeface="宋体" panose="02010600030101010101" pitchFamily="2" charset="-122"/>
                <a:ea typeface="宋体" panose="02010600030101010101" pitchFamily="2" charset="-122"/>
              </a:rPr>
              <a:t>）</a:t>
            </a:r>
            <a:endParaRPr lang="en-US" altLang="zh-CN" sz="2400" dirty="0" smtClean="0">
              <a:solidFill>
                <a:srgbClr val="00B0F0"/>
              </a:solidFill>
              <a:latin typeface="宋体" panose="02010600030101010101" pitchFamily="2" charset="-122"/>
              <a:ea typeface="宋体" panose="02010600030101010101" pitchFamily="2" charset="-122"/>
            </a:endParaRPr>
          </a:p>
          <a:p>
            <a:pPr indent="457200">
              <a:lnSpc>
                <a:spcPct val="150000"/>
              </a:lnSpc>
            </a:pPr>
            <a:r>
              <a:rPr lang="en-US" altLang="zh-CN" sz="2400" dirty="0" smtClean="0">
                <a:solidFill>
                  <a:srgbClr val="00B0F0"/>
                </a:solidFill>
                <a:latin typeface="宋体" panose="02010600030101010101" pitchFamily="2" charset="-122"/>
                <a:ea typeface="宋体" panose="02010600030101010101" pitchFamily="2" charset="-122"/>
              </a:rPr>
              <a:t>5)</a:t>
            </a:r>
            <a:r>
              <a:rPr lang="zh-CN" altLang="en-US" sz="2400" dirty="0" smtClean="0">
                <a:solidFill>
                  <a:srgbClr val="00B0F0"/>
                </a:solidFill>
                <a:latin typeface="宋体" panose="02010600030101010101" pitchFamily="2" charset="-122"/>
                <a:ea typeface="宋体" panose="02010600030101010101" pitchFamily="2" charset="-122"/>
              </a:rPr>
              <a:t>商品编号（</a:t>
            </a:r>
            <a:r>
              <a:rPr lang="en-US" altLang="zh-CN" sz="2400" dirty="0" smtClean="0">
                <a:solidFill>
                  <a:srgbClr val="00B0F0"/>
                </a:solidFill>
                <a:latin typeface="宋体" panose="02010600030101010101" pitchFamily="2" charset="-122"/>
                <a:ea typeface="宋体" panose="02010600030101010101" pitchFamily="2" charset="-122"/>
              </a:rPr>
              <a:t>Commodity Item No</a:t>
            </a:r>
            <a:r>
              <a:rPr lang="zh-CN" altLang="en-US" sz="2400" dirty="0" smtClean="0">
                <a:solidFill>
                  <a:srgbClr val="00B0F0"/>
                </a:solidFill>
                <a:latin typeface="宋体" panose="02010600030101010101" pitchFamily="2" charset="-122"/>
                <a:ea typeface="宋体" panose="02010600030101010101" pitchFamily="2" charset="-122"/>
              </a:rPr>
              <a:t>．）</a:t>
            </a:r>
            <a:endParaRPr lang="en-US" altLang="zh-CN" sz="2400" dirty="0" smtClean="0">
              <a:solidFill>
                <a:srgbClr val="00B0F0"/>
              </a:solidFill>
              <a:latin typeface="宋体" panose="02010600030101010101" pitchFamily="2" charset="-122"/>
              <a:ea typeface="宋体" panose="02010600030101010101" pitchFamily="2" charset="-122"/>
            </a:endParaRPr>
          </a:p>
          <a:p>
            <a:pPr indent="457200">
              <a:lnSpc>
                <a:spcPct val="150000"/>
              </a:lnSpc>
            </a:pPr>
            <a:r>
              <a:rPr lang="zh-CN" altLang="en-US" sz="2400" dirty="0" smtClean="0">
                <a:latin typeface="宋体" panose="02010600030101010101" pitchFamily="2" charset="-122"/>
                <a:ea typeface="宋体" panose="02010600030101010101" pitchFamily="2" charset="-122"/>
              </a:rPr>
              <a:t>此栏填制指定商品品名代号</a:t>
            </a:r>
            <a:endParaRPr lang="en-US" altLang="zh-CN" sz="2400" dirty="0" smtClean="0">
              <a:latin typeface="宋体" panose="02010600030101010101" pitchFamily="2" charset="-122"/>
              <a:ea typeface="宋体" panose="02010600030101010101" pitchFamily="2" charset="-122"/>
            </a:endParaRPr>
          </a:p>
          <a:p>
            <a:pPr indent="457200">
              <a:lnSpc>
                <a:spcPct val="150000"/>
              </a:lnSpc>
            </a:pPr>
            <a:r>
              <a:rPr lang="en-US" altLang="zh-CN" sz="2400" dirty="0" smtClean="0">
                <a:solidFill>
                  <a:srgbClr val="00B0F0"/>
                </a:solidFill>
                <a:latin typeface="宋体" panose="02010600030101010101" pitchFamily="2" charset="-122"/>
                <a:ea typeface="宋体" panose="02010600030101010101" pitchFamily="2" charset="-122"/>
              </a:rPr>
              <a:t>6)</a:t>
            </a:r>
            <a:r>
              <a:rPr lang="zh-CN" altLang="en-US" sz="2400" dirty="0" smtClean="0">
                <a:solidFill>
                  <a:srgbClr val="00B0F0"/>
                </a:solidFill>
                <a:latin typeface="宋体" panose="02010600030101010101" pitchFamily="2" charset="-122"/>
                <a:ea typeface="宋体" panose="02010600030101010101" pitchFamily="2" charset="-122"/>
              </a:rPr>
              <a:t>计费重量（</a:t>
            </a:r>
            <a:r>
              <a:rPr lang="en-US" altLang="zh-CN" sz="2400" dirty="0" smtClean="0">
                <a:solidFill>
                  <a:srgbClr val="00B0F0"/>
                </a:solidFill>
                <a:latin typeface="宋体" panose="02010600030101010101" pitchFamily="2" charset="-122"/>
                <a:ea typeface="宋体" panose="02010600030101010101" pitchFamily="2" charset="-122"/>
              </a:rPr>
              <a:t>Chargeable Weight</a:t>
            </a:r>
            <a:r>
              <a:rPr lang="zh-CN" altLang="en-US" sz="2400" dirty="0" smtClean="0">
                <a:solidFill>
                  <a:srgbClr val="00B0F0"/>
                </a:solidFill>
                <a:latin typeface="宋体" panose="02010600030101010101" pitchFamily="2" charset="-122"/>
                <a:ea typeface="宋体" panose="02010600030101010101" pitchFamily="2" charset="-122"/>
              </a:rPr>
              <a:t>）</a:t>
            </a:r>
            <a:endParaRPr lang="en-US" altLang="zh-CN" sz="2400" dirty="0" smtClean="0">
              <a:solidFill>
                <a:srgbClr val="00B0F0"/>
              </a:solidFill>
              <a:latin typeface="宋体" panose="02010600030101010101" pitchFamily="2" charset="-122"/>
              <a:ea typeface="宋体" panose="02010600030101010101" pitchFamily="2" charset="-122"/>
            </a:endParaRPr>
          </a:p>
          <a:p>
            <a:pPr indent="457200">
              <a:lnSpc>
                <a:spcPct val="150000"/>
              </a:lnSpc>
            </a:pPr>
            <a:r>
              <a:rPr lang="zh-CN" altLang="en-US" sz="2400" dirty="0" smtClean="0">
                <a:latin typeface="宋体" panose="02010600030101010101" pitchFamily="2" charset="-122"/>
                <a:ea typeface="宋体" panose="02010600030101010101" pitchFamily="2" charset="-122"/>
              </a:rPr>
              <a:t>若属于“</a:t>
            </a:r>
            <a:r>
              <a:rPr lang="en-US" altLang="zh-CN" sz="2400" dirty="0" smtClean="0">
                <a:latin typeface="宋体" panose="02010600030101010101" pitchFamily="2" charset="-122"/>
                <a:ea typeface="宋体" panose="02010600030101010101" pitchFamily="2" charset="-122"/>
              </a:rPr>
              <a:t>M</a:t>
            </a:r>
            <a:r>
              <a:rPr lang="zh-CN" altLang="en-US" sz="2400" dirty="0" smtClean="0">
                <a:latin typeface="宋体" panose="02010600030101010101" pitchFamily="2" charset="-122"/>
                <a:ea typeface="宋体" panose="02010600030101010101" pitchFamily="2" charset="-122"/>
              </a:rPr>
              <a:t>”运价等级或以尺码计费者，此栏可空白</a:t>
            </a:r>
            <a:endParaRPr lang="en-US" altLang="zh-CN" sz="2400" dirty="0" smtClean="0">
              <a:latin typeface="宋体" panose="02010600030101010101" pitchFamily="2" charset="-122"/>
              <a:ea typeface="宋体" panose="02010600030101010101" pitchFamily="2" charset="-122"/>
            </a:endParaRPr>
          </a:p>
          <a:p>
            <a:pPr indent="457200">
              <a:lnSpc>
                <a:spcPct val="150000"/>
              </a:lnSpc>
            </a:pPr>
            <a:r>
              <a:rPr lang="en-US" altLang="zh-CN" sz="2400" dirty="0" smtClean="0">
                <a:solidFill>
                  <a:srgbClr val="00B0F0"/>
                </a:solidFill>
                <a:latin typeface="宋体" panose="02010600030101010101" pitchFamily="2" charset="-122"/>
                <a:ea typeface="宋体" panose="02010600030101010101" pitchFamily="2" charset="-122"/>
              </a:rPr>
              <a:t>7)</a:t>
            </a:r>
            <a:r>
              <a:rPr lang="zh-CN" altLang="en-US" sz="2400" dirty="0" smtClean="0">
                <a:solidFill>
                  <a:srgbClr val="00B0F0"/>
                </a:solidFill>
                <a:latin typeface="宋体" panose="02010600030101010101" pitchFamily="2" charset="-122"/>
                <a:ea typeface="宋体" panose="02010600030101010101" pitchFamily="2" charset="-122"/>
              </a:rPr>
              <a:t>运价</a:t>
            </a:r>
            <a:r>
              <a:rPr lang="en-US" altLang="zh-CN" sz="2400" dirty="0" smtClean="0">
                <a:solidFill>
                  <a:srgbClr val="00B0F0"/>
                </a:solidFill>
                <a:latin typeface="宋体" panose="02010600030101010101" pitchFamily="2" charset="-122"/>
                <a:ea typeface="宋体" panose="02010600030101010101" pitchFamily="2" charset="-122"/>
              </a:rPr>
              <a:t>/</a:t>
            </a:r>
            <a:r>
              <a:rPr lang="zh-CN" altLang="en-US" sz="2400" dirty="0" smtClean="0">
                <a:solidFill>
                  <a:srgbClr val="00B0F0"/>
                </a:solidFill>
                <a:latin typeface="宋体" panose="02010600030101010101" pitchFamily="2" charset="-122"/>
                <a:ea typeface="宋体" panose="02010600030101010101" pitchFamily="2" charset="-122"/>
              </a:rPr>
              <a:t>运费（</a:t>
            </a:r>
            <a:r>
              <a:rPr lang="en-US" altLang="zh-CN" sz="2400" dirty="0" smtClean="0">
                <a:solidFill>
                  <a:srgbClr val="00B0F0"/>
                </a:solidFill>
                <a:latin typeface="宋体" panose="02010600030101010101" pitchFamily="2" charset="-122"/>
                <a:ea typeface="宋体" panose="02010600030101010101" pitchFamily="2" charset="-122"/>
              </a:rPr>
              <a:t>Rate</a:t>
            </a:r>
            <a:r>
              <a:rPr lang="zh-CN" altLang="en-US" sz="2400" dirty="0" smtClean="0">
                <a:solidFill>
                  <a:srgbClr val="00B0F0"/>
                </a:solidFill>
                <a:latin typeface="宋体" panose="02010600030101010101" pitchFamily="2" charset="-122"/>
                <a:ea typeface="宋体" panose="02010600030101010101" pitchFamily="2" charset="-122"/>
              </a:rPr>
              <a:t>／</a:t>
            </a:r>
            <a:r>
              <a:rPr lang="en-US" altLang="zh-CN" sz="2400" dirty="0" smtClean="0">
                <a:solidFill>
                  <a:srgbClr val="00B0F0"/>
                </a:solidFill>
                <a:latin typeface="宋体" panose="02010600030101010101" pitchFamily="2" charset="-122"/>
                <a:ea typeface="宋体" panose="02010600030101010101" pitchFamily="2" charset="-122"/>
              </a:rPr>
              <a:t>Charge</a:t>
            </a:r>
            <a:r>
              <a:rPr lang="zh-CN" altLang="en-US" sz="2400" dirty="0" smtClean="0">
                <a:solidFill>
                  <a:srgbClr val="00B0F0"/>
                </a:solidFill>
                <a:latin typeface="宋体" panose="02010600030101010101" pitchFamily="2" charset="-122"/>
                <a:ea typeface="宋体" panose="02010600030101010101" pitchFamily="2" charset="-122"/>
              </a:rPr>
              <a:t>）</a:t>
            </a:r>
            <a:endParaRPr lang="en-US" altLang="zh-CN" sz="2400" dirty="0" smtClean="0">
              <a:solidFill>
                <a:srgbClr val="00B0F0"/>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8F3E6B61-C146-4AD6-ADE4-56EC001ACF9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034437"/>
            <a:ext cx="2332004" cy="2263223"/>
          </a:xfrm>
          <a:prstGeom prst="rect">
            <a:avLst/>
          </a:prstGeom>
        </p:spPr>
      </p:pic>
      <p:pic>
        <p:nvPicPr>
          <p:cNvPr id="7" name="图形 6" descr="指向右边的反手食指">
            <a:extLst>
              <a:ext uri="{FF2B5EF4-FFF2-40B4-BE49-F238E27FC236}">
                <a16:creationId xmlns:a16="http://schemas.microsoft.com/office/drawing/2014/main" xmlns="" id="{96F5D61F-9773-4DE5-8B19-11A981554027}"/>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742774" y="2167907"/>
            <a:ext cx="482352" cy="482352"/>
          </a:xfrm>
          <a:prstGeom prst="rect">
            <a:avLst/>
          </a:prstGeom>
        </p:spPr>
      </p:pic>
      <p:pic>
        <p:nvPicPr>
          <p:cNvPr id="13" name="图形 12" descr="指向右边的反手食指">
            <a:extLst>
              <a:ext uri="{FF2B5EF4-FFF2-40B4-BE49-F238E27FC236}">
                <a16:creationId xmlns:a16="http://schemas.microsoft.com/office/drawing/2014/main" xmlns="" id="{CE713D77-2F54-432E-A2B0-C14C687FB496}"/>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742774" y="2857755"/>
            <a:ext cx="482352" cy="482352"/>
          </a:xfrm>
          <a:prstGeom prst="rect">
            <a:avLst/>
          </a:prstGeom>
        </p:spPr>
      </p:pic>
      <p:pic>
        <p:nvPicPr>
          <p:cNvPr id="14" name="图形 13" descr="指向右边的反手食指">
            <a:extLst>
              <a:ext uri="{FF2B5EF4-FFF2-40B4-BE49-F238E27FC236}">
                <a16:creationId xmlns:a16="http://schemas.microsoft.com/office/drawing/2014/main" xmlns="" id="{57AFDE6B-3FA8-4FDD-9611-25947519A018}"/>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742774" y="3599284"/>
            <a:ext cx="482352" cy="482352"/>
          </a:xfrm>
          <a:prstGeom prst="rect">
            <a:avLst/>
          </a:prstGeom>
        </p:spPr>
      </p:pic>
      <p:sp>
        <p:nvSpPr>
          <p:cNvPr id="17" name="文本框 16">
            <a:extLst>
              <a:ext uri="{FF2B5EF4-FFF2-40B4-BE49-F238E27FC236}">
                <a16:creationId xmlns:a16="http://schemas.microsoft.com/office/drawing/2014/main" xmlns="" id="{5381E62F-0644-462F-8724-5E38520EB779}"/>
              </a:ext>
            </a:extLst>
          </p:cNvPr>
          <p:cNvSpPr txBox="1"/>
          <p:nvPr/>
        </p:nvSpPr>
        <p:spPr>
          <a:xfrm>
            <a:off x="3392425" y="2125772"/>
            <a:ext cx="2952328" cy="369332"/>
          </a:xfrm>
          <a:prstGeom prst="rect">
            <a:avLst/>
          </a:prstGeom>
          <a:noFill/>
        </p:spPr>
        <p:txBody>
          <a:bodyPr wrap="square" rtlCol="0">
            <a:spAutoFit/>
          </a:bodyPr>
          <a:lstStyle/>
          <a:p>
            <a:endParaRPr lang="zh-CN" altLang="en-US" b="1" dirty="0">
              <a:latin typeface="宋体" pitchFamily="2" charset="-122"/>
              <a:ea typeface="宋体" pitchFamily="2" charset="-122"/>
            </a:endParaRPr>
          </a:p>
        </p:txBody>
      </p:sp>
      <p:sp>
        <p:nvSpPr>
          <p:cNvPr id="18" name="文本框 17">
            <a:extLst>
              <a:ext uri="{FF2B5EF4-FFF2-40B4-BE49-F238E27FC236}">
                <a16:creationId xmlns:a16="http://schemas.microsoft.com/office/drawing/2014/main" xmlns="" id="{DBE2DE14-230E-4017-9184-896A866434DD}"/>
              </a:ext>
            </a:extLst>
          </p:cNvPr>
          <p:cNvSpPr txBox="1"/>
          <p:nvPr/>
        </p:nvSpPr>
        <p:spPr>
          <a:xfrm>
            <a:off x="3491880" y="2163871"/>
            <a:ext cx="4032448"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任务一</a:t>
            </a:r>
            <a:r>
              <a:rPr lang="zh-CN" altLang="en-US" sz="2400" b="1" dirty="0" smtClean="0">
                <a:latin typeface="宋体" pitchFamily="2" charset="-122"/>
                <a:ea typeface="宋体" pitchFamily="2" charset="-122"/>
              </a:rPr>
              <a:t>：航空运输基础知识</a:t>
            </a:r>
            <a:endParaRPr lang="zh-CN" altLang="en-US" sz="2400" b="1" dirty="0">
              <a:latin typeface="宋体" pitchFamily="2" charset="-122"/>
              <a:ea typeface="宋体" pitchFamily="2" charset="-122"/>
            </a:endParaRPr>
          </a:p>
        </p:txBody>
      </p:sp>
      <p:sp>
        <p:nvSpPr>
          <p:cNvPr id="19" name="文本框 18">
            <a:extLst>
              <a:ext uri="{FF2B5EF4-FFF2-40B4-BE49-F238E27FC236}">
                <a16:creationId xmlns:a16="http://schemas.microsoft.com/office/drawing/2014/main" xmlns="" id="{7E87835C-7EB3-481B-AC73-7193C27FE7B2}"/>
              </a:ext>
            </a:extLst>
          </p:cNvPr>
          <p:cNvSpPr txBox="1"/>
          <p:nvPr/>
        </p:nvSpPr>
        <p:spPr>
          <a:xfrm>
            <a:off x="3491880" y="3604031"/>
            <a:ext cx="4032448"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任务三</a:t>
            </a:r>
            <a:r>
              <a:rPr lang="zh-CN" altLang="en-US" sz="2400" b="1" dirty="0" smtClean="0">
                <a:latin typeface="宋体" pitchFamily="2" charset="-122"/>
                <a:ea typeface="宋体" pitchFamily="2" charset="-122"/>
              </a:rPr>
              <a:t>：航空运输组织管理</a:t>
            </a:r>
            <a:endParaRPr lang="zh-CN" altLang="en-US" sz="2400" b="1" dirty="0">
              <a:latin typeface="宋体" pitchFamily="2" charset="-122"/>
              <a:ea typeface="宋体" pitchFamily="2" charset="-122"/>
            </a:endParaRPr>
          </a:p>
        </p:txBody>
      </p:sp>
      <p:sp>
        <p:nvSpPr>
          <p:cNvPr id="20" name="文本框 19">
            <a:extLst>
              <a:ext uri="{FF2B5EF4-FFF2-40B4-BE49-F238E27FC236}">
                <a16:creationId xmlns:a16="http://schemas.microsoft.com/office/drawing/2014/main" xmlns="" id="{392E543B-D2C6-4367-902E-01BEBFA9AE99}"/>
              </a:ext>
            </a:extLst>
          </p:cNvPr>
          <p:cNvSpPr txBox="1"/>
          <p:nvPr/>
        </p:nvSpPr>
        <p:spPr>
          <a:xfrm>
            <a:off x="3491880" y="2883951"/>
            <a:ext cx="4176464"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任务二</a:t>
            </a:r>
            <a:r>
              <a:rPr lang="zh-CN" altLang="en-US" sz="2400" b="1" dirty="0" smtClean="0">
                <a:latin typeface="宋体" pitchFamily="2" charset="-122"/>
                <a:ea typeface="宋体" pitchFamily="2" charset="-122"/>
              </a:rPr>
              <a:t>：航空运输费用计算</a:t>
            </a:r>
            <a:endParaRPr lang="zh-CN" altLang="en-US" sz="2400" b="1" dirty="0">
              <a:latin typeface="宋体" pitchFamily="2" charset="-122"/>
              <a:ea typeface="宋体" pitchFamily="2" charset="-122"/>
            </a:endParaRPr>
          </a:p>
        </p:txBody>
      </p:sp>
      <p:sp>
        <p:nvSpPr>
          <p:cNvPr id="26" name="矩形 25">
            <a:extLst>
              <a:ext uri="{FF2B5EF4-FFF2-40B4-BE49-F238E27FC236}">
                <a16:creationId xmlns:a16="http://schemas.microsoft.com/office/drawing/2014/main" xmlns="" id="{810FAAC4-2946-4187-AE48-B2616F293B3B}"/>
              </a:ext>
            </a:extLst>
          </p:cNvPr>
          <p:cNvSpPr/>
          <p:nvPr/>
        </p:nvSpPr>
        <p:spPr>
          <a:xfrm>
            <a:off x="611560" y="1275065"/>
            <a:ext cx="2037737" cy="646331"/>
          </a:xfrm>
          <a:prstGeom prst="rect">
            <a:avLst/>
          </a:prstGeom>
          <a:noFill/>
        </p:spPr>
        <p:txBody>
          <a:bodyPr wrap="none" lIns="91440" tIns="45720" rIns="91440" bIns="45720">
            <a:spAutoFit/>
          </a:bodyPr>
          <a:lstStyle/>
          <a:p>
            <a:pPr algn="ctr"/>
            <a:r>
              <a:rPr lang="zh-CN" altLang="en-US" sz="3600" b="1" cap="none" spc="0" dirty="0">
                <a:ln w="0"/>
                <a:solidFill>
                  <a:srgbClr val="FF0000"/>
                </a:solidFill>
                <a:effectLst>
                  <a:reflection blurRad="6350" stA="53000" endA="300" endPos="35500" dir="5400000" sy="-90000" algn="bl" rotWithShape="0"/>
                </a:effectLst>
                <a:latin typeface="宋体" pitchFamily="2" charset="-122"/>
                <a:ea typeface="宋体" pitchFamily="2" charset="-122"/>
              </a:rPr>
              <a:t>主要任务</a:t>
            </a:r>
          </a:p>
        </p:txBody>
      </p:sp>
      <p:sp>
        <p:nvSpPr>
          <p:cNvPr id="16" name="标题 1"/>
          <p:cNvSpPr>
            <a:spLocks noGrp="1"/>
          </p:cNvSpPr>
          <p:nvPr>
            <p:ph type="title"/>
          </p:nvPr>
        </p:nvSpPr>
        <p:spPr>
          <a:xfrm>
            <a:off x="457200" y="546099"/>
            <a:ext cx="8229600" cy="635265"/>
          </a:xfrm>
        </p:spPr>
        <p:txBody>
          <a:bodyPr>
            <a:noAutofit/>
          </a:bodyPr>
          <a:lstStyle/>
          <a:p>
            <a:pPr algn="ctr"/>
            <a:r>
              <a:rPr lang="zh-CN" altLang="en-US" sz="3600" dirty="0" smtClean="0">
                <a:solidFill>
                  <a:srgbClr val="FF0000"/>
                </a:solidFill>
                <a:latin typeface="宋体" pitchFamily="2" charset="-122"/>
                <a:ea typeface="宋体" pitchFamily="2" charset="-122"/>
              </a:rPr>
              <a:t>项目五   航空货物运输组织管理</a:t>
            </a:r>
            <a:endParaRPr lang="zh-CN" altLang="en-US" sz="3600" dirty="0">
              <a:solidFill>
                <a:srgbClr val="FF0000"/>
              </a:solidFill>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C495479F-8938-467C-B6A1-5D2B4DC4F2A9}"/>
              </a:ext>
            </a:extLst>
          </p:cNvPr>
          <p:cNvSpPr txBox="1"/>
          <p:nvPr/>
        </p:nvSpPr>
        <p:spPr>
          <a:xfrm>
            <a:off x="629816" y="481236"/>
            <a:ext cx="7398568" cy="461665"/>
          </a:xfrm>
          <a:prstGeom prst="rect">
            <a:avLst/>
          </a:prstGeom>
          <a:noFill/>
        </p:spPr>
        <p:txBody>
          <a:bodyPr wrap="square" rtlCol="0">
            <a:spAutoFit/>
          </a:bodyPr>
          <a:lstStyle/>
          <a:p>
            <a:r>
              <a:rPr lang="zh-CN" altLang="en-US" sz="2400" b="1" dirty="0" smtClean="0">
                <a:solidFill>
                  <a:srgbClr val="7030A0"/>
                </a:solidFill>
                <a:latin typeface="宋体" pitchFamily="2" charset="-122"/>
                <a:ea typeface="宋体" pitchFamily="2" charset="-122"/>
              </a:rPr>
              <a:t>货物运价细目（</a:t>
            </a:r>
            <a:r>
              <a:rPr lang="en-US" altLang="zh-CN" sz="2400" b="1" dirty="0" smtClean="0">
                <a:solidFill>
                  <a:srgbClr val="7030A0"/>
                </a:solidFill>
                <a:latin typeface="宋体" pitchFamily="2" charset="-122"/>
                <a:ea typeface="宋体" pitchFamily="2" charset="-122"/>
              </a:rPr>
              <a:t>Consignment Rating Details</a:t>
            </a:r>
            <a:r>
              <a:rPr lang="zh-CN" altLang="en-US" sz="2400" b="1" dirty="0" smtClean="0">
                <a:solidFill>
                  <a:srgbClr val="7030A0"/>
                </a:solidFill>
                <a:latin typeface="宋体" pitchFamily="2" charset="-122"/>
                <a:ea typeface="宋体" pitchFamily="2" charset="-122"/>
              </a:rPr>
              <a:t>）</a:t>
            </a:r>
            <a:endParaRPr lang="zh-CN" altLang="en-US" sz="2400" b="1" dirty="0">
              <a:solidFill>
                <a:srgbClr val="7030A0"/>
              </a:solidFill>
              <a:latin typeface="宋体" pitchFamily="2" charset="-122"/>
              <a:ea typeface="宋体" pitchFamily="2" charset="-122"/>
            </a:endParaRPr>
          </a:p>
        </p:txBody>
      </p:sp>
      <p:sp>
        <p:nvSpPr>
          <p:cNvPr id="11" name="矩形 10"/>
          <p:cNvSpPr/>
          <p:nvPr/>
        </p:nvSpPr>
        <p:spPr>
          <a:xfrm>
            <a:off x="1475656" y="1273324"/>
            <a:ext cx="6624736" cy="2308324"/>
          </a:xfrm>
          <a:prstGeom prst="rect">
            <a:avLst/>
          </a:prstGeom>
        </p:spPr>
        <p:txBody>
          <a:bodyPr wrap="square">
            <a:spAutoFit/>
          </a:bodyPr>
          <a:lstStyle/>
          <a:p>
            <a:pPr indent="457200">
              <a:lnSpc>
                <a:spcPct val="150000"/>
              </a:lnSpc>
            </a:pPr>
            <a:r>
              <a:rPr lang="en-US" altLang="zh-CN" sz="2400" dirty="0" smtClean="0">
                <a:solidFill>
                  <a:srgbClr val="00B0F0"/>
                </a:solidFill>
                <a:latin typeface="宋体" panose="02010600030101010101" pitchFamily="2" charset="-122"/>
                <a:ea typeface="宋体" panose="02010600030101010101" pitchFamily="2" charset="-122"/>
              </a:rPr>
              <a:t>8)</a:t>
            </a:r>
            <a:r>
              <a:rPr lang="zh-CN" altLang="en-US" sz="2400" dirty="0" smtClean="0">
                <a:solidFill>
                  <a:srgbClr val="00B0F0"/>
                </a:solidFill>
                <a:latin typeface="宋体" panose="02010600030101010101" pitchFamily="2" charset="-122"/>
                <a:ea typeface="宋体" panose="02010600030101010101" pitchFamily="2" charset="-122"/>
              </a:rPr>
              <a:t>运费总额（</a:t>
            </a:r>
            <a:r>
              <a:rPr lang="en-US" altLang="zh-CN" sz="2400" dirty="0" smtClean="0">
                <a:solidFill>
                  <a:srgbClr val="00B0F0"/>
                </a:solidFill>
                <a:latin typeface="宋体" panose="02010600030101010101" pitchFamily="2" charset="-122"/>
                <a:ea typeface="宋体" panose="02010600030101010101" pitchFamily="2" charset="-122"/>
              </a:rPr>
              <a:t>Total</a:t>
            </a:r>
            <a:r>
              <a:rPr lang="zh-CN" altLang="en-US" sz="2400" dirty="0" smtClean="0">
                <a:solidFill>
                  <a:srgbClr val="00B0F0"/>
                </a:solidFill>
                <a:latin typeface="宋体" panose="02010600030101010101" pitchFamily="2" charset="-122"/>
                <a:ea typeface="宋体" panose="02010600030101010101" pitchFamily="2" charset="-122"/>
              </a:rPr>
              <a:t>）</a:t>
            </a:r>
            <a:endParaRPr lang="en-US" altLang="zh-CN" sz="2400" dirty="0" smtClean="0">
              <a:solidFill>
                <a:srgbClr val="00B0F0"/>
              </a:solidFill>
              <a:latin typeface="宋体" panose="02010600030101010101" pitchFamily="2" charset="-122"/>
              <a:ea typeface="宋体" panose="02010600030101010101" pitchFamily="2" charset="-122"/>
            </a:endParaRPr>
          </a:p>
          <a:p>
            <a:pPr indent="457200">
              <a:lnSpc>
                <a:spcPct val="150000"/>
              </a:lnSpc>
            </a:pPr>
            <a:r>
              <a:rPr lang="en-US" altLang="zh-CN" sz="2400" dirty="0" smtClean="0">
                <a:solidFill>
                  <a:srgbClr val="00B0F0"/>
                </a:solidFill>
                <a:latin typeface="宋体" panose="02010600030101010101" pitchFamily="2" charset="-122"/>
                <a:ea typeface="宋体" panose="02010600030101010101" pitchFamily="2" charset="-122"/>
              </a:rPr>
              <a:t>9)</a:t>
            </a:r>
            <a:r>
              <a:rPr lang="zh-CN" altLang="en-US" sz="2400" dirty="0" smtClean="0">
                <a:solidFill>
                  <a:srgbClr val="00B0F0"/>
                </a:solidFill>
                <a:latin typeface="宋体" panose="02010600030101010101" pitchFamily="2" charset="-122"/>
                <a:ea typeface="宋体" panose="02010600030101010101" pitchFamily="2" charset="-122"/>
              </a:rPr>
              <a:t>货物品名和数量（</a:t>
            </a:r>
            <a:r>
              <a:rPr lang="en-US" altLang="zh-CN" sz="2400" dirty="0" smtClean="0">
                <a:solidFill>
                  <a:srgbClr val="00B0F0"/>
                </a:solidFill>
                <a:latin typeface="宋体" panose="02010600030101010101" pitchFamily="2" charset="-122"/>
                <a:ea typeface="宋体" panose="02010600030101010101" pitchFamily="2" charset="-122"/>
              </a:rPr>
              <a:t>Nature and Quantity of Goods</a:t>
            </a:r>
            <a:r>
              <a:rPr lang="zh-CN" altLang="en-US" sz="2400" dirty="0" smtClean="0">
                <a:solidFill>
                  <a:srgbClr val="00B0F0"/>
                </a:solidFill>
                <a:latin typeface="宋体" panose="02010600030101010101" pitchFamily="2" charset="-122"/>
                <a:ea typeface="宋体" panose="02010600030101010101" pitchFamily="2" charset="-122"/>
              </a:rPr>
              <a:t>）</a:t>
            </a:r>
            <a:r>
              <a:rPr lang="en-US" altLang="zh-CN" sz="2400" dirty="0" smtClean="0">
                <a:solidFill>
                  <a:srgbClr val="00B0F0"/>
                </a:solidFill>
                <a:latin typeface="宋体" panose="02010600030101010101" pitchFamily="2" charset="-122"/>
                <a:ea typeface="宋体" panose="02010600030101010101" pitchFamily="2" charset="-122"/>
              </a:rPr>
              <a:t> (</a:t>
            </a:r>
            <a:r>
              <a:rPr lang="en-US" altLang="zh-CN" sz="2400" dirty="0" err="1" smtClean="0">
                <a:solidFill>
                  <a:srgbClr val="00B0F0"/>
                </a:solidFill>
                <a:latin typeface="宋体" panose="02010600030101010101" pitchFamily="2" charset="-122"/>
                <a:ea typeface="宋体" panose="02010600030101010101" pitchFamily="2" charset="-122"/>
              </a:rPr>
              <a:t>Incl</a:t>
            </a:r>
            <a:r>
              <a:rPr lang="en-US" altLang="zh-CN" sz="2400" dirty="0" smtClean="0">
                <a:solidFill>
                  <a:srgbClr val="00B0F0"/>
                </a:solidFill>
                <a:latin typeface="宋体" panose="02010600030101010101" pitchFamily="2" charset="-122"/>
                <a:ea typeface="宋体" panose="02010600030101010101" pitchFamily="2" charset="-122"/>
              </a:rPr>
              <a:t> dimensions or Volume)</a:t>
            </a:r>
            <a:r>
              <a:rPr lang="zh-CN" altLang="en-US" sz="2400" dirty="0" smtClean="0">
                <a:solidFill>
                  <a:srgbClr val="00B0F0"/>
                </a:solidFill>
                <a:latin typeface="宋体" panose="02010600030101010101" pitchFamily="2" charset="-122"/>
                <a:ea typeface="宋体" panose="02010600030101010101" pitchFamily="2" charset="-122"/>
              </a:rPr>
              <a:t>（包括尺寸或体积） </a:t>
            </a: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1115616" y="1345332"/>
            <a:ext cx="7128792" cy="3970318"/>
          </a:xfrm>
          <a:prstGeom prst="rect">
            <a:avLst/>
          </a:prstGeom>
          <a:noFill/>
        </p:spPr>
        <p:txBody>
          <a:bodyPr wrap="square" rtlCol="0">
            <a:spAutoFit/>
          </a:bodyPr>
          <a:lstStyle/>
          <a:p>
            <a:pPr indent="457200">
              <a:lnSpc>
                <a:spcPct val="150000"/>
              </a:lnSpc>
            </a:pPr>
            <a:r>
              <a:rPr lang="en-US" altLang="zh-CN" sz="2400" dirty="0" smtClean="0">
                <a:latin typeface="宋体" panose="02010600030101010101" pitchFamily="2" charset="-122"/>
                <a:ea typeface="宋体" panose="02010600030101010101" pitchFamily="2" charset="-122"/>
              </a:rPr>
              <a:t>Volume: 82cm×48cm×32 cm=125952cm3</a:t>
            </a:r>
          </a:p>
          <a:p>
            <a:pPr indent="457200">
              <a:lnSpc>
                <a:spcPct val="150000"/>
              </a:lnSpc>
            </a:pPr>
            <a:r>
              <a:rPr lang="en-US" altLang="zh-CN" sz="2400" dirty="0" smtClean="0">
                <a:latin typeface="宋体" panose="02010600030101010101" pitchFamily="2" charset="-122"/>
                <a:ea typeface="宋体" panose="02010600030101010101" pitchFamily="2" charset="-122"/>
              </a:rPr>
              <a:t>Volume weight:</a:t>
            </a:r>
          </a:p>
          <a:p>
            <a:pPr indent="457200">
              <a:lnSpc>
                <a:spcPct val="150000"/>
              </a:lnSpc>
            </a:pPr>
            <a:r>
              <a:rPr lang="en-US" altLang="zh-CN" sz="2400" dirty="0" smtClean="0">
                <a:latin typeface="宋体" panose="02010600030101010101" pitchFamily="2" charset="-122"/>
                <a:ea typeface="宋体" panose="02010600030101010101" pitchFamily="2" charset="-122"/>
              </a:rPr>
              <a:t>125952cm</a:t>
            </a:r>
            <a:r>
              <a:rPr lang="en-US" altLang="zh-CN" sz="2400" baseline="30000" dirty="0" smtClean="0">
                <a:latin typeface="宋体" panose="02010600030101010101" pitchFamily="2" charset="-122"/>
                <a:ea typeface="宋体" panose="02010600030101010101" pitchFamily="2" charset="-122"/>
              </a:rPr>
              <a:t>3</a:t>
            </a:r>
            <a:r>
              <a:rPr lang="en-US" altLang="zh-CN" sz="2400" dirty="0" smtClean="0">
                <a:latin typeface="宋体" panose="02010600030101010101" pitchFamily="2" charset="-122"/>
                <a:ea typeface="宋体" panose="02010600030101010101" pitchFamily="2" charset="-122"/>
              </a:rPr>
              <a:t>÷6000cm</a:t>
            </a:r>
            <a:r>
              <a:rPr lang="en-US" altLang="zh-CN" sz="2400" baseline="30000" dirty="0" smtClean="0">
                <a:latin typeface="宋体" panose="02010600030101010101" pitchFamily="2" charset="-122"/>
                <a:ea typeface="宋体" panose="02010600030101010101" pitchFamily="2" charset="-122"/>
              </a:rPr>
              <a:t>3</a:t>
            </a:r>
            <a:r>
              <a:rPr lang="en-US" altLang="zh-CN" sz="2400" dirty="0" smtClean="0">
                <a:latin typeface="宋体" panose="02010600030101010101" pitchFamily="2" charset="-122"/>
                <a:ea typeface="宋体" panose="02010600030101010101" pitchFamily="2" charset="-122"/>
              </a:rPr>
              <a:t>/kg=20.99kgs=21.0kgs</a:t>
            </a:r>
          </a:p>
          <a:p>
            <a:pPr indent="457200">
              <a:lnSpc>
                <a:spcPct val="150000"/>
              </a:lnSpc>
            </a:pPr>
            <a:r>
              <a:rPr lang="en-US" altLang="zh-CN" sz="2400" dirty="0" smtClean="0">
                <a:latin typeface="宋体" panose="02010600030101010101" pitchFamily="2" charset="-122"/>
                <a:ea typeface="宋体" panose="02010600030101010101" pitchFamily="2" charset="-122"/>
              </a:rPr>
              <a:t>Gross weight:25.2kgs</a:t>
            </a:r>
          </a:p>
          <a:p>
            <a:pPr indent="457200">
              <a:lnSpc>
                <a:spcPct val="150000"/>
              </a:lnSpc>
            </a:pPr>
            <a:r>
              <a:rPr lang="en-US" altLang="zh-CN" sz="2400" dirty="0" smtClean="0">
                <a:latin typeface="宋体" panose="02010600030101010101" pitchFamily="2" charset="-122"/>
                <a:ea typeface="宋体" panose="02010600030101010101" pitchFamily="2" charset="-122"/>
              </a:rPr>
              <a:t>Chargeable weight:25.5kgs</a:t>
            </a:r>
          </a:p>
          <a:p>
            <a:pPr indent="457200">
              <a:lnSpc>
                <a:spcPct val="150000"/>
              </a:lnSpc>
            </a:pPr>
            <a:r>
              <a:rPr lang="en-US" altLang="zh-CN" sz="2400" dirty="0" smtClean="0">
                <a:latin typeface="宋体" panose="02010600030101010101" pitchFamily="2" charset="-122"/>
                <a:ea typeface="宋体" panose="02010600030101010101" pitchFamily="2" charset="-122"/>
              </a:rPr>
              <a:t>Applicable rate: GCR N 37.51 CNY/KG</a:t>
            </a:r>
          </a:p>
          <a:p>
            <a:pPr indent="457200">
              <a:lnSpc>
                <a:spcPct val="150000"/>
              </a:lnSpc>
            </a:pPr>
            <a:r>
              <a:rPr lang="en-US" altLang="zh-CN" sz="2400" dirty="0" smtClean="0">
                <a:latin typeface="宋体" panose="02010600030101010101" pitchFamily="2" charset="-122"/>
                <a:ea typeface="宋体" panose="02010600030101010101" pitchFamily="2" charset="-122"/>
              </a:rPr>
              <a:t>Weight charge:25.5×37.51</a:t>
            </a: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CNY956.51</a:t>
            </a:r>
          </a:p>
        </p:txBody>
      </p:sp>
      <p:sp>
        <p:nvSpPr>
          <p:cNvPr id="7" name="文本框 1">
            <a:extLst>
              <a:ext uri="{FF2B5EF4-FFF2-40B4-BE49-F238E27FC236}">
                <a16:creationId xmlns:a16="http://schemas.microsoft.com/office/drawing/2014/main" xmlns="" id="{3A8767CE-6346-4233-8C01-3A72E4F351C9}"/>
              </a:ext>
            </a:extLst>
          </p:cNvPr>
          <p:cNvSpPr txBox="1"/>
          <p:nvPr/>
        </p:nvSpPr>
        <p:spPr>
          <a:xfrm>
            <a:off x="1115616" y="553244"/>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任务解析</a:t>
            </a:r>
            <a:endParaRPr lang="zh-CN" altLang="en-US" sz="2800" b="1" dirty="0">
              <a:solidFill>
                <a:srgbClr val="7030A0"/>
              </a:solidFill>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251518" y="2209428"/>
          <a:ext cx="8568953" cy="2377440"/>
        </p:xfrm>
        <a:graphic>
          <a:graphicData uri="http://schemas.openxmlformats.org/drawingml/2006/table">
            <a:tbl>
              <a:tblPr firstRow="1" bandRow="1">
                <a:tableStyleId>{5C22544A-7EE6-4342-B048-85BDC9FD1C3A}</a:tableStyleId>
              </a:tblPr>
              <a:tblGrid>
                <a:gridCol w="952106"/>
                <a:gridCol w="952106"/>
                <a:gridCol w="952106"/>
                <a:gridCol w="337564"/>
                <a:gridCol w="1168493"/>
                <a:gridCol w="1350260"/>
                <a:gridCol w="768087"/>
                <a:gridCol w="864096"/>
                <a:gridCol w="1224135"/>
              </a:tblGrid>
              <a:tr h="370840">
                <a:tc rowSpan="2">
                  <a:txBody>
                    <a:bodyPr/>
                    <a:lstStyle/>
                    <a:p>
                      <a:r>
                        <a:rPr lang="en-US" altLang="zh-CN" sz="1600" b="0" dirty="0" smtClean="0">
                          <a:solidFill>
                            <a:schemeClr val="tx1"/>
                          </a:solidFill>
                          <a:latin typeface="宋体" pitchFamily="2" charset="-122"/>
                          <a:ea typeface="宋体" pitchFamily="2" charset="-122"/>
                        </a:rPr>
                        <a:t>No. of Pieces</a:t>
                      </a:r>
                      <a:r>
                        <a:rPr lang="en-US" altLang="zh-CN" sz="1600" b="0" baseline="0" dirty="0" smtClean="0">
                          <a:solidFill>
                            <a:schemeClr val="tx1"/>
                          </a:solidFill>
                          <a:latin typeface="宋体" pitchFamily="2" charset="-122"/>
                          <a:ea typeface="宋体" pitchFamily="2" charset="-122"/>
                        </a:rPr>
                        <a:t> RCP</a:t>
                      </a:r>
                      <a:endParaRPr lang="zh-CN" altLang="en-US" sz="1600"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r>
                        <a:rPr lang="en-US" altLang="zh-CN" sz="1600" b="0" dirty="0" smtClean="0">
                          <a:solidFill>
                            <a:schemeClr val="tx1"/>
                          </a:solidFill>
                          <a:latin typeface="宋体" pitchFamily="2" charset="-122"/>
                          <a:ea typeface="宋体" pitchFamily="2" charset="-122"/>
                        </a:rPr>
                        <a:t>Gross Weight</a:t>
                      </a:r>
                      <a:endParaRPr lang="zh-CN" altLang="en-US" sz="1600"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US" altLang="zh-CN" sz="1600" b="0" dirty="0" smtClean="0">
                          <a:solidFill>
                            <a:schemeClr val="tx1"/>
                          </a:solidFill>
                          <a:latin typeface="宋体" pitchFamily="2" charset="-122"/>
                          <a:ea typeface="宋体" pitchFamily="2" charset="-122"/>
                        </a:rPr>
                        <a:t>Kg</a:t>
                      </a:r>
                      <a:endParaRPr lang="zh-CN" altLang="en-US" sz="1600"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altLang="zh-CN" sz="1600" b="0" dirty="0" smtClean="0">
                          <a:solidFill>
                            <a:schemeClr val="tx1"/>
                          </a:solidFill>
                          <a:latin typeface="宋体" pitchFamily="2" charset="-122"/>
                          <a:ea typeface="宋体" pitchFamily="2" charset="-122"/>
                        </a:rPr>
                        <a:t>Rate Class</a:t>
                      </a:r>
                      <a:endParaRPr lang="zh-CN" altLang="en-US" sz="1600"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US" altLang="zh-CN" sz="1600" b="0" dirty="0" smtClean="0">
                          <a:solidFill>
                            <a:schemeClr val="tx1"/>
                          </a:solidFill>
                          <a:latin typeface="宋体" pitchFamily="2" charset="-122"/>
                          <a:ea typeface="宋体" pitchFamily="2" charset="-122"/>
                        </a:rPr>
                        <a:t>Chargeable Weight</a:t>
                      </a:r>
                      <a:endParaRPr lang="zh-CN" altLang="en-US" sz="1600"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US" altLang="zh-CN" sz="1600" b="0" dirty="0" smtClean="0">
                          <a:solidFill>
                            <a:schemeClr val="tx1"/>
                          </a:solidFill>
                          <a:latin typeface="宋体" pitchFamily="2" charset="-122"/>
                          <a:ea typeface="宋体" pitchFamily="2" charset="-122"/>
                        </a:rPr>
                        <a:t>Rate/Charge</a:t>
                      </a:r>
                      <a:endParaRPr lang="zh-CN" altLang="en-US" sz="1600"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US" altLang="zh-CN" sz="1600" b="0" dirty="0" smtClean="0">
                          <a:solidFill>
                            <a:schemeClr val="tx1"/>
                          </a:solidFill>
                          <a:latin typeface="宋体" pitchFamily="2" charset="-122"/>
                          <a:ea typeface="宋体" pitchFamily="2" charset="-122"/>
                        </a:rPr>
                        <a:t>Total</a:t>
                      </a:r>
                      <a:endParaRPr lang="zh-CN" altLang="en-US" sz="1600"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US" altLang="zh-CN" sz="1600" b="0" dirty="0" smtClean="0">
                          <a:solidFill>
                            <a:schemeClr val="tx1"/>
                          </a:solidFill>
                          <a:latin typeface="宋体" pitchFamily="2" charset="-122"/>
                          <a:ea typeface="宋体" pitchFamily="2" charset="-122"/>
                        </a:rPr>
                        <a:t>Nature and Quantity of Goods (</a:t>
                      </a:r>
                      <a:r>
                        <a:rPr lang="en-US" altLang="zh-CN" sz="1600" b="0" dirty="0" err="1" smtClean="0">
                          <a:solidFill>
                            <a:schemeClr val="tx1"/>
                          </a:solidFill>
                          <a:latin typeface="宋体" pitchFamily="2" charset="-122"/>
                          <a:ea typeface="宋体" pitchFamily="2" charset="-122"/>
                        </a:rPr>
                        <a:t>Incl</a:t>
                      </a:r>
                      <a:r>
                        <a:rPr lang="en-US" altLang="zh-CN" sz="1600" b="0" dirty="0" smtClean="0">
                          <a:solidFill>
                            <a:schemeClr val="tx1"/>
                          </a:solidFill>
                          <a:latin typeface="宋体" pitchFamily="2" charset="-122"/>
                          <a:ea typeface="宋体" pitchFamily="2" charset="-122"/>
                        </a:rPr>
                        <a:t> Dimensions of Volume)</a:t>
                      </a:r>
                      <a:endParaRPr lang="zh-CN" altLang="en-US" sz="1600"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vMerge="1">
                  <a:txBody>
                    <a:bodyPr/>
                    <a:lstStyle/>
                    <a:p>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US" altLang="zh-CN" sz="1600" b="0" dirty="0" smtClean="0">
                          <a:solidFill>
                            <a:srgbClr val="00B0F0"/>
                          </a:solidFill>
                          <a:latin typeface="宋体" pitchFamily="2" charset="-122"/>
                          <a:ea typeface="宋体" pitchFamily="2" charset="-122"/>
                        </a:rPr>
                        <a:t>N</a:t>
                      </a:r>
                      <a:endParaRPr lang="zh-CN" altLang="en-US" sz="1600" b="0" dirty="0">
                        <a:solidFill>
                          <a:srgbClr val="00B0F0"/>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600" b="0" dirty="0" smtClean="0">
                          <a:solidFill>
                            <a:schemeClr val="tx1"/>
                          </a:solidFill>
                          <a:latin typeface="宋体" pitchFamily="2" charset="-122"/>
                          <a:ea typeface="宋体" pitchFamily="2" charset="-122"/>
                        </a:rPr>
                        <a:t>Commodity Item No.</a:t>
                      </a:r>
                      <a:endParaRPr lang="zh-CN" altLang="en-US" sz="1600"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altLang="zh-CN" sz="1600" b="0" dirty="0" smtClean="0">
                          <a:solidFill>
                            <a:srgbClr val="00B0F0"/>
                          </a:solidFill>
                          <a:latin typeface="宋体" pitchFamily="2" charset="-122"/>
                          <a:ea typeface="宋体" pitchFamily="2" charset="-122"/>
                        </a:rPr>
                        <a:t>1</a:t>
                      </a:r>
                      <a:endParaRPr lang="zh-CN" altLang="en-US" sz="1600" b="0" dirty="0">
                        <a:solidFill>
                          <a:srgbClr val="00B0F0"/>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600" b="0" dirty="0" smtClean="0">
                          <a:solidFill>
                            <a:srgbClr val="00B0F0"/>
                          </a:solidFill>
                          <a:latin typeface="宋体" pitchFamily="2" charset="-122"/>
                          <a:ea typeface="宋体" pitchFamily="2" charset="-122"/>
                        </a:rPr>
                        <a:t>25.2</a:t>
                      </a:r>
                      <a:endParaRPr lang="zh-CN" altLang="en-US" sz="1600" b="0" dirty="0">
                        <a:solidFill>
                          <a:srgbClr val="00B0F0"/>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600" b="0" dirty="0" smtClean="0">
                          <a:solidFill>
                            <a:srgbClr val="00B0F0"/>
                          </a:solidFill>
                          <a:latin typeface="宋体" pitchFamily="2" charset="-122"/>
                          <a:ea typeface="宋体" pitchFamily="2" charset="-122"/>
                        </a:rPr>
                        <a:t>k</a:t>
                      </a:r>
                      <a:endParaRPr lang="zh-CN" altLang="en-US" sz="1600" b="0" dirty="0">
                        <a:solidFill>
                          <a:srgbClr val="00B0F0"/>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sz="1600" b="0" dirty="0">
                        <a:solidFill>
                          <a:srgbClr val="00B0F0"/>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600" b="0" dirty="0" smtClean="0">
                          <a:solidFill>
                            <a:srgbClr val="00B0F0"/>
                          </a:solidFill>
                          <a:latin typeface="宋体" pitchFamily="2" charset="-122"/>
                          <a:ea typeface="宋体" pitchFamily="2" charset="-122"/>
                        </a:rPr>
                        <a:t>25.2</a:t>
                      </a:r>
                      <a:endParaRPr lang="zh-CN" altLang="en-US" sz="1600" b="0" dirty="0">
                        <a:solidFill>
                          <a:srgbClr val="00B0F0"/>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600" b="0" dirty="0" smtClean="0">
                          <a:solidFill>
                            <a:srgbClr val="00B0F0"/>
                          </a:solidFill>
                          <a:latin typeface="宋体" pitchFamily="2" charset="-122"/>
                          <a:ea typeface="宋体" pitchFamily="2" charset="-122"/>
                        </a:rPr>
                        <a:t>37.51</a:t>
                      </a:r>
                      <a:endParaRPr lang="zh-CN" altLang="en-US" sz="1600" b="0" dirty="0">
                        <a:solidFill>
                          <a:srgbClr val="00B0F0"/>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600" b="0" dirty="0" smtClean="0">
                          <a:solidFill>
                            <a:srgbClr val="00B0F0"/>
                          </a:solidFill>
                          <a:latin typeface="宋体" pitchFamily="2" charset="-122"/>
                          <a:ea typeface="宋体" pitchFamily="2" charset="-122"/>
                        </a:rPr>
                        <a:t>956.51</a:t>
                      </a:r>
                      <a:endParaRPr lang="zh-CN" altLang="en-US" sz="1600" b="0" dirty="0">
                        <a:solidFill>
                          <a:srgbClr val="00B0F0"/>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600" b="0" dirty="0" smtClean="0">
                          <a:solidFill>
                            <a:srgbClr val="00B0F0"/>
                          </a:solidFill>
                          <a:latin typeface="宋体" pitchFamily="2" charset="-122"/>
                          <a:ea typeface="宋体" pitchFamily="2" charset="-122"/>
                        </a:rPr>
                        <a:t>SAMPLE</a:t>
                      </a:r>
                    </a:p>
                    <a:p>
                      <a:r>
                        <a:rPr lang="en-US" altLang="zh-CN" sz="1600" b="0" dirty="0" smtClean="0">
                          <a:solidFill>
                            <a:srgbClr val="00B0F0"/>
                          </a:solidFill>
                          <a:latin typeface="宋体" pitchFamily="2" charset="-122"/>
                          <a:ea typeface="宋体" pitchFamily="2" charset="-122"/>
                        </a:rPr>
                        <a:t>Dims:82×48×32cm</a:t>
                      </a:r>
                      <a:endParaRPr lang="zh-CN" altLang="en-US" sz="1600" b="0" dirty="0">
                        <a:solidFill>
                          <a:srgbClr val="00B0F0"/>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矩形 4"/>
          <p:cNvSpPr/>
          <p:nvPr/>
        </p:nvSpPr>
        <p:spPr>
          <a:xfrm>
            <a:off x="1907704" y="985292"/>
            <a:ext cx="3262432" cy="461665"/>
          </a:xfrm>
          <a:prstGeom prst="rect">
            <a:avLst/>
          </a:prstGeom>
        </p:spPr>
        <p:txBody>
          <a:bodyPr wrap="none">
            <a:spAutoFit/>
          </a:bodyPr>
          <a:lstStyle/>
          <a:p>
            <a:r>
              <a:rPr lang="zh-CN" altLang="en-US" sz="2400" b="1" dirty="0" smtClean="0">
                <a:latin typeface="宋体" panose="02010600030101010101" pitchFamily="2" charset="-122"/>
                <a:ea typeface="宋体" panose="02010600030101010101" pitchFamily="2" charset="-122"/>
              </a:rPr>
              <a:t>航空货运单运费计算栏</a:t>
            </a:r>
            <a:endParaRPr lang="zh-CN" altLang="en-US" sz="2400" b="1" dirty="0"/>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179512" y="841276"/>
            <a:ext cx="8532440" cy="1875065"/>
          </a:xfrm>
          <a:prstGeom prst="rect">
            <a:avLst/>
          </a:prstGeom>
          <a:noFill/>
        </p:spPr>
        <p:txBody>
          <a:bodyPr wrap="square" rtlCol="0">
            <a:spAutoFit/>
          </a:bodyPr>
          <a:lstStyle/>
          <a:p>
            <a:pPr indent="457200">
              <a:lnSpc>
                <a:spcPct val="150000"/>
              </a:lnSpc>
            </a:pPr>
            <a:r>
              <a:rPr lang="en-US" altLang="zh-CN" sz="2000" dirty="0" smtClean="0">
                <a:latin typeface="宋体" panose="02010600030101010101" pitchFamily="2" charset="-122"/>
                <a:ea typeface="宋体" panose="02010600030101010101" pitchFamily="2" charset="-122"/>
              </a:rPr>
              <a:t>Routing</a:t>
            </a: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SHANGHAI</a:t>
            </a: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CHINA(SHA) to PARIS, FRANCE(PAR)</a:t>
            </a:r>
          </a:p>
          <a:p>
            <a:pPr indent="457200">
              <a:lnSpc>
                <a:spcPct val="150000"/>
              </a:lnSpc>
            </a:pPr>
            <a:r>
              <a:rPr lang="en-US" altLang="zh-CN" sz="2000" dirty="0" smtClean="0">
                <a:latin typeface="宋体" panose="02010600030101010101" pitchFamily="2" charset="-122"/>
                <a:ea typeface="宋体" panose="02010600030101010101" pitchFamily="2" charset="-122"/>
              </a:rPr>
              <a:t> Commodity: TOY</a:t>
            </a:r>
          </a:p>
          <a:p>
            <a:pPr indent="457200">
              <a:lnSpc>
                <a:spcPct val="150000"/>
              </a:lnSpc>
            </a:pPr>
            <a:r>
              <a:rPr lang="en-US" altLang="zh-CN" sz="2000" dirty="0" smtClean="0">
                <a:latin typeface="宋体" panose="02010600030101010101" pitchFamily="2" charset="-122"/>
                <a:ea typeface="宋体" panose="02010600030101010101" pitchFamily="2" charset="-122"/>
              </a:rPr>
              <a:t> Gross Weight: 5.6Kgs</a:t>
            </a:r>
          </a:p>
          <a:p>
            <a:pPr indent="457200">
              <a:lnSpc>
                <a:spcPct val="150000"/>
              </a:lnSpc>
            </a:pPr>
            <a:r>
              <a:rPr lang="en-US" altLang="zh-CN" sz="2000" dirty="0" smtClean="0">
                <a:latin typeface="宋体" panose="02010600030101010101" pitchFamily="2" charset="-122"/>
                <a:ea typeface="宋体" panose="02010600030101010101" pitchFamily="2" charset="-122"/>
              </a:rPr>
              <a:t> Dimensions</a:t>
            </a: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40X28X22cm </a:t>
            </a:r>
            <a:r>
              <a:rPr lang="zh-CN" altLang="en-US" sz="2000" dirty="0" smtClean="0">
                <a:latin typeface="宋体" panose="02010600030101010101" pitchFamily="2" charset="-122"/>
                <a:ea typeface="宋体" panose="02010600030101010101" pitchFamily="2" charset="-122"/>
              </a:rPr>
              <a:t>试计算应付运费。</a:t>
            </a:r>
            <a:endParaRPr lang="zh-CN" altLang="en-US" sz="2000" dirty="0"/>
          </a:p>
        </p:txBody>
      </p:sp>
      <p:sp>
        <p:nvSpPr>
          <p:cNvPr id="7" name="文本框 1">
            <a:extLst>
              <a:ext uri="{FF2B5EF4-FFF2-40B4-BE49-F238E27FC236}">
                <a16:creationId xmlns:a16="http://schemas.microsoft.com/office/drawing/2014/main" xmlns="" id="{3A8767CE-6346-4233-8C01-3A72E4F351C9}"/>
              </a:ext>
            </a:extLst>
          </p:cNvPr>
          <p:cNvSpPr txBox="1"/>
          <p:nvPr/>
        </p:nvSpPr>
        <p:spPr>
          <a:xfrm>
            <a:off x="1115616" y="337220"/>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技能训练</a:t>
            </a:r>
            <a:r>
              <a:rPr lang="en-US" altLang="zh-CN" sz="2800" b="1" dirty="0" smtClean="0">
                <a:solidFill>
                  <a:srgbClr val="7030A0"/>
                </a:solidFill>
                <a:latin typeface="宋体" pitchFamily="2" charset="-122"/>
                <a:ea typeface="宋体" pitchFamily="2" charset="-122"/>
              </a:rPr>
              <a:t>1</a:t>
            </a:r>
            <a:endParaRPr lang="zh-CN" altLang="en-US" sz="2800" b="1" dirty="0">
              <a:solidFill>
                <a:srgbClr val="7030A0"/>
              </a:solidFill>
              <a:latin typeface="宋体" pitchFamily="2" charset="-122"/>
              <a:ea typeface="宋体" pitchFamily="2" charset="-122"/>
            </a:endParaRPr>
          </a:p>
        </p:txBody>
      </p:sp>
      <p:graphicFrame>
        <p:nvGraphicFramePr>
          <p:cNvPr id="6" name="Group 13"/>
          <p:cNvGraphicFramePr>
            <a:graphicFrameLocks noGrp="1"/>
          </p:cNvGraphicFramePr>
          <p:nvPr>
            <p:ph idx="1"/>
          </p:nvPr>
        </p:nvGraphicFramePr>
        <p:xfrm>
          <a:off x="1331640" y="2906236"/>
          <a:ext cx="6048672" cy="2255520"/>
        </p:xfrm>
        <a:graphic>
          <a:graphicData uri="http://schemas.openxmlformats.org/drawingml/2006/table">
            <a:tbl>
              <a:tblPr/>
              <a:tblGrid>
                <a:gridCol w="6048672"/>
              </a:tblGrid>
              <a:tr h="665987">
                <a:tc>
                  <a:txBody>
                    <a:bodyPr/>
                    <a:lstStyle>
                      <a:defPPr>
                        <a:defRPr lang="zh-CN"/>
                      </a:defPPr>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2000" b="1" i="0" u="none" strike="noStrike" cap="none" normalizeH="0" baseline="0" dirty="0" smtClean="0">
                          <a:ln>
                            <a:noFill/>
                          </a:ln>
                          <a:solidFill>
                            <a:schemeClr val="tx1"/>
                          </a:solidFill>
                          <a:effectLst/>
                          <a:latin typeface="Arial" pitchFamily="34" charset="0"/>
                          <a:ea typeface="宋体" pitchFamily="2" charset="-122"/>
                        </a:rPr>
                        <a:t>SHANGHAI             CN                          SHA</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2000" b="1" i="0" u="none" strike="noStrike" cap="none" normalizeH="0" baseline="0" dirty="0" smtClean="0">
                          <a:ln>
                            <a:noFill/>
                          </a:ln>
                          <a:solidFill>
                            <a:schemeClr val="tx1"/>
                          </a:solidFill>
                          <a:effectLst/>
                          <a:latin typeface="Arial" pitchFamily="34" charset="0"/>
                          <a:ea typeface="宋体" pitchFamily="2" charset="-122"/>
                        </a:rPr>
                        <a:t>Y.RENMINBI           CNY                        KGS </a:t>
                      </a:r>
                      <a:endParaRPr kumimoji="0" lang="zh-CN" altLang="en-US" sz="2000" b="1" i="0" u="none" strike="noStrike" cap="none" normalizeH="0" baseline="0" dirty="0" smtClean="0">
                        <a:ln>
                          <a:noFill/>
                        </a:ln>
                        <a:solidFill>
                          <a:schemeClr val="tx1"/>
                        </a:solidFill>
                        <a:effectLst/>
                        <a:latin typeface="Arial" pitchFamily="34" charset="0"/>
                        <a:ea typeface="宋体" pitchFamily="2" charset="-122"/>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r>
              <a:tr h="1280459">
                <a:tc>
                  <a:txBody>
                    <a:bodyPr/>
                    <a:lstStyle>
                      <a:defPPr>
                        <a:defRPr lang="zh-CN"/>
                      </a:defPPr>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pt-BR" altLang="zh-CN" sz="2000" b="1" i="0" u="none" strike="noStrike" cap="none" normalizeH="0" baseline="0" dirty="0" smtClean="0">
                          <a:ln>
                            <a:noFill/>
                          </a:ln>
                          <a:solidFill>
                            <a:schemeClr val="tx1"/>
                          </a:solidFill>
                          <a:effectLst/>
                          <a:latin typeface="Arial" pitchFamily="34" charset="0"/>
                          <a:ea typeface="宋体" pitchFamily="2" charset="-122"/>
                        </a:rPr>
                        <a:t>PARIS                FR                   M          230.00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pt-BR" altLang="zh-CN" sz="2000" b="1" i="0" u="none" strike="noStrike" cap="none" normalizeH="0" baseline="0" dirty="0" smtClean="0">
                          <a:ln>
                            <a:noFill/>
                          </a:ln>
                          <a:solidFill>
                            <a:schemeClr val="tx1"/>
                          </a:solidFill>
                          <a:effectLst/>
                          <a:latin typeface="Arial" pitchFamily="34" charset="0"/>
                          <a:ea typeface="宋体" pitchFamily="2" charset="-122"/>
                        </a:rPr>
                        <a:t>                                                   N          50.37</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pt-BR" altLang="zh-CN" sz="2000" b="1" i="0" u="none" strike="noStrike" cap="none" normalizeH="0" baseline="0" dirty="0" smtClean="0">
                          <a:ln>
                            <a:noFill/>
                          </a:ln>
                          <a:solidFill>
                            <a:schemeClr val="tx1"/>
                          </a:solidFill>
                          <a:effectLst/>
                          <a:latin typeface="Arial" pitchFamily="34" charset="0"/>
                          <a:ea typeface="宋体" pitchFamily="2" charset="-122"/>
                        </a:rPr>
                        <a:t>                                                   45         41.43</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pt-BR" altLang="zh-CN" sz="2000" b="1" i="0" u="none" strike="noStrike" cap="none" normalizeH="0" baseline="0" dirty="0" smtClean="0">
                          <a:ln>
                            <a:noFill/>
                          </a:ln>
                          <a:solidFill>
                            <a:schemeClr val="tx1"/>
                          </a:solidFill>
                          <a:effectLst/>
                          <a:latin typeface="Arial" pitchFamily="34" charset="0"/>
                          <a:ea typeface="宋体" pitchFamily="2" charset="-122"/>
                        </a:rPr>
                        <a:t>                                                   </a:t>
                      </a:r>
                      <a:endParaRPr kumimoji="0" lang="zh-CN" altLang="en-US" sz="2000" b="1" i="0" u="none" strike="noStrike" cap="none" normalizeH="0" baseline="0" dirty="0" smtClean="0">
                        <a:ln>
                          <a:noFill/>
                        </a:ln>
                        <a:solidFill>
                          <a:schemeClr val="tx1"/>
                        </a:solidFill>
                        <a:effectLst/>
                        <a:latin typeface="Arial" pitchFamily="34" charset="0"/>
                        <a:ea typeface="宋体" pitchFamily="2" charset="-122"/>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BBE0E3"/>
                    </a:solidFill>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179512" y="841276"/>
            <a:ext cx="8532440" cy="1938992"/>
          </a:xfrm>
          <a:prstGeom prst="rect">
            <a:avLst/>
          </a:prstGeom>
          <a:noFill/>
        </p:spPr>
        <p:txBody>
          <a:bodyPr wrap="square" rtlCol="0">
            <a:spAutoFit/>
          </a:bodyPr>
          <a:lstStyle/>
          <a:p>
            <a:pPr indent="457200">
              <a:lnSpc>
                <a:spcPct val="150000"/>
              </a:lnSpc>
            </a:pPr>
            <a:r>
              <a:rPr lang="en-US" altLang="zh-CN" sz="2000" dirty="0" smtClean="0">
                <a:latin typeface="宋体" panose="02010600030101010101" pitchFamily="2" charset="-122"/>
                <a:ea typeface="宋体" panose="02010600030101010101" pitchFamily="2" charset="-122"/>
              </a:rPr>
              <a:t>Routing</a:t>
            </a: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BEIJING</a:t>
            </a: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CHINA(BJS) to AMSTERDAM, HOLLAND(AMS)</a:t>
            </a:r>
          </a:p>
          <a:p>
            <a:pPr indent="457200">
              <a:lnSpc>
                <a:spcPct val="150000"/>
              </a:lnSpc>
            </a:pPr>
            <a:r>
              <a:rPr lang="en-US" altLang="zh-CN" sz="2000" dirty="0" smtClean="0">
                <a:latin typeface="宋体" panose="02010600030101010101" pitchFamily="2" charset="-122"/>
                <a:ea typeface="宋体" panose="02010600030101010101" pitchFamily="2" charset="-122"/>
              </a:rPr>
              <a:t> Commodity: PARTS</a:t>
            </a:r>
          </a:p>
          <a:p>
            <a:pPr indent="457200">
              <a:lnSpc>
                <a:spcPct val="150000"/>
              </a:lnSpc>
            </a:pPr>
            <a:r>
              <a:rPr lang="en-US" altLang="zh-CN" sz="2000" dirty="0" smtClean="0">
                <a:latin typeface="宋体" panose="02010600030101010101" pitchFamily="2" charset="-122"/>
                <a:ea typeface="宋体" panose="02010600030101010101" pitchFamily="2" charset="-122"/>
              </a:rPr>
              <a:t> Gross Weight: 38.6Kgs</a:t>
            </a:r>
          </a:p>
          <a:p>
            <a:pPr indent="457200">
              <a:lnSpc>
                <a:spcPct val="150000"/>
              </a:lnSpc>
            </a:pPr>
            <a:r>
              <a:rPr lang="en-US" altLang="zh-CN" sz="2000" dirty="0" smtClean="0">
                <a:latin typeface="宋体" panose="02010600030101010101" pitchFamily="2" charset="-122"/>
                <a:ea typeface="宋体" panose="02010600030101010101" pitchFamily="2" charset="-122"/>
              </a:rPr>
              <a:t> Dimensions</a:t>
            </a: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101X58X32cm </a:t>
            </a:r>
            <a:r>
              <a:rPr lang="zh-CN" altLang="en-US" sz="2000" dirty="0" smtClean="0">
                <a:latin typeface="宋体" panose="02010600030101010101" pitchFamily="2" charset="-122"/>
                <a:ea typeface="宋体" panose="02010600030101010101" pitchFamily="2" charset="-122"/>
              </a:rPr>
              <a:t>试计算应付运费。</a:t>
            </a:r>
            <a:endParaRPr lang="zh-CN" altLang="en-US" sz="2000" dirty="0"/>
          </a:p>
        </p:txBody>
      </p:sp>
      <p:sp>
        <p:nvSpPr>
          <p:cNvPr id="7" name="文本框 1">
            <a:extLst>
              <a:ext uri="{FF2B5EF4-FFF2-40B4-BE49-F238E27FC236}">
                <a16:creationId xmlns:a16="http://schemas.microsoft.com/office/drawing/2014/main" xmlns="" id="{3A8767CE-6346-4233-8C01-3A72E4F351C9}"/>
              </a:ext>
            </a:extLst>
          </p:cNvPr>
          <p:cNvSpPr txBox="1"/>
          <p:nvPr/>
        </p:nvSpPr>
        <p:spPr>
          <a:xfrm>
            <a:off x="1115616" y="337220"/>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技能训练</a:t>
            </a:r>
            <a:r>
              <a:rPr lang="en-US" altLang="zh-CN" sz="2800" b="1" dirty="0" smtClean="0">
                <a:solidFill>
                  <a:srgbClr val="7030A0"/>
                </a:solidFill>
                <a:latin typeface="宋体" pitchFamily="2" charset="-122"/>
                <a:ea typeface="宋体" pitchFamily="2" charset="-122"/>
              </a:rPr>
              <a:t>2</a:t>
            </a:r>
            <a:endParaRPr lang="zh-CN" altLang="en-US" sz="2800" b="1" dirty="0">
              <a:solidFill>
                <a:srgbClr val="7030A0"/>
              </a:solidFill>
              <a:latin typeface="宋体" pitchFamily="2" charset="-122"/>
              <a:ea typeface="宋体" pitchFamily="2" charset="-122"/>
            </a:endParaRPr>
          </a:p>
        </p:txBody>
      </p:sp>
      <p:graphicFrame>
        <p:nvGraphicFramePr>
          <p:cNvPr id="6" name="Group 13"/>
          <p:cNvGraphicFramePr>
            <a:graphicFrameLocks noGrp="1"/>
          </p:cNvGraphicFramePr>
          <p:nvPr>
            <p:ph idx="1"/>
          </p:nvPr>
        </p:nvGraphicFramePr>
        <p:xfrm>
          <a:off x="1331640" y="2906236"/>
          <a:ext cx="6048672" cy="2255520"/>
        </p:xfrm>
        <a:graphic>
          <a:graphicData uri="http://schemas.openxmlformats.org/drawingml/2006/table">
            <a:tbl>
              <a:tblPr/>
              <a:tblGrid>
                <a:gridCol w="6048672"/>
              </a:tblGrid>
              <a:tr h="665987">
                <a:tc>
                  <a:txBody>
                    <a:bodyPr/>
                    <a:lstStyle>
                      <a:defPPr>
                        <a:defRPr lang="zh-CN"/>
                      </a:defPPr>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2000" b="1" i="0" u="none" strike="noStrike" cap="none" normalizeH="0" baseline="0" dirty="0" smtClean="0">
                          <a:ln>
                            <a:noFill/>
                          </a:ln>
                          <a:solidFill>
                            <a:schemeClr val="tx1"/>
                          </a:solidFill>
                          <a:effectLst/>
                          <a:latin typeface="Arial" pitchFamily="34" charset="0"/>
                          <a:ea typeface="宋体" pitchFamily="2" charset="-122"/>
                        </a:rPr>
                        <a:t>BEIJING                  CN                          BJS</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2000" b="1" i="0" u="none" strike="noStrike" cap="none" normalizeH="0" baseline="0" dirty="0" smtClean="0">
                          <a:ln>
                            <a:noFill/>
                          </a:ln>
                          <a:solidFill>
                            <a:schemeClr val="tx1"/>
                          </a:solidFill>
                          <a:effectLst/>
                          <a:latin typeface="Arial" pitchFamily="34" charset="0"/>
                          <a:ea typeface="宋体" pitchFamily="2" charset="-122"/>
                        </a:rPr>
                        <a:t>Y.RENMINBI           CNY                        KGS </a:t>
                      </a:r>
                      <a:endParaRPr kumimoji="0" lang="zh-CN" altLang="en-US" sz="2000" b="1" i="0" u="none" strike="noStrike" cap="none" normalizeH="0" baseline="0" dirty="0" smtClean="0">
                        <a:ln>
                          <a:noFill/>
                        </a:ln>
                        <a:solidFill>
                          <a:schemeClr val="tx1"/>
                        </a:solidFill>
                        <a:effectLst/>
                        <a:latin typeface="Arial" pitchFamily="34" charset="0"/>
                        <a:ea typeface="宋体" pitchFamily="2" charset="-122"/>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r>
              <a:tr h="1280459">
                <a:tc>
                  <a:txBody>
                    <a:bodyPr/>
                    <a:lstStyle>
                      <a:defPPr>
                        <a:defRPr lang="zh-CN"/>
                      </a:defPPr>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pt-BR" altLang="zh-CN" sz="2000" b="1" i="0" u="none" strike="noStrike" cap="none" normalizeH="0" baseline="0" dirty="0" smtClean="0">
                          <a:ln>
                            <a:noFill/>
                          </a:ln>
                          <a:solidFill>
                            <a:schemeClr val="tx1"/>
                          </a:solidFill>
                          <a:effectLst/>
                          <a:latin typeface="Arial" pitchFamily="34" charset="0"/>
                          <a:ea typeface="宋体" pitchFamily="2" charset="-122"/>
                        </a:rPr>
                        <a:t>AMSTERDAM     NL                 M          230.00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pt-BR" altLang="zh-CN" sz="2000" b="1" i="0" u="none" strike="noStrike" cap="none" normalizeH="0" baseline="0" dirty="0" smtClean="0">
                          <a:ln>
                            <a:noFill/>
                          </a:ln>
                          <a:solidFill>
                            <a:schemeClr val="tx1"/>
                          </a:solidFill>
                          <a:effectLst/>
                          <a:latin typeface="Arial" pitchFamily="34" charset="0"/>
                          <a:ea typeface="宋体" pitchFamily="2" charset="-122"/>
                        </a:rPr>
                        <a:t>                                                   N          50.22</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pt-BR" altLang="zh-CN" sz="2000" b="1" i="0" u="none" strike="noStrike" cap="none" normalizeH="0" baseline="0" dirty="0" smtClean="0">
                          <a:ln>
                            <a:noFill/>
                          </a:ln>
                          <a:solidFill>
                            <a:schemeClr val="tx1"/>
                          </a:solidFill>
                          <a:effectLst/>
                          <a:latin typeface="Arial" pitchFamily="34" charset="0"/>
                          <a:ea typeface="宋体" pitchFamily="2" charset="-122"/>
                        </a:rPr>
                        <a:t>                                                   45         41.53</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pt-BR" altLang="zh-CN" sz="2000" b="1" i="0" u="none" strike="noStrike" cap="none" normalizeH="0" baseline="0" dirty="0" smtClean="0">
                          <a:ln>
                            <a:noFill/>
                          </a:ln>
                          <a:solidFill>
                            <a:schemeClr val="tx1"/>
                          </a:solidFill>
                          <a:effectLst/>
                          <a:latin typeface="Arial" pitchFamily="34" charset="0"/>
                          <a:ea typeface="宋体" pitchFamily="2" charset="-122"/>
                        </a:rPr>
                        <a:t>                                                   300       37.52                                                   </a:t>
                      </a:r>
                      <a:endParaRPr kumimoji="0" lang="zh-CN" altLang="en-US" sz="2000" b="1" i="0" u="none" strike="noStrike" cap="none" normalizeH="0" baseline="0" dirty="0" smtClean="0">
                        <a:ln>
                          <a:noFill/>
                        </a:ln>
                        <a:solidFill>
                          <a:schemeClr val="tx1"/>
                        </a:solidFill>
                        <a:effectLst/>
                        <a:latin typeface="Arial" pitchFamily="34" charset="0"/>
                        <a:ea typeface="宋体" pitchFamily="2" charset="-122"/>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BBE0E3"/>
                    </a:solidFill>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39552" y="443483"/>
            <a:ext cx="7416824" cy="5078313"/>
          </a:xfrm>
          <a:prstGeom prst="rect">
            <a:avLst/>
          </a:prstGeom>
        </p:spPr>
        <p:txBody>
          <a:bodyPr wrap="square">
            <a:spAutoFit/>
          </a:bodyPr>
          <a:lstStyle/>
          <a:p>
            <a:pPr>
              <a:lnSpc>
                <a:spcPct val="150000"/>
              </a:lnSpc>
            </a:pPr>
            <a:r>
              <a:rPr lang="zh-CN" altLang="en-US" sz="2400" b="1" dirty="0" smtClean="0">
                <a:solidFill>
                  <a:srgbClr val="FF0000"/>
                </a:solidFill>
                <a:latin typeface="宋体" panose="02010600030101010101" pitchFamily="2" charset="-122"/>
                <a:ea typeface="宋体" panose="02010600030101010101" pitchFamily="2" charset="-122"/>
              </a:rPr>
              <a:t>（</a:t>
            </a:r>
            <a:r>
              <a:rPr lang="en-US" altLang="zh-CN" sz="2400" b="1" dirty="0" smtClean="0">
                <a:solidFill>
                  <a:srgbClr val="FF0000"/>
                </a:solidFill>
                <a:latin typeface="宋体" panose="02010600030101010101" pitchFamily="2" charset="-122"/>
                <a:ea typeface="宋体" panose="02010600030101010101" pitchFamily="2" charset="-122"/>
              </a:rPr>
              <a:t>4</a:t>
            </a:r>
            <a:r>
              <a:rPr lang="zh-CN" altLang="en-US" sz="2400" b="1" dirty="0" smtClean="0">
                <a:solidFill>
                  <a:srgbClr val="FF0000"/>
                </a:solidFill>
                <a:latin typeface="宋体" panose="02010600030101010101" pitchFamily="2" charset="-122"/>
                <a:ea typeface="宋体" panose="02010600030101010101" pitchFamily="2" charset="-122"/>
              </a:rPr>
              <a:t>）指定商品运价（</a:t>
            </a:r>
            <a:r>
              <a:rPr lang="en-US" altLang="zh-CN" sz="2400" b="1" dirty="0" smtClean="0">
                <a:solidFill>
                  <a:srgbClr val="FF0000"/>
                </a:solidFill>
                <a:latin typeface="宋体" panose="02010600030101010101" pitchFamily="2" charset="-122"/>
                <a:ea typeface="宋体" panose="02010600030101010101" pitchFamily="2" charset="-122"/>
              </a:rPr>
              <a:t>Specific Commodity Rate, SCR</a:t>
            </a:r>
            <a:r>
              <a:rPr lang="zh-CN" altLang="en-US" sz="2400" b="1" dirty="0" smtClean="0">
                <a:solidFill>
                  <a:srgbClr val="FF0000"/>
                </a:solidFill>
                <a:latin typeface="宋体" panose="02010600030101010101" pitchFamily="2" charset="-122"/>
                <a:ea typeface="宋体" panose="02010600030101010101" pitchFamily="2" charset="-122"/>
              </a:rPr>
              <a:t>）</a:t>
            </a:r>
            <a:endParaRPr lang="en-US" altLang="zh-CN" sz="2400" b="1" dirty="0" smtClean="0">
              <a:solidFill>
                <a:srgbClr val="FF0000"/>
              </a:solidFill>
              <a:latin typeface="宋体" panose="02010600030101010101" pitchFamily="2" charset="-122"/>
              <a:ea typeface="宋体" panose="02010600030101010101" pitchFamily="2" charset="-122"/>
            </a:endParaRPr>
          </a:p>
          <a:p>
            <a:pPr indent="457200">
              <a:lnSpc>
                <a:spcPct val="150000"/>
              </a:lnSpc>
            </a:pPr>
            <a:r>
              <a:rPr lang="en-US" altLang="zh-CN" sz="2400" dirty="0" smtClean="0">
                <a:solidFill>
                  <a:srgbClr val="FF0000"/>
                </a:solidFill>
                <a:latin typeface="宋体" panose="02010600030101010101" pitchFamily="2" charset="-122"/>
                <a:ea typeface="宋体" panose="02010600030101010101" pitchFamily="2" charset="-122"/>
              </a:rPr>
              <a:t>1)</a:t>
            </a:r>
            <a:r>
              <a:rPr lang="zh-CN" altLang="en-US" sz="2400" dirty="0" smtClean="0">
                <a:solidFill>
                  <a:srgbClr val="FF0000"/>
                </a:solidFill>
                <a:latin typeface="宋体" panose="02010600030101010101" pitchFamily="2" charset="-122"/>
                <a:ea typeface="宋体" panose="02010600030101010101" pitchFamily="2" charset="-122"/>
              </a:rPr>
              <a:t>使用规则</a:t>
            </a:r>
            <a:endParaRPr lang="en-US" altLang="zh-CN" sz="2400" dirty="0" smtClean="0">
              <a:solidFill>
                <a:srgbClr val="FF0000"/>
              </a:solidFill>
              <a:latin typeface="宋体" panose="02010600030101010101" pitchFamily="2" charset="-122"/>
              <a:ea typeface="宋体" panose="02010600030101010101" pitchFamily="2" charset="-122"/>
            </a:endParaRPr>
          </a:p>
          <a:p>
            <a:pPr lvl="2" indent="457200">
              <a:lnSpc>
                <a:spcPct val="150000"/>
              </a:lnSpc>
              <a:buFont typeface="Wingdings" pitchFamily="2" charset="2"/>
              <a:buChar char="ü"/>
            </a:pPr>
            <a:r>
              <a:rPr lang="en-US" altLang="zh-CN" sz="2400" dirty="0" smtClean="0">
                <a:latin typeface="宋体" panose="02010600030101010101" pitchFamily="2" charset="-122"/>
                <a:ea typeface="宋体" panose="02010600030101010101" pitchFamily="2" charset="-122"/>
              </a:rPr>
              <a:t>CLASS RATE</a:t>
            </a:r>
            <a:r>
              <a:rPr lang="zh-CN" altLang="en-US" sz="2400" dirty="0" smtClean="0">
                <a:latin typeface="宋体" panose="02010600030101010101" pitchFamily="2" charset="-122"/>
                <a:ea typeface="宋体" panose="02010600030101010101" pitchFamily="2" charset="-122"/>
              </a:rPr>
              <a:t>（运费等级）：</a:t>
            </a:r>
            <a:r>
              <a:rPr lang="en-US" altLang="zh-CN" sz="2400" dirty="0" smtClean="0">
                <a:latin typeface="宋体" panose="02010600030101010101" pitchFamily="2" charset="-122"/>
                <a:ea typeface="宋体" panose="02010600030101010101" pitchFamily="2" charset="-122"/>
              </a:rPr>
              <a:t>C</a:t>
            </a:r>
          </a:p>
          <a:p>
            <a:pPr lvl="2" indent="457200">
              <a:lnSpc>
                <a:spcPct val="150000"/>
              </a:lnSpc>
              <a:buFont typeface="Wingdings" pitchFamily="2" charset="2"/>
              <a:buChar char="ü"/>
            </a:pPr>
            <a:r>
              <a:rPr lang="zh-CN" altLang="en-US" sz="2400" dirty="0" smtClean="0">
                <a:latin typeface="宋体" panose="02010600030101010101" pitchFamily="2" charset="-122"/>
                <a:ea typeface="宋体" panose="02010600030101010101" pitchFamily="2" charset="-122"/>
              </a:rPr>
              <a:t>运输始发地到目的地之间有公布的指定商品运价（</a:t>
            </a:r>
            <a:r>
              <a:rPr lang="zh-CN" altLang="en-US" sz="2400" dirty="0" smtClean="0">
                <a:solidFill>
                  <a:srgbClr val="FF0000"/>
                </a:solidFill>
                <a:latin typeface="宋体" panose="02010600030101010101" pitchFamily="2" charset="-122"/>
                <a:ea typeface="宋体" panose="02010600030101010101" pitchFamily="2" charset="-122"/>
              </a:rPr>
              <a:t>在特定航线上</a:t>
            </a:r>
            <a:r>
              <a:rPr lang="zh-CN" altLang="en-US" sz="2400" dirty="0" smtClean="0">
                <a:latin typeface="宋体" panose="02010600030101010101" pitchFamily="2" charset="-122"/>
                <a:ea typeface="宋体" panose="02010600030101010101" pitchFamily="2" charset="-122"/>
              </a:rPr>
              <a:t>）</a:t>
            </a:r>
            <a:endParaRPr lang="en-US" altLang="zh-CN" sz="2400" dirty="0" smtClean="0">
              <a:latin typeface="宋体" panose="02010600030101010101" pitchFamily="2" charset="-122"/>
              <a:ea typeface="宋体" panose="02010600030101010101" pitchFamily="2" charset="-122"/>
            </a:endParaRPr>
          </a:p>
          <a:p>
            <a:pPr lvl="2" indent="457200">
              <a:lnSpc>
                <a:spcPct val="150000"/>
              </a:lnSpc>
              <a:buFont typeface="Wingdings" pitchFamily="2" charset="2"/>
              <a:buChar char="ü"/>
            </a:pPr>
            <a:r>
              <a:rPr lang="zh-CN" altLang="en-US" sz="2400" dirty="0" smtClean="0">
                <a:latin typeface="宋体" panose="02010600030101010101" pitchFamily="2" charset="-122"/>
                <a:ea typeface="宋体" panose="02010600030101010101" pitchFamily="2" charset="-122"/>
              </a:rPr>
              <a:t>托运人所交货物品名与有关指定商品运价的货物品名吻合（</a:t>
            </a:r>
            <a:r>
              <a:rPr lang="zh-CN" altLang="en-US" sz="2400" dirty="0" smtClean="0">
                <a:solidFill>
                  <a:srgbClr val="FF0000"/>
                </a:solidFill>
                <a:latin typeface="宋体" panose="02010600030101010101" pitchFamily="2" charset="-122"/>
                <a:ea typeface="宋体" panose="02010600030101010101" pitchFamily="2" charset="-122"/>
              </a:rPr>
              <a:t>特定商品</a:t>
            </a:r>
            <a:r>
              <a:rPr lang="zh-CN" altLang="en-US" sz="2400" dirty="0" smtClean="0">
                <a:latin typeface="宋体" panose="02010600030101010101" pitchFamily="2" charset="-122"/>
                <a:ea typeface="宋体" panose="02010600030101010101" pitchFamily="2" charset="-122"/>
              </a:rPr>
              <a:t>）</a:t>
            </a:r>
            <a:endParaRPr lang="en-US" altLang="zh-CN" sz="2400" dirty="0" smtClean="0">
              <a:latin typeface="宋体" panose="02010600030101010101" pitchFamily="2" charset="-122"/>
              <a:ea typeface="宋体" panose="02010600030101010101" pitchFamily="2" charset="-122"/>
            </a:endParaRPr>
          </a:p>
          <a:p>
            <a:pPr lvl="2" indent="457200">
              <a:lnSpc>
                <a:spcPct val="150000"/>
              </a:lnSpc>
              <a:buFont typeface="Wingdings" pitchFamily="2" charset="2"/>
              <a:buChar char="ü"/>
            </a:pPr>
            <a:r>
              <a:rPr lang="zh-CN" altLang="en-US" sz="2400" dirty="0" smtClean="0">
                <a:latin typeface="宋体" panose="02010600030101010101" pitchFamily="2" charset="-122"/>
                <a:ea typeface="宋体" panose="02010600030101010101" pitchFamily="2" charset="-122"/>
              </a:rPr>
              <a:t>货物的</a:t>
            </a:r>
            <a:r>
              <a:rPr lang="zh-CN" altLang="en-US" sz="2400" dirty="0" smtClean="0">
                <a:solidFill>
                  <a:srgbClr val="FF0000"/>
                </a:solidFill>
                <a:latin typeface="宋体" panose="02010600030101010101" pitchFamily="2" charset="-122"/>
                <a:ea typeface="宋体" panose="02010600030101010101" pitchFamily="2" charset="-122"/>
              </a:rPr>
              <a:t>计费重量</a:t>
            </a:r>
            <a:r>
              <a:rPr lang="zh-CN" altLang="en-US" sz="2400" dirty="0" smtClean="0">
                <a:latin typeface="宋体" panose="02010600030101010101" pitchFamily="2" charset="-122"/>
                <a:ea typeface="宋体" panose="02010600030101010101" pitchFamily="2" charset="-122"/>
              </a:rPr>
              <a:t>满足</a:t>
            </a:r>
            <a:r>
              <a:rPr lang="en-US" altLang="zh-CN" sz="2400" dirty="0" smtClean="0">
                <a:latin typeface="宋体" panose="02010600030101010101" pitchFamily="2" charset="-122"/>
                <a:ea typeface="宋体" panose="02010600030101010101" pitchFamily="2" charset="-122"/>
              </a:rPr>
              <a:t>SCR</a:t>
            </a:r>
            <a:r>
              <a:rPr lang="zh-CN" altLang="en-US" sz="2400" dirty="0" smtClean="0">
                <a:latin typeface="宋体" panose="02010600030101010101" pitchFamily="2" charset="-122"/>
                <a:ea typeface="宋体" panose="02010600030101010101" pitchFamily="2" charset="-122"/>
              </a:rPr>
              <a:t>使用时的最低重量要求</a:t>
            </a: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828800" y="1104900"/>
            <a:ext cx="54864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39552" y="698415"/>
            <a:ext cx="7416824" cy="4247317"/>
          </a:xfrm>
          <a:prstGeom prst="rect">
            <a:avLst/>
          </a:prstGeom>
        </p:spPr>
        <p:txBody>
          <a:bodyPr wrap="square">
            <a:spAutoFit/>
          </a:bodyPr>
          <a:lstStyle/>
          <a:p>
            <a:pPr>
              <a:lnSpc>
                <a:spcPct val="150000"/>
              </a:lnSpc>
            </a:pPr>
            <a:r>
              <a:rPr lang="zh-CN" altLang="en-US" sz="2400" b="1" dirty="0" smtClean="0">
                <a:solidFill>
                  <a:srgbClr val="FF0000"/>
                </a:solidFill>
                <a:latin typeface="宋体" panose="02010600030101010101" pitchFamily="2" charset="-122"/>
                <a:ea typeface="宋体" panose="02010600030101010101" pitchFamily="2" charset="-122"/>
              </a:rPr>
              <a:t>（</a:t>
            </a:r>
            <a:r>
              <a:rPr lang="en-US" altLang="zh-CN" sz="2400" b="1" dirty="0" smtClean="0">
                <a:solidFill>
                  <a:srgbClr val="FF0000"/>
                </a:solidFill>
                <a:latin typeface="宋体" panose="02010600030101010101" pitchFamily="2" charset="-122"/>
                <a:ea typeface="宋体" panose="02010600030101010101" pitchFamily="2" charset="-122"/>
              </a:rPr>
              <a:t>4</a:t>
            </a:r>
            <a:r>
              <a:rPr lang="zh-CN" altLang="en-US" sz="2400" b="1" dirty="0" smtClean="0">
                <a:solidFill>
                  <a:srgbClr val="FF0000"/>
                </a:solidFill>
                <a:latin typeface="宋体" panose="02010600030101010101" pitchFamily="2" charset="-122"/>
                <a:ea typeface="宋体" panose="02010600030101010101" pitchFamily="2" charset="-122"/>
              </a:rPr>
              <a:t>）指定商品运价（</a:t>
            </a:r>
            <a:r>
              <a:rPr lang="en-US" altLang="zh-CN" sz="2400" b="1" dirty="0" smtClean="0">
                <a:solidFill>
                  <a:srgbClr val="FF0000"/>
                </a:solidFill>
                <a:latin typeface="宋体" panose="02010600030101010101" pitchFamily="2" charset="-122"/>
                <a:ea typeface="宋体" panose="02010600030101010101" pitchFamily="2" charset="-122"/>
              </a:rPr>
              <a:t>Specific Commodity Rate, SCR</a:t>
            </a:r>
            <a:r>
              <a:rPr lang="zh-CN" altLang="en-US" sz="2400" b="1" dirty="0" smtClean="0">
                <a:solidFill>
                  <a:srgbClr val="FF0000"/>
                </a:solidFill>
                <a:latin typeface="宋体" panose="02010600030101010101" pitchFamily="2" charset="-122"/>
                <a:ea typeface="宋体" panose="02010600030101010101" pitchFamily="2" charset="-122"/>
              </a:rPr>
              <a:t>）</a:t>
            </a:r>
            <a:endParaRPr lang="en-US" altLang="zh-CN" sz="2400" b="1" dirty="0" smtClean="0">
              <a:solidFill>
                <a:srgbClr val="FF0000"/>
              </a:solidFill>
              <a:latin typeface="宋体" panose="02010600030101010101" pitchFamily="2" charset="-122"/>
              <a:ea typeface="宋体" panose="02010600030101010101" pitchFamily="2" charset="-122"/>
            </a:endParaRPr>
          </a:p>
          <a:p>
            <a:pPr indent="457200">
              <a:lnSpc>
                <a:spcPct val="150000"/>
              </a:lnSpc>
            </a:pPr>
            <a:r>
              <a:rPr lang="en-US" altLang="zh-CN" sz="2400" dirty="0" smtClean="0">
                <a:solidFill>
                  <a:srgbClr val="FF0000"/>
                </a:solidFill>
                <a:latin typeface="宋体" panose="02010600030101010101" pitchFamily="2" charset="-122"/>
                <a:ea typeface="宋体" panose="02010600030101010101" pitchFamily="2" charset="-122"/>
              </a:rPr>
              <a:t>2</a:t>
            </a:r>
            <a:r>
              <a:rPr lang="zh-CN" altLang="en-US" sz="2400" dirty="0" smtClean="0">
                <a:solidFill>
                  <a:srgbClr val="FF0000"/>
                </a:solidFill>
                <a:latin typeface="宋体" panose="02010600030101010101" pitchFamily="2" charset="-122"/>
                <a:ea typeface="宋体" panose="02010600030101010101" pitchFamily="2" charset="-122"/>
              </a:rPr>
              <a:t>）计算步骤</a:t>
            </a:r>
            <a:endParaRPr lang="en-US" altLang="zh-CN" sz="2400" dirty="0" smtClean="0">
              <a:solidFill>
                <a:srgbClr val="FF0000"/>
              </a:solidFill>
              <a:latin typeface="宋体" panose="02010600030101010101" pitchFamily="2" charset="-122"/>
              <a:ea typeface="宋体" panose="02010600030101010101" pitchFamily="2" charset="-122"/>
            </a:endParaRPr>
          </a:p>
          <a:p>
            <a:pPr lvl="2" indent="457200">
              <a:lnSpc>
                <a:spcPct val="150000"/>
              </a:lnSpc>
              <a:buFont typeface="Wingdings" pitchFamily="2" charset="2"/>
              <a:buChar char="ü"/>
            </a:pPr>
            <a:r>
              <a:rPr lang="zh-CN" altLang="en-US" sz="2200" dirty="0" smtClean="0">
                <a:solidFill>
                  <a:srgbClr val="00B0F0"/>
                </a:solidFill>
                <a:latin typeface="宋体" panose="02010600030101010101" pitchFamily="2" charset="-122"/>
                <a:ea typeface="宋体" panose="02010600030101010101" pitchFamily="2" charset="-122"/>
              </a:rPr>
              <a:t>第一步</a:t>
            </a:r>
            <a:r>
              <a:rPr lang="zh-CN" altLang="en-US" sz="2200" dirty="0" smtClean="0">
                <a:latin typeface="宋体" panose="02010600030101010101" pitchFamily="2" charset="-122"/>
                <a:ea typeface="宋体" panose="02010600030101010101" pitchFamily="2" charset="-122"/>
              </a:rPr>
              <a:t>：先查询运价表，如有指定商品代号，则考虑使用指定商品运价。</a:t>
            </a:r>
            <a:endParaRPr lang="en-US" altLang="zh-CN" sz="2200" dirty="0" smtClean="0">
              <a:latin typeface="宋体" panose="02010600030101010101" pitchFamily="2" charset="-122"/>
              <a:ea typeface="宋体" panose="02010600030101010101" pitchFamily="2" charset="-122"/>
            </a:endParaRPr>
          </a:p>
          <a:p>
            <a:pPr lvl="2" indent="457200">
              <a:lnSpc>
                <a:spcPct val="150000"/>
              </a:lnSpc>
              <a:buFont typeface="Wingdings" pitchFamily="2" charset="2"/>
              <a:buChar char="ü"/>
            </a:pPr>
            <a:r>
              <a:rPr lang="zh-CN" altLang="en-US" sz="2200" dirty="0" smtClean="0">
                <a:solidFill>
                  <a:srgbClr val="00B0F0"/>
                </a:solidFill>
                <a:latin typeface="宋体" panose="02010600030101010101" pitchFamily="2" charset="-122"/>
                <a:ea typeface="宋体" panose="02010600030101010101" pitchFamily="2" charset="-122"/>
              </a:rPr>
              <a:t>第二步</a:t>
            </a:r>
            <a:r>
              <a:rPr lang="zh-CN" altLang="en-US" sz="2200" dirty="0" smtClean="0">
                <a:latin typeface="宋体" panose="02010600030101010101" pitchFamily="2" charset="-122"/>
                <a:ea typeface="宋体" panose="02010600030101010101" pitchFamily="2" charset="-122"/>
              </a:rPr>
              <a:t>：查找</a:t>
            </a:r>
            <a:r>
              <a:rPr lang="en-US" altLang="zh-CN" sz="2200" dirty="0" smtClean="0">
                <a:latin typeface="宋体" panose="02010600030101010101" pitchFamily="2" charset="-122"/>
                <a:ea typeface="宋体" panose="02010600030101010101" pitchFamily="2" charset="-122"/>
              </a:rPr>
              <a:t>TACT RATES BOOKS</a:t>
            </a:r>
            <a:r>
              <a:rPr lang="zh-CN" altLang="en-US" sz="2200" dirty="0" smtClean="0">
                <a:latin typeface="宋体" panose="02010600030101010101" pitchFamily="2" charset="-122"/>
                <a:ea typeface="宋体" panose="02010600030101010101" pitchFamily="2" charset="-122"/>
              </a:rPr>
              <a:t>的品名表，找出与运输货物品名相对应的指定商品代号。</a:t>
            </a:r>
          </a:p>
          <a:p>
            <a:pPr lvl="2" indent="457200">
              <a:lnSpc>
                <a:spcPct val="150000"/>
              </a:lnSpc>
              <a:buFont typeface="Wingdings" pitchFamily="2" charset="2"/>
              <a:buChar char="ü"/>
            </a:pPr>
            <a:r>
              <a:rPr lang="zh-CN" altLang="en-US" sz="2200" dirty="0" smtClean="0">
                <a:solidFill>
                  <a:srgbClr val="00B0F0"/>
                </a:solidFill>
                <a:latin typeface="宋体" panose="02010600030101010101" pitchFamily="2" charset="-122"/>
                <a:ea typeface="宋体" panose="02010600030101010101" pitchFamily="2" charset="-122"/>
              </a:rPr>
              <a:t>第三步</a:t>
            </a:r>
            <a:r>
              <a:rPr lang="zh-CN" altLang="en-US" sz="2200" dirty="0" smtClean="0">
                <a:latin typeface="宋体" panose="02010600030101010101" pitchFamily="2" charset="-122"/>
                <a:ea typeface="宋体" panose="02010600030101010101" pitchFamily="2" charset="-122"/>
              </a:rPr>
              <a:t>：算出货物的计费重量。</a:t>
            </a:r>
            <a:endParaRPr lang="en-US" altLang="zh-CN" sz="2200" dirty="0" smtClean="0">
              <a:latin typeface="宋体" panose="02010600030101010101" pitchFamily="2" charset="-122"/>
              <a:ea typeface="宋体" panose="02010600030101010101" pitchFamily="2" charset="-122"/>
            </a:endParaRPr>
          </a:p>
          <a:p>
            <a:pPr lvl="2" indent="457200">
              <a:lnSpc>
                <a:spcPct val="150000"/>
              </a:lnSpc>
              <a:buFont typeface="Wingdings" pitchFamily="2" charset="2"/>
              <a:buChar char="ü"/>
            </a:pPr>
            <a:r>
              <a:rPr lang="zh-CN" altLang="en-US" sz="2200" dirty="0" smtClean="0">
                <a:solidFill>
                  <a:srgbClr val="00B0F0"/>
                </a:solidFill>
                <a:latin typeface="宋体" panose="02010600030101010101" pitchFamily="2" charset="-122"/>
                <a:ea typeface="宋体" panose="02010600030101010101" pitchFamily="2" charset="-122"/>
              </a:rPr>
              <a:t>第四步</a:t>
            </a:r>
            <a:r>
              <a:rPr lang="zh-CN" altLang="en-US" sz="2200" dirty="0" smtClean="0">
                <a:latin typeface="宋体" panose="02010600030101010101" pitchFamily="2" charset="-122"/>
                <a:ea typeface="宋体" panose="02010600030101010101" pitchFamily="2" charset="-122"/>
              </a:rPr>
              <a:t>：找出适用运价，然后计算出航空运价。</a:t>
            </a: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79512" y="443483"/>
            <a:ext cx="8280920" cy="4888518"/>
          </a:xfrm>
          <a:prstGeom prst="rect">
            <a:avLst/>
          </a:prstGeom>
        </p:spPr>
        <p:txBody>
          <a:bodyPr wrap="square">
            <a:spAutoFit/>
          </a:bodyPr>
          <a:lstStyle/>
          <a:p>
            <a:pPr>
              <a:lnSpc>
                <a:spcPts val="3400"/>
              </a:lnSpc>
            </a:pPr>
            <a:r>
              <a:rPr lang="zh-CN" altLang="en-US" sz="2400" b="1" dirty="0" smtClean="0">
                <a:solidFill>
                  <a:srgbClr val="FF0000"/>
                </a:solidFill>
                <a:latin typeface="宋体" panose="02010600030101010101" pitchFamily="2" charset="-122"/>
                <a:ea typeface="宋体" panose="02010600030101010101" pitchFamily="2" charset="-122"/>
              </a:rPr>
              <a:t>（</a:t>
            </a:r>
            <a:r>
              <a:rPr lang="en-US" altLang="zh-CN" sz="2400" b="1" dirty="0" smtClean="0">
                <a:solidFill>
                  <a:srgbClr val="FF0000"/>
                </a:solidFill>
                <a:latin typeface="宋体" panose="02010600030101010101" pitchFamily="2" charset="-122"/>
                <a:ea typeface="宋体" panose="02010600030101010101" pitchFamily="2" charset="-122"/>
              </a:rPr>
              <a:t>4</a:t>
            </a:r>
            <a:r>
              <a:rPr lang="zh-CN" altLang="en-US" sz="2400" b="1" dirty="0" smtClean="0">
                <a:solidFill>
                  <a:srgbClr val="FF0000"/>
                </a:solidFill>
                <a:latin typeface="宋体" panose="02010600030101010101" pitchFamily="2" charset="-122"/>
                <a:ea typeface="宋体" panose="02010600030101010101" pitchFamily="2" charset="-122"/>
              </a:rPr>
              <a:t>）指定商品运价（</a:t>
            </a:r>
            <a:r>
              <a:rPr lang="en-US" altLang="zh-CN" sz="2400" b="1" dirty="0" smtClean="0">
                <a:solidFill>
                  <a:srgbClr val="FF0000"/>
                </a:solidFill>
                <a:latin typeface="宋体" panose="02010600030101010101" pitchFamily="2" charset="-122"/>
                <a:ea typeface="宋体" panose="02010600030101010101" pitchFamily="2" charset="-122"/>
              </a:rPr>
              <a:t>Specific Commodity Rate, SCR</a:t>
            </a:r>
            <a:r>
              <a:rPr lang="zh-CN" altLang="en-US" sz="2400" b="1" dirty="0" smtClean="0">
                <a:solidFill>
                  <a:srgbClr val="FF0000"/>
                </a:solidFill>
                <a:latin typeface="宋体" panose="02010600030101010101" pitchFamily="2" charset="-122"/>
                <a:ea typeface="宋体" panose="02010600030101010101" pitchFamily="2" charset="-122"/>
              </a:rPr>
              <a:t>）</a:t>
            </a:r>
            <a:endParaRPr lang="en-US" altLang="zh-CN" sz="2400" b="1" dirty="0" smtClean="0">
              <a:solidFill>
                <a:srgbClr val="FF0000"/>
              </a:solidFill>
              <a:latin typeface="宋体" panose="02010600030101010101" pitchFamily="2" charset="-122"/>
              <a:ea typeface="宋体" panose="02010600030101010101" pitchFamily="2" charset="-122"/>
            </a:endParaRPr>
          </a:p>
          <a:p>
            <a:pPr indent="457200">
              <a:lnSpc>
                <a:spcPts val="3400"/>
              </a:lnSpc>
            </a:pPr>
            <a:r>
              <a:rPr lang="en-US" altLang="zh-CN" sz="2400" dirty="0" smtClean="0">
                <a:solidFill>
                  <a:srgbClr val="FF0000"/>
                </a:solidFill>
                <a:latin typeface="宋体" panose="02010600030101010101" pitchFamily="2" charset="-122"/>
                <a:ea typeface="宋体" panose="02010600030101010101" pitchFamily="2" charset="-122"/>
              </a:rPr>
              <a:t>2</a:t>
            </a:r>
            <a:r>
              <a:rPr lang="zh-CN" altLang="en-US" sz="2400" dirty="0" smtClean="0">
                <a:solidFill>
                  <a:srgbClr val="FF0000"/>
                </a:solidFill>
                <a:latin typeface="宋体" panose="02010600030101010101" pitchFamily="2" charset="-122"/>
                <a:ea typeface="宋体" panose="02010600030101010101" pitchFamily="2" charset="-122"/>
              </a:rPr>
              <a:t>）计算步骤</a:t>
            </a:r>
            <a:endParaRPr lang="en-US" altLang="zh-CN" sz="2400" dirty="0" smtClean="0">
              <a:solidFill>
                <a:srgbClr val="FF0000"/>
              </a:solidFill>
              <a:latin typeface="宋体" panose="02010600030101010101" pitchFamily="2" charset="-122"/>
              <a:ea typeface="宋体" panose="02010600030101010101" pitchFamily="2" charset="-122"/>
            </a:endParaRPr>
          </a:p>
          <a:p>
            <a:pPr lvl="2" indent="457200">
              <a:lnSpc>
                <a:spcPts val="3400"/>
              </a:lnSpc>
              <a:buFont typeface="Arial" pitchFamily="34" charset="0"/>
              <a:buChar char="•"/>
            </a:pPr>
            <a:r>
              <a:rPr lang="zh-CN" altLang="en-US" sz="2200" dirty="0" smtClean="0">
                <a:latin typeface="宋体" panose="02010600030101010101" pitchFamily="2" charset="-122"/>
                <a:ea typeface="宋体" panose="02010600030101010101" pitchFamily="2" charset="-122"/>
              </a:rPr>
              <a:t>如果货物的计费重量超过指定商品运价的最低重量，则优先使用指定商品运价。</a:t>
            </a:r>
            <a:endParaRPr lang="en-US" altLang="zh-CN" sz="2200" dirty="0" smtClean="0">
              <a:latin typeface="宋体" panose="02010600030101010101" pitchFamily="2" charset="-122"/>
              <a:ea typeface="宋体" panose="02010600030101010101" pitchFamily="2" charset="-122"/>
            </a:endParaRPr>
          </a:p>
          <a:p>
            <a:pPr lvl="2" indent="457200">
              <a:lnSpc>
                <a:spcPts val="3400"/>
              </a:lnSpc>
              <a:buFont typeface="Arial" pitchFamily="34" charset="0"/>
              <a:buChar char="•"/>
            </a:pPr>
            <a:r>
              <a:rPr lang="zh-CN" altLang="en-US" sz="2200" dirty="0" smtClean="0">
                <a:latin typeface="宋体" panose="02010600030101010101" pitchFamily="2" charset="-122"/>
                <a:ea typeface="宋体" panose="02010600030101010101" pitchFamily="2" charset="-122"/>
              </a:rPr>
              <a:t>如果货物的计费重量没有达到指定商品运价的最低重量，则需要比较计算。</a:t>
            </a:r>
            <a:endParaRPr lang="en-US" altLang="zh-CN" sz="2200" dirty="0" smtClean="0">
              <a:latin typeface="宋体" panose="02010600030101010101" pitchFamily="2" charset="-122"/>
              <a:ea typeface="宋体" panose="02010600030101010101" pitchFamily="2" charset="-122"/>
            </a:endParaRPr>
          </a:p>
          <a:p>
            <a:pPr lvl="2" indent="457200">
              <a:lnSpc>
                <a:spcPts val="3400"/>
              </a:lnSpc>
            </a:pPr>
            <a:r>
              <a:rPr lang="zh-CN" altLang="en-US" sz="2200" dirty="0" smtClean="0">
                <a:latin typeface="宋体" panose="02010600030101010101" pitchFamily="2" charset="-122"/>
                <a:ea typeface="宋体" panose="02010600030101010101" pitchFamily="2" charset="-122"/>
              </a:rPr>
              <a:t>①按普通货物计算，适用运价为</a:t>
            </a:r>
            <a:r>
              <a:rPr lang="en-US" altLang="zh-CN" sz="2200" dirty="0" smtClean="0">
                <a:latin typeface="宋体" panose="02010600030101010101" pitchFamily="2" charset="-122"/>
                <a:ea typeface="宋体" panose="02010600030101010101" pitchFamily="2" charset="-122"/>
              </a:rPr>
              <a:t>GCR N</a:t>
            </a:r>
            <a:r>
              <a:rPr lang="zh-CN" altLang="en-US" sz="2200" dirty="0" smtClean="0">
                <a:latin typeface="宋体" panose="02010600030101010101" pitchFamily="2" charset="-122"/>
                <a:ea typeface="宋体" panose="02010600030101010101" pitchFamily="2" charset="-122"/>
              </a:rPr>
              <a:t>或</a:t>
            </a:r>
            <a:r>
              <a:rPr lang="en-US" altLang="zh-CN" sz="2200" dirty="0" smtClean="0">
                <a:latin typeface="宋体" panose="02010600030101010101" pitchFamily="2" charset="-122"/>
                <a:ea typeface="宋体" panose="02010600030101010101" pitchFamily="2" charset="-122"/>
              </a:rPr>
              <a:t>GCR Q</a:t>
            </a:r>
            <a:r>
              <a:rPr lang="zh-CN" altLang="en-US" sz="2200" dirty="0" smtClean="0">
                <a:latin typeface="宋体" panose="02010600030101010101" pitchFamily="2" charset="-122"/>
                <a:ea typeface="宋体" panose="02010600030101010101" pitchFamily="2" charset="-122"/>
              </a:rPr>
              <a:t>的运价。</a:t>
            </a:r>
            <a:endParaRPr lang="en-US" altLang="zh-CN" sz="2200" dirty="0" smtClean="0">
              <a:latin typeface="宋体" panose="02010600030101010101" pitchFamily="2" charset="-122"/>
              <a:ea typeface="宋体" panose="02010600030101010101" pitchFamily="2" charset="-122"/>
            </a:endParaRPr>
          </a:p>
          <a:p>
            <a:pPr lvl="2" indent="457200">
              <a:lnSpc>
                <a:spcPts val="3400"/>
              </a:lnSpc>
            </a:pPr>
            <a:r>
              <a:rPr lang="zh-CN" altLang="en-US" sz="2200" dirty="0" smtClean="0">
                <a:latin typeface="宋体" panose="02010600030101010101" pitchFamily="2" charset="-122"/>
                <a:ea typeface="宋体" panose="02010600030101010101" pitchFamily="2" charset="-122"/>
              </a:rPr>
              <a:t>②按指定商品运价计算，使用运价为</a:t>
            </a:r>
            <a:r>
              <a:rPr lang="en-US" altLang="zh-CN" sz="2200" dirty="0" smtClean="0">
                <a:latin typeface="宋体" panose="02010600030101010101" pitchFamily="2" charset="-122"/>
                <a:ea typeface="宋体" panose="02010600030101010101" pitchFamily="2" charset="-122"/>
              </a:rPr>
              <a:t>SCR</a:t>
            </a:r>
            <a:r>
              <a:rPr lang="zh-CN" altLang="en-US" sz="2200" dirty="0" smtClean="0">
                <a:latin typeface="宋体" panose="02010600030101010101" pitchFamily="2" charset="-122"/>
                <a:ea typeface="宋体" panose="02010600030101010101" pitchFamily="2" charset="-122"/>
              </a:rPr>
              <a:t>的运价。</a:t>
            </a:r>
            <a:endParaRPr lang="en-US" altLang="zh-CN" sz="2200" dirty="0" smtClean="0">
              <a:latin typeface="宋体" panose="02010600030101010101" pitchFamily="2" charset="-122"/>
              <a:ea typeface="宋体" panose="02010600030101010101" pitchFamily="2" charset="-122"/>
            </a:endParaRPr>
          </a:p>
          <a:p>
            <a:pPr lvl="2" indent="457200">
              <a:lnSpc>
                <a:spcPts val="3400"/>
              </a:lnSpc>
            </a:pPr>
            <a:r>
              <a:rPr lang="zh-CN" altLang="en-US" sz="2200" dirty="0" smtClean="0">
                <a:latin typeface="宋体" panose="02010600030101010101" pitchFamily="2" charset="-122"/>
                <a:ea typeface="宋体" panose="02010600030101010101" pitchFamily="2" charset="-122"/>
              </a:rPr>
              <a:t>③比较①和②计算出的航空运费，取低者。</a:t>
            </a:r>
            <a:endParaRPr lang="en-US" altLang="zh-CN" sz="2200" dirty="0" smtClean="0">
              <a:latin typeface="宋体" panose="02010600030101010101" pitchFamily="2" charset="-122"/>
              <a:ea typeface="宋体" panose="02010600030101010101" pitchFamily="2" charset="-122"/>
            </a:endParaRPr>
          </a:p>
          <a:p>
            <a:pPr lvl="2" indent="457200">
              <a:lnSpc>
                <a:spcPts val="3400"/>
              </a:lnSpc>
              <a:buFont typeface="Wingdings" pitchFamily="2" charset="2"/>
              <a:buChar char="ü"/>
            </a:pPr>
            <a:r>
              <a:rPr lang="zh-CN" altLang="en-US" sz="2200" dirty="0" smtClean="0">
                <a:solidFill>
                  <a:srgbClr val="00B0F0"/>
                </a:solidFill>
                <a:latin typeface="宋体" panose="02010600030101010101" pitchFamily="2" charset="-122"/>
                <a:ea typeface="宋体" panose="02010600030101010101" pitchFamily="2" charset="-122"/>
              </a:rPr>
              <a:t>第五步</a:t>
            </a:r>
            <a:r>
              <a:rPr lang="zh-CN" altLang="en-US" sz="2200" dirty="0" smtClean="0">
                <a:latin typeface="宋体" panose="02010600030101010101" pitchFamily="2" charset="-122"/>
                <a:ea typeface="宋体" panose="02010600030101010101" pitchFamily="2" charset="-122"/>
              </a:rPr>
              <a:t>：比较第四步计算出的航空运费与最低运费</a:t>
            </a:r>
            <a:r>
              <a:rPr lang="en-US" altLang="zh-CN" sz="2200" dirty="0" smtClean="0">
                <a:latin typeface="宋体" panose="02010600030101010101" pitchFamily="2" charset="-122"/>
                <a:ea typeface="宋体" panose="02010600030101010101" pitchFamily="2" charset="-122"/>
              </a:rPr>
              <a:t>M</a:t>
            </a:r>
            <a:r>
              <a:rPr lang="zh-CN" altLang="en-US" sz="2200" dirty="0" smtClean="0">
                <a:latin typeface="宋体" panose="02010600030101010101" pitchFamily="2" charset="-122"/>
                <a:ea typeface="宋体" panose="02010600030101010101" pitchFamily="2" charset="-122"/>
              </a:rPr>
              <a:t>，取高者。</a:t>
            </a: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179512" y="841276"/>
            <a:ext cx="8532440" cy="1938992"/>
          </a:xfrm>
          <a:prstGeom prst="rect">
            <a:avLst/>
          </a:prstGeom>
          <a:noFill/>
        </p:spPr>
        <p:txBody>
          <a:bodyPr wrap="square" rtlCol="0">
            <a:spAutoFit/>
          </a:bodyPr>
          <a:lstStyle/>
          <a:p>
            <a:pPr indent="457200">
              <a:lnSpc>
                <a:spcPct val="150000"/>
              </a:lnSpc>
            </a:pPr>
            <a:r>
              <a:rPr lang="en-US" altLang="zh-CN" sz="2000" dirty="0" smtClean="0">
                <a:latin typeface="宋体" panose="02010600030101010101" pitchFamily="2" charset="-122"/>
                <a:ea typeface="宋体" panose="02010600030101010101" pitchFamily="2" charset="-122"/>
              </a:rPr>
              <a:t>Routing</a:t>
            </a: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BEIJING</a:t>
            </a: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CHINA(BJS) to NAGOYA, JAPAN(NGO)</a:t>
            </a:r>
          </a:p>
          <a:p>
            <a:pPr indent="457200">
              <a:lnSpc>
                <a:spcPct val="150000"/>
              </a:lnSpc>
            </a:pPr>
            <a:r>
              <a:rPr lang="en-US" altLang="zh-CN" sz="2000" dirty="0" smtClean="0">
                <a:latin typeface="宋体" panose="02010600030101010101" pitchFamily="2" charset="-122"/>
                <a:ea typeface="宋体" panose="02010600030101010101" pitchFamily="2" charset="-122"/>
              </a:rPr>
              <a:t> Commodity: Fresh Orange</a:t>
            </a:r>
          </a:p>
          <a:p>
            <a:pPr indent="457200">
              <a:lnSpc>
                <a:spcPct val="150000"/>
              </a:lnSpc>
            </a:pPr>
            <a:r>
              <a:rPr lang="en-US" altLang="zh-CN" sz="2000" dirty="0" smtClean="0">
                <a:latin typeface="宋体" panose="02010600030101010101" pitchFamily="2" charset="-122"/>
                <a:ea typeface="宋体" panose="02010600030101010101" pitchFamily="2" charset="-122"/>
              </a:rPr>
              <a:t> Gross Weight: Each 47.8Kgs, total 6 pieces</a:t>
            </a:r>
          </a:p>
          <a:p>
            <a:pPr indent="457200">
              <a:lnSpc>
                <a:spcPct val="150000"/>
              </a:lnSpc>
            </a:pPr>
            <a:r>
              <a:rPr lang="en-US" altLang="zh-CN" sz="2000" dirty="0" smtClean="0">
                <a:latin typeface="宋体" panose="02010600030101010101" pitchFamily="2" charset="-122"/>
                <a:ea typeface="宋体" panose="02010600030101010101" pitchFamily="2" charset="-122"/>
              </a:rPr>
              <a:t> Dimensions</a:t>
            </a: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128X42X36cmX6 </a:t>
            </a:r>
            <a:r>
              <a:rPr lang="zh-CN" altLang="en-US" sz="2000" dirty="0" smtClean="0">
                <a:latin typeface="宋体" panose="02010600030101010101" pitchFamily="2" charset="-122"/>
                <a:ea typeface="宋体" panose="02010600030101010101" pitchFamily="2" charset="-122"/>
              </a:rPr>
              <a:t>试计算应付运费。</a:t>
            </a:r>
            <a:endParaRPr lang="zh-CN" altLang="en-US" sz="2000" dirty="0"/>
          </a:p>
        </p:txBody>
      </p:sp>
      <p:sp>
        <p:nvSpPr>
          <p:cNvPr id="7" name="文本框 1">
            <a:extLst>
              <a:ext uri="{FF2B5EF4-FFF2-40B4-BE49-F238E27FC236}">
                <a16:creationId xmlns:a16="http://schemas.microsoft.com/office/drawing/2014/main" xmlns="" id="{3A8767CE-6346-4233-8C01-3A72E4F351C9}"/>
              </a:ext>
            </a:extLst>
          </p:cNvPr>
          <p:cNvSpPr txBox="1"/>
          <p:nvPr/>
        </p:nvSpPr>
        <p:spPr>
          <a:xfrm>
            <a:off x="1115616" y="337220"/>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例</a:t>
            </a:r>
            <a:endParaRPr lang="zh-CN" altLang="en-US" sz="2800" b="1" dirty="0">
              <a:solidFill>
                <a:srgbClr val="7030A0"/>
              </a:solidFill>
              <a:latin typeface="宋体" pitchFamily="2" charset="-122"/>
              <a:ea typeface="宋体" pitchFamily="2" charset="-122"/>
            </a:endParaRPr>
          </a:p>
        </p:txBody>
      </p:sp>
      <p:graphicFrame>
        <p:nvGraphicFramePr>
          <p:cNvPr id="6" name="Group 13"/>
          <p:cNvGraphicFramePr>
            <a:graphicFrameLocks noGrp="1"/>
          </p:cNvGraphicFramePr>
          <p:nvPr>
            <p:ph idx="1"/>
          </p:nvPr>
        </p:nvGraphicFramePr>
        <p:xfrm>
          <a:off x="1331640" y="2906236"/>
          <a:ext cx="6048672" cy="2255520"/>
        </p:xfrm>
        <a:graphic>
          <a:graphicData uri="http://schemas.openxmlformats.org/drawingml/2006/table">
            <a:tbl>
              <a:tblPr/>
              <a:tblGrid>
                <a:gridCol w="6048672"/>
              </a:tblGrid>
              <a:tr h="665987">
                <a:tc>
                  <a:txBody>
                    <a:bodyPr/>
                    <a:lstStyle>
                      <a:defPPr>
                        <a:defRPr lang="zh-CN"/>
                      </a:defPPr>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2000" b="1" i="0" u="none" strike="noStrike" cap="none" normalizeH="0" baseline="0" dirty="0" smtClean="0">
                          <a:ln>
                            <a:noFill/>
                          </a:ln>
                          <a:solidFill>
                            <a:schemeClr val="tx1"/>
                          </a:solidFill>
                          <a:effectLst/>
                          <a:latin typeface="Arial" pitchFamily="34" charset="0"/>
                          <a:ea typeface="宋体" pitchFamily="2" charset="-122"/>
                        </a:rPr>
                        <a:t>BEIJING                 CN                          BJS</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2000" b="1" i="0" u="none" strike="noStrike" cap="none" normalizeH="0" baseline="0" dirty="0" smtClean="0">
                          <a:ln>
                            <a:noFill/>
                          </a:ln>
                          <a:solidFill>
                            <a:schemeClr val="tx1"/>
                          </a:solidFill>
                          <a:effectLst/>
                          <a:latin typeface="Arial" pitchFamily="34" charset="0"/>
                          <a:ea typeface="宋体" pitchFamily="2" charset="-122"/>
                        </a:rPr>
                        <a:t>Y.RENMINBI           CNY                        KGS </a:t>
                      </a:r>
                      <a:endParaRPr kumimoji="0" lang="zh-CN" altLang="en-US" sz="2000" b="1" i="0" u="none" strike="noStrike" cap="none" normalizeH="0" baseline="0" dirty="0" smtClean="0">
                        <a:ln>
                          <a:noFill/>
                        </a:ln>
                        <a:solidFill>
                          <a:schemeClr val="tx1"/>
                        </a:solidFill>
                        <a:effectLst/>
                        <a:latin typeface="Arial" pitchFamily="34" charset="0"/>
                        <a:ea typeface="宋体" pitchFamily="2" charset="-122"/>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r>
              <a:tr h="1280459">
                <a:tc>
                  <a:txBody>
                    <a:bodyPr/>
                    <a:lstStyle>
                      <a:defPPr>
                        <a:defRPr lang="zh-CN"/>
                      </a:defPPr>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pt-BR" altLang="zh-CN" sz="2000" b="1" i="0" u="none" strike="noStrike" cap="none" normalizeH="0" baseline="0" dirty="0" smtClean="0">
                          <a:ln>
                            <a:noFill/>
                          </a:ln>
                          <a:solidFill>
                            <a:schemeClr val="tx1"/>
                          </a:solidFill>
                          <a:effectLst/>
                          <a:latin typeface="Arial" pitchFamily="34" charset="0"/>
                          <a:ea typeface="宋体" pitchFamily="2" charset="-122"/>
                        </a:rPr>
                        <a:t>NAGOYA                JP               M          230.00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pt-BR" altLang="zh-CN" sz="2000" b="1" i="0" u="none" strike="noStrike" cap="none" normalizeH="0" baseline="0" dirty="0" smtClean="0">
                          <a:ln>
                            <a:noFill/>
                          </a:ln>
                          <a:solidFill>
                            <a:schemeClr val="tx1"/>
                          </a:solidFill>
                          <a:effectLst/>
                          <a:latin typeface="Arial" pitchFamily="34" charset="0"/>
                          <a:ea typeface="宋体" pitchFamily="2" charset="-122"/>
                        </a:rPr>
                        <a:t>                                                   N          37.51</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pt-BR" altLang="zh-CN" sz="2000" b="1" i="0" u="none" strike="noStrike" cap="none" normalizeH="0" baseline="0" dirty="0" smtClean="0">
                          <a:ln>
                            <a:noFill/>
                          </a:ln>
                          <a:solidFill>
                            <a:schemeClr val="tx1"/>
                          </a:solidFill>
                          <a:effectLst/>
                          <a:latin typeface="Arial" pitchFamily="34" charset="0"/>
                          <a:ea typeface="宋体" pitchFamily="2" charset="-122"/>
                        </a:rPr>
                        <a:t>                                                   45         28.13</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pt-BR" altLang="zh-CN" sz="2000" b="1" i="0" u="none" strike="noStrike" cap="none" normalizeH="0" baseline="0" dirty="0" smtClean="0">
                          <a:ln>
                            <a:noFill/>
                          </a:ln>
                          <a:solidFill>
                            <a:schemeClr val="tx1"/>
                          </a:solidFill>
                          <a:effectLst/>
                          <a:latin typeface="Arial" pitchFamily="34" charset="0"/>
                          <a:ea typeface="宋体" pitchFamily="2" charset="-122"/>
                        </a:rPr>
                        <a:t>                               0008            300       18.80</a:t>
                      </a:r>
                      <a:endParaRPr kumimoji="0" lang="zh-CN" altLang="en-US" sz="2000" b="1" i="0" u="none" strike="noStrike" cap="none" normalizeH="0" baseline="0" dirty="0" smtClean="0">
                        <a:ln>
                          <a:noFill/>
                        </a:ln>
                        <a:solidFill>
                          <a:schemeClr val="tx1"/>
                        </a:solidFill>
                        <a:effectLst/>
                        <a:latin typeface="Arial" pitchFamily="34" charset="0"/>
                        <a:ea typeface="宋体" pitchFamily="2" charset="-122"/>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BBE0E3"/>
                    </a:solidFill>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2C2AB3F3-55BB-4F4A-8B52-9E23E7C40B9C}"/>
              </a:ext>
            </a:extLst>
          </p:cNvPr>
          <p:cNvSpPr txBox="1"/>
          <p:nvPr/>
        </p:nvSpPr>
        <p:spPr>
          <a:xfrm>
            <a:off x="1907704" y="553244"/>
            <a:ext cx="5256584" cy="584775"/>
          </a:xfrm>
          <a:prstGeom prst="rect">
            <a:avLst/>
          </a:prstGeom>
          <a:noFill/>
        </p:spPr>
        <p:txBody>
          <a:bodyPr wrap="square" rtlCol="0">
            <a:spAutoFit/>
          </a:bodyPr>
          <a:lstStyle/>
          <a:p>
            <a:r>
              <a:rPr lang="zh-CN" altLang="en-US" sz="3200" b="1" dirty="0">
                <a:solidFill>
                  <a:srgbClr val="FFC000"/>
                </a:solidFill>
                <a:latin typeface="宋体" pitchFamily="2" charset="-122"/>
                <a:ea typeface="宋体" pitchFamily="2" charset="-122"/>
              </a:rPr>
              <a:t>任</a:t>
            </a:r>
            <a:r>
              <a:rPr lang="zh-CN" altLang="en-US" sz="3200" b="1" dirty="0" smtClean="0">
                <a:solidFill>
                  <a:srgbClr val="FFC000"/>
                </a:solidFill>
                <a:latin typeface="宋体" pitchFamily="2" charset="-122"/>
                <a:ea typeface="宋体" pitchFamily="2" charset="-122"/>
              </a:rPr>
              <a:t>务二：航空运输费用计算</a:t>
            </a:r>
          </a:p>
        </p:txBody>
      </p:sp>
      <p:sp>
        <p:nvSpPr>
          <p:cNvPr id="5" name="文本框 4">
            <a:extLst>
              <a:ext uri="{FF2B5EF4-FFF2-40B4-BE49-F238E27FC236}">
                <a16:creationId xmlns:a16="http://schemas.microsoft.com/office/drawing/2014/main" xmlns="" id="{32D54AE4-04A4-491F-8416-88FF9124829A}"/>
              </a:ext>
            </a:extLst>
          </p:cNvPr>
          <p:cNvSpPr txBox="1"/>
          <p:nvPr/>
        </p:nvSpPr>
        <p:spPr>
          <a:xfrm>
            <a:off x="1115616" y="2002497"/>
            <a:ext cx="5184576" cy="3416320"/>
          </a:xfrm>
          <a:prstGeom prst="rect">
            <a:avLst/>
          </a:prstGeom>
          <a:noFill/>
        </p:spPr>
        <p:txBody>
          <a:bodyPr wrap="square" rtlCol="0">
            <a:spAutoFit/>
          </a:bodyPr>
          <a:lstStyle/>
          <a:p>
            <a:pPr indent="457200">
              <a:lnSpc>
                <a:spcPct val="150000"/>
              </a:lnSpc>
            </a:pPr>
            <a:r>
              <a:rPr lang="en-US" altLang="zh-CN" sz="2400" dirty="0" smtClean="0">
                <a:latin typeface="宋体" panose="02010600030101010101" pitchFamily="2" charset="-122"/>
                <a:ea typeface="宋体" panose="02010600030101010101" pitchFamily="2" charset="-122"/>
              </a:rPr>
              <a:t>Routing</a:t>
            </a: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Beijing, CHINA(BJS)  to TOKYO, JAPAN(TYO)</a:t>
            </a:r>
          </a:p>
          <a:p>
            <a:pPr indent="457200">
              <a:lnSpc>
                <a:spcPct val="150000"/>
              </a:lnSpc>
            </a:pPr>
            <a:r>
              <a:rPr lang="en-US" altLang="zh-CN" sz="2400" dirty="0" smtClean="0">
                <a:latin typeface="宋体" panose="02010600030101010101" pitchFamily="2" charset="-122"/>
                <a:ea typeface="宋体" panose="02010600030101010101" pitchFamily="2" charset="-122"/>
              </a:rPr>
              <a:t> Commodity: Sample Gross Weight: 25.2Kgs</a:t>
            </a:r>
          </a:p>
          <a:p>
            <a:pPr indent="457200">
              <a:lnSpc>
                <a:spcPct val="150000"/>
              </a:lnSpc>
            </a:pPr>
            <a:r>
              <a:rPr lang="en-US" altLang="zh-CN" sz="2400" dirty="0" smtClean="0">
                <a:latin typeface="宋体" panose="02010600030101010101" pitchFamily="2" charset="-122"/>
                <a:ea typeface="宋体" panose="02010600030101010101" pitchFamily="2" charset="-122"/>
              </a:rPr>
              <a:t> Dimensions</a:t>
            </a: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82X48X32cm </a:t>
            </a:r>
            <a:r>
              <a:rPr lang="zh-CN" altLang="en-US" sz="2400" dirty="0" smtClean="0">
                <a:latin typeface="宋体" panose="02010600030101010101" pitchFamily="2" charset="-122"/>
                <a:ea typeface="宋体" panose="02010600030101010101" pitchFamily="2" charset="-122"/>
              </a:rPr>
              <a:t>试计算应付运费。</a:t>
            </a:r>
            <a:endParaRPr lang="zh-CN" altLang="en-US" sz="2400" dirty="0"/>
          </a:p>
        </p:txBody>
      </p:sp>
      <p:sp>
        <p:nvSpPr>
          <p:cNvPr id="7" name="文本框 1">
            <a:extLst>
              <a:ext uri="{FF2B5EF4-FFF2-40B4-BE49-F238E27FC236}">
                <a16:creationId xmlns:a16="http://schemas.microsoft.com/office/drawing/2014/main" xmlns="" id="{3A8767CE-6346-4233-8C01-3A72E4F351C9}"/>
              </a:ext>
            </a:extLst>
          </p:cNvPr>
          <p:cNvSpPr txBox="1"/>
          <p:nvPr/>
        </p:nvSpPr>
        <p:spPr>
          <a:xfrm>
            <a:off x="1115616" y="1398176"/>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任务描述</a:t>
            </a:r>
            <a:endParaRPr lang="zh-CN" altLang="en-US" sz="2800" b="1" dirty="0">
              <a:solidFill>
                <a:srgbClr val="7030A0"/>
              </a:solidFill>
              <a:latin typeface="宋体" pitchFamily="2" charset="-122"/>
              <a:ea typeface="宋体" pitchFamily="2" charset="-122"/>
            </a:endParaRPr>
          </a:p>
        </p:txBody>
      </p:sp>
      <p:pic>
        <p:nvPicPr>
          <p:cNvPr id="1026" name="Picture 2"/>
          <p:cNvPicPr>
            <a:picLocks noChangeAspect="1" noChangeArrowheads="1"/>
          </p:cNvPicPr>
          <p:nvPr/>
        </p:nvPicPr>
        <p:blipFill>
          <a:blip r:embed="rId2" cstate="print"/>
          <a:srcRect/>
          <a:stretch>
            <a:fillRect/>
          </a:stretch>
        </p:blipFill>
        <p:spPr bwMode="auto">
          <a:xfrm>
            <a:off x="6804248" y="2353444"/>
            <a:ext cx="1703635" cy="241826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1115616" y="1345332"/>
            <a:ext cx="7128792" cy="3416320"/>
          </a:xfrm>
          <a:prstGeom prst="rect">
            <a:avLst/>
          </a:prstGeom>
          <a:noFill/>
        </p:spPr>
        <p:txBody>
          <a:bodyPr wrap="square" rtlCol="0">
            <a:spAutoFit/>
          </a:bodyPr>
          <a:lstStyle/>
          <a:p>
            <a:pPr indent="457200">
              <a:lnSpc>
                <a:spcPct val="150000"/>
              </a:lnSpc>
            </a:pPr>
            <a:r>
              <a:rPr lang="en-US" altLang="zh-CN" sz="2400" dirty="0" smtClean="0">
                <a:latin typeface="宋体" panose="02010600030101010101" pitchFamily="2" charset="-122"/>
                <a:ea typeface="宋体" panose="02010600030101010101" pitchFamily="2" charset="-122"/>
              </a:rPr>
              <a:t>Volume weight: 128cm×42cm×36cm×6÷6000cm</a:t>
            </a:r>
            <a:r>
              <a:rPr lang="en-US" altLang="zh-CN" sz="2400" baseline="30000" dirty="0" smtClean="0">
                <a:latin typeface="宋体" panose="02010600030101010101" pitchFamily="2" charset="-122"/>
                <a:ea typeface="宋体" panose="02010600030101010101" pitchFamily="2" charset="-122"/>
              </a:rPr>
              <a:t>3</a:t>
            </a:r>
            <a:r>
              <a:rPr lang="en-US" altLang="zh-CN" sz="2400" dirty="0" smtClean="0">
                <a:latin typeface="宋体" panose="02010600030101010101" pitchFamily="2" charset="-122"/>
                <a:ea typeface="宋体" panose="02010600030101010101" pitchFamily="2" charset="-122"/>
              </a:rPr>
              <a:t>/kg=193.54kgs</a:t>
            </a:r>
          </a:p>
          <a:p>
            <a:pPr indent="457200">
              <a:lnSpc>
                <a:spcPct val="150000"/>
              </a:lnSpc>
            </a:pPr>
            <a:r>
              <a:rPr lang="en-US" altLang="zh-CN" sz="2400" dirty="0" smtClean="0">
                <a:latin typeface="宋体" panose="02010600030101010101" pitchFamily="2" charset="-122"/>
                <a:ea typeface="宋体" panose="02010600030101010101" pitchFamily="2" charset="-122"/>
              </a:rPr>
              <a:t>Gross weight:47.8×6=286.8kgs</a:t>
            </a:r>
          </a:p>
          <a:p>
            <a:pPr indent="457200">
              <a:lnSpc>
                <a:spcPct val="150000"/>
              </a:lnSpc>
            </a:pPr>
            <a:r>
              <a:rPr lang="en-US" altLang="zh-CN" sz="2400" dirty="0" smtClean="0">
                <a:latin typeface="宋体" panose="02010600030101010101" pitchFamily="2" charset="-122"/>
                <a:ea typeface="宋体" panose="02010600030101010101" pitchFamily="2" charset="-122"/>
              </a:rPr>
              <a:t>Chargeable weight:287.0kgs</a:t>
            </a:r>
          </a:p>
          <a:p>
            <a:pPr indent="457200">
              <a:lnSpc>
                <a:spcPct val="150000"/>
              </a:lnSpc>
            </a:pPr>
            <a:r>
              <a:rPr lang="zh-CN" altLang="en-US" sz="2400" dirty="0" smtClean="0">
                <a:latin typeface="宋体" panose="02010600030101010101" pitchFamily="2" charset="-122"/>
                <a:ea typeface="宋体" panose="02010600030101010101" pitchFamily="2" charset="-122"/>
              </a:rPr>
              <a:t>由于指定商品代码</a:t>
            </a:r>
            <a:r>
              <a:rPr lang="en-US" altLang="zh-CN" sz="2400" dirty="0" smtClean="0">
                <a:latin typeface="宋体" panose="02010600030101010101" pitchFamily="2" charset="-122"/>
                <a:ea typeface="宋体" panose="02010600030101010101" pitchFamily="2" charset="-122"/>
              </a:rPr>
              <a:t>0008</a:t>
            </a:r>
            <a:r>
              <a:rPr lang="zh-CN" altLang="en-US" sz="2400" dirty="0" smtClean="0">
                <a:latin typeface="宋体" panose="02010600030101010101" pitchFamily="2" charset="-122"/>
                <a:ea typeface="宋体" panose="02010600030101010101" pitchFamily="2" charset="-122"/>
              </a:rPr>
              <a:t>的最低重量要求为</a:t>
            </a:r>
            <a:r>
              <a:rPr lang="en-US" altLang="zh-CN" sz="2400" dirty="0" smtClean="0">
                <a:latin typeface="宋体" panose="02010600030101010101" pitchFamily="2" charset="-122"/>
                <a:ea typeface="宋体" panose="02010600030101010101" pitchFamily="2" charset="-122"/>
              </a:rPr>
              <a:t>300kgs</a:t>
            </a:r>
            <a:r>
              <a:rPr lang="zh-CN" altLang="en-US" sz="2400" dirty="0" smtClean="0">
                <a:latin typeface="宋体" panose="02010600030101010101" pitchFamily="2" charset="-122"/>
                <a:ea typeface="宋体" panose="02010600030101010101" pitchFamily="2" charset="-122"/>
              </a:rPr>
              <a:t>，故需比较</a:t>
            </a:r>
            <a:r>
              <a:rPr lang="en-US" altLang="zh-CN" sz="2400" dirty="0" smtClean="0">
                <a:latin typeface="宋体" panose="02010600030101010101" pitchFamily="2" charset="-122"/>
                <a:ea typeface="宋体" panose="02010600030101010101" pitchFamily="2" charset="-122"/>
              </a:rPr>
              <a:t>GCR</a:t>
            </a:r>
            <a:r>
              <a:rPr lang="zh-CN" altLang="en-US" sz="2400" dirty="0" smtClean="0">
                <a:latin typeface="宋体" panose="02010600030101010101" pitchFamily="2" charset="-122"/>
                <a:ea typeface="宋体" panose="02010600030101010101" pitchFamily="2" charset="-122"/>
              </a:rPr>
              <a:t>与</a:t>
            </a:r>
            <a:r>
              <a:rPr lang="en-US" altLang="zh-CN" sz="2400" dirty="0" smtClean="0">
                <a:latin typeface="宋体" panose="02010600030101010101" pitchFamily="2" charset="-122"/>
                <a:ea typeface="宋体" panose="02010600030101010101" pitchFamily="2" charset="-122"/>
              </a:rPr>
              <a:t>SCR</a:t>
            </a:r>
            <a:r>
              <a:rPr lang="zh-CN" altLang="en-US" sz="2400" dirty="0" smtClean="0">
                <a:latin typeface="宋体" panose="02010600030101010101" pitchFamily="2" charset="-122"/>
                <a:ea typeface="宋体" panose="02010600030101010101" pitchFamily="2" charset="-122"/>
              </a:rPr>
              <a:t>分别计算得出的运费。</a:t>
            </a:r>
            <a:endParaRPr lang="en-US" altLang="zh-CN" sz="2400" dirty="0" smtClean="0">
              <a:latin typeface="宋体" panose="02010600030101010101" pitchFamily="2" charset="-122"/>
              <a:ea typeface="宋体" panose="02010600030101010101" pitchFamily="2" charset="-122"/>
            </a:endParaRPr>
          </a:p>
        </p:txBody>
      </p:sp>
      <p:sp>
        <p:nvSpPr>
          <p:cNvPr id="7" name="文本框 1">
            <a:extLst>
              <a:ext uri="{FF2B5EF4-FFF2-40B4-BE49-F238E27FC236}">
                <a16:creationId xmlns:a16="http://schemas.microsoft.com/office/drawing/2014/main" xmlns="" id="{3A8767CE-6346-4233-8C01-3A72E4F351C9}"/>
              </a:ext>
            </a:extLst>
          </p:cNvPr>
          <p:cNvSpPr txBox="1"/>
          <p:nvPr/>
        </p:nvSpPr>
        <p:spPr>
          <a:xfrm>
            <a:off x="1115616" y="553244"/>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解</a:t>
            </a:r>
            <a:endParaRPr lang="zh-CN" altLang="en-US" sz="2800" b="1" dirty="0">
              <a:solidFill>
                <a:srgbClr val="7030A0"/>
              </a:solidFill>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1115616" y="481236"/>
            <a:ext cx="7128792" cy="4524315"/>
          </a:xfrm>
          <a:prstGeom prst="rect">
            <a:avLst/>
          </a:prstGeom>
          <a:noFill/>
        </p:spPr>
        <p:txBody>
          <a:bodyPr wrap="square" rtlCol="0">
            <a:spAutoFit/>
          </a:bodyPr>
          <a:lstStyle/>
          <a:p>
            <a:pPr indent="457200">
              <a:lnSpc>
                <a:spcPct val="150000"/>
              </a:lnSpc>
            </a:pPr>
            <a:r>
              <a:rPr lang="zh-CN" altLang="en-US" sz="2400" dirty="0" smtClean="0">
                <a:latin typeface="宋体" panose="02010600030101010101" pitchFamily="2" charset="-122"/>
                <a:ea typeface="宋体" panose="02010600030101010101" pitchFamily="2" charset="-122"/>
              </a:rPr>
              <a:t>按</a:t>
            </a:r>
            <a:r>
              <a:rPr lang="en-US" altLang="zh-CN" sz="2400" dirty="0" smtClean="0">
                <a:latin typeface="宋体" panose="02010600030101010101" pitchFamily="2" charset="-122"/>
                <a:ea typeface="宋体" panose="02010600030101010101" pitchFamily="2" charset="-122"/>
              </a:rPr>
              <a:t>GCR</a:t>
            </a:r>
            <a:r>
              <a:rPr lang="zh-CN" altLang="en-US" sz="2400" dirty="0" smtClean="0">
                <a:latin typeface="宋体" panose="02010600030101010101" pitchFamily="2" charset="-122"/>
                <a:ea typeface="宋体" panose="02010600030101010101" pitchFamily="2" charset="-122"/>
              </a:rPr>
              <a:t>使用规则计算：</a:t>
            </a:r>
            <a:endParaRPr lang="en-US" altLang="zh-CN" sz="2400" dirty="0" smtClean="0">
              <a:latin typeface="宋体" panose="02010600030101010101" pitchFamily="2" charset="-122"/>
              <a:ea typeface="宋体" panose="02010600030101010101" pitchFamily="2" charset="-122"/>
            </a:endParaRPr>
          </a:p>
          <a:p>
            <a:pPr indent="457200">
              <a:lnSpc>
                <a:spcPct val="150000"/>
              </a:lnSpc>
            </a:pPr>
            <a:r>
              <a:rPr lang="en-US" altLang="zh-CN" sz="2400" dirty="0" smtClean="0">
                <a:latin typeface="宋体" panose="02010600030101010101" pitchFamily="2" charset="-122"/>
                <a:ea typeface="宋体" panose="02010600030101010101" pitchFamily="2" charset="-122"/>
              </a:rPr>
              <a:t>Applicable rate: GCR/Q45  28.13CNY/KG</a:t>
            </a:r>
          </a:p>
          <a:p>
            <a:pPr indent="457200">
              <a:lnSpc>
                <a:spcPct val="150000"/>
              </a:lnSpc>
            </a:pPr>
            <a:r>
              <a:rPr lang="en-US" altLang="zh-CN" sz="2400" dirty="0" smtClean="0">
                <a:latin typeface="宋体" panose="02010600030101010101" pitchFamily="2" charset="-122"/>
                <a:ea typeface="宋体" panose="02010600030101010101" pitchFamily="2" charset="-122"/>
              </a:rPr>
              <a:t>Weight charge:287.0×28.13</a:t>
            </a: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CNY8073.31</a:t>
            </a:r>
          </a:p>
          <a:p>
            <a:pPr indent="457200">
              <a:lnSpc>
                <a:spcPct val="150000"/>
              </a:lnSpc>
            </a:pPr>
            <a:r>
              <a:rPr lang="zh-CN" altLang="en-US" sz="2400" dirty="0" smtClean="0">
                <a:latin typeface="宋体" panose="02010600030101010101" pitchFamily="2" charset="-122"/>
                <a:ea typeface="宋体" panose="02010600030101010101" pitchFamily="2" charset="-122"/>
              </a:rPr>
              <a:t>按</a:t>
            </a:r>
            <a:r>
              <a:rPr lang="en-US" altLang="zh-CN" sz="2400" dirty="0" smtClean="0">
                <a:latin typeface="宋体" panose="02010600030101010101" pitchFamily="2" charset="-122"/>
                <a:ea typeface="宋体" panose="02010600030101010101" pitchFamily="2" charset="-122"/>
              </a:rPr>
              <a:t>SCR</a:t>
            </a:r>
            <a:r>
              <a:rPr lang="zh-CN" altLang="en-US" sz="2400" dirty="0" smtClean="0">
                <a:latin typeface="宋体" panose="02010600030101010101" pitchFamily="2" charset="-122"/>
                <a:ea typeface="宋体" panose="02010600030101010101" pitchFamily="2" charset="-122"/>
              </a:rPr>
              <a:t>使用规则计算：</a:t>
            </a:r>
            <a:endParaRPr lang="en-US" altLang="zh-CN" sz="2400" dirty="0" smtClean="0">
              <a:latin typeface="宋体" panose="02010600030101010101" pitchFamily="2" charset="-122"/>
              <a:ea typeface="宋体" panose="02010600030101010101" pitchFamily="2" charset="-122"/>
            </a:endParaRPr>
          </a:p>
          <a:p>
            <a:pPr indent="457200">
              <a:lnSpc>
                <a:spcPct val="150000"/>
              </a:lnSpc>
            </a:pPr>
            <a:r>
              <a:rPr lang="en-US" altLang="zh-CN" sz="2400" dirty="0" smtClean="0">
                <a:latin typeface="宋体" panose="02010600030101010101" pitchFamily="2" charset="-122"/>
                <a:ea typeface="宋体" panose="02010600030101010101" pitchFamily="2" charset="-122"/>
              </a:rPr>
              <a:t>Chargeable weight:300kgs</a:t>
            </a:r>
          </a:p>
          <a:p>
            <a:pPr indent="457200">
              <a:lnSpc>
                <a:spcPct val="150000"/>
              </a:lnSpc>
            </a:pPr>
            <a:r>
              <a:rPr lang="en-US" altLang="zh-CN" sz="2400" dirty="0" smtClean="0">
                <a:latin typeface="宋体" panose="02010600030101010101" pitchFamily="2" charset="-122"/>
                <a:ea typeface="宋体" panose="02010600030101010101" pitchFamily="2" charset="-122"/>
              </a:rPr>
              <a:t>Applicable rate: SCR0008/Q300 18.80CNY/KG</a:t>
            </a:r>
          </a:p>
          <a:p>
            <a:pPr indent="457200">
              <a:lnSpc>
                <a:spcPct val="150000"/>
              </a:lnSpc>
            </a:pPr>
            <a:r>
              <a:rPr lang="en-US" altLang="zh-CN" sz="2400" dirty="0" smtClean="0">
                <a:latin typeface="宋体" panose="02010600030101010101" pitchFamily="2" charset="-122"/>
                <a:ea typeface="宋体" panose="02010600030101010101" pitchFamily="2" charset="-122"/>
              </a:rPr>
              <a:t>Weight charge:300×18.80</a:t>
            </a: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CNY5640.00</a:t>
            </a:r>
          </a:p>
          <a:p>
            <a:pPr indent="457200">
              <a:lnSpc>
                <a:spcPct val="150000"/>
              </a:lnSpc>
            </a:pPr>
            <a:r>
              <a:rPr lang="zh-CN" altLang="en-US" sz="2400" dirty="0" smtClean="0">
                <a:latin typeface="宋体" panose="02010600030101010101" pitchFamily="2" charset="-122"/>
                <a:ea typeface="宋体" panose="02010600030101010101" pitchFamily="2" charset="-122"/>
              </a:rPr>
              <a:t>比较后取运费较低者，所以运费为</a:t>
            </a:r>
            <a:r>
              <a:rPr lang="en-US" altLang="zh-CN" sz="2400" dirty="0" smtClean="0">
                <a:latin typeface="宋体" panose="02010600030101010101" pitchFamily="2" charset="-122"/>
                <a:ea typeface="宋体" panose="02010600030101010101" pitchFamily="2" charset="-122"/>
              </a:rPr>
              <a:t>CNY5640.00</a:t>
            </a: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179512" y="841276"/>
            <a:ext cx="8532440" cy="1682705"/>
          </a:xfrm>
          <a:prstGeom prst="rect">
            <a:avLst/>
          </a:prstGeom>
          <a:noFill/>
        </p:spPr>
        <p:txBody>
          <a:bodyPr wrap="square" rtlCol="0">
            <a:spAutoFit/>
          </a:bodyPr>
          <a:lstStyle/>
          <a:p>
            <a:pPr indent="457200">
              <a:lnSpc>
                <a:spcPts val="3200"/>
              </a:lnSpc>
            </a:pPr>
            <a:r>
              <a:rPr lang="en-US" altLang="zh-CN" sz="2000" dirty="0" smtClean="0">
                <a:latin typeface="宋体" panose="02010600030101010101" pitchFamily="2" charset="-122"/>
                <a:ea typeface="宋体" panose="02010600030101010101" pitchFamily="2" charset="-122"/>
              </a:rPr>
              <a:t>Routing</a:t>
            </a: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BEIJING</a:t>
            </a: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CHINA(BJS) to OSAKA, JAPAN(OSA)</a:t>
            </a:r>
          </a:p>
          <a:p>
            <a:pPr indent="457200">
              <a:lnSpc>
                <a:spcPts val="3200"/>
              </a:lnSpc>
            </a:pPr>
            <a:r>
              <a:rPr lang="en-US" altLang="zh-CN" sz="2000" dirty="0" smtClean="0">
                <a:latin typeface="宋体" panose="02010600030101010101" pitchFamily="2" charset="-122"/>
                <a:ea typeface="宋体" panose="02010600030101010101" pitchFamily="2" charset="-122"/>
              </a:rPr>
              <a:t> Commodity: Fresh Apples</a:t>
            </a:r>
          </a:p>
          <a:p>
            <a:pPr indent="457200">
              <a:lnSpc>
                <a:spcPts val="3200"/>
              </a:lnSpc>
            </a:pPr>
            <a:r>
              <a:rPr lang="en-US" altLang="zh-CN" sz="2000" dirty="0" smtClean="0">
                <a:latin typeface="宋体" panose="02010600030101010101" pitchFamily="2" charset="-122"/>
                <a:ea typeface="宋体" panose="02010600030101010101" pitchFamily="2" charset="-122"/>
              </a:rPr>
              <a:t> Gross Weight: Each 65.2Kgs, total 5 pieces</a:t>
            </a:r>
          </a:p>
          <a:p>
            <a:pPr indent="457200">
              <a:lnSpc>
                <a:spcPts val="3200"/>
              </a:lnSpc>
            </a:pPr>
            <a:r>
              <a:rPr lang="en-US" altLang="zh-CN" sz="2000" dirty="0" smtClean="0">
                <a:latin typeface="宋体" panose="02010600030101010101" pitchFamily="2" charset="-122"/>
                <a:ea typeface="宋体" panose="02010600030101010101" pitchFamily="2" charset="-122"/>
              </a:rPr>
              <a:t> Dimensions</a:t>
            </a: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102X44X25cmX5 </a:t>
            </a:r>
            <a:r>
              <a:rPr lang="zh-CN" altLang="en-US" sz="2000" dirty="0" smtClean="0">
                <a:latin typeface="宋体" panose="02010600030101010101" pitchFamily="2" charset="-122"/>
                <a:ea typeface="宋体" panose="02010600030101010101" pitchFamily="2" charset="-122"/>
              </a:rPr>
              <a:t>试计算应付运费。</a:t>
            </a:r>
            <a:endParaRPr lang="zh-CN" altLang="en-US" sz="2000" dirty="0"/>
          </a:p>
        </p:txBody>
      </p:sp>
      <p:sp>
        <p:nvSpPr>
          <p:cNvPr id="7" name="文本框 1">
            <a:extLst>
              <a:ext uri="{FF2B5EF4-FFF2-40B4-BE49-F238E27FC236}">
                <a16:creationId xmlns:a16="http://schemas.microsoft.com/office/drawing/2014/main" xmlns="" id="{3A8767CE-6346-4233-8C01-3A72E4F351C9}"/>
              </a:ext>
            </a:extLst>
          </p:cNvPr>
          <p:cNvSpPr txBox="1"/>
          <p:nvPr/>
        </p:nvSpPr>
        <p:spPr>
          <a:xfrm>
            <a:off x="1115616" y="337220"/>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技能训练</a:t>
            </a:r>
            <a:r>
              <a:rPr lang="en-US" altLang="zh-CN" sz="2800" b="1" dirty="0" smtClean="0">
                <a:solidFill>
                  <a:srgbClr val="7030A0"/>
                </a:solidFill>
                <a:latin typeface="宋体" pitchFamily="2" charset="-122"/>
                <a:ea typeface="宋体" pitchFamily="2" charset="-122"/>
              </a:rPr>
              <a:t>1</a:t>
            </a:r>
            <a:endParaRPr lang="zh-CN" altLang="en-US" sz="2800" b="1" dirty="0">
              <a:solidFill>
                <a:srgbClr val="7030A0"/>
              </a:solidFill>
              <a:latin typeface="宋体" pitchFamily="2" charset="-122"/>
              <a:ea typeface="宋体" pitchFamily="2" charset="-122"/>
            </a:endParaRPr>
          </a:p>
        </p:txBody>
      </p:sp>
      <p:graphicFrame>
        <p:nvGraphicFramePr>
          <p:cNvPr id="6" name="Group 13"/>
          <p:cNvGraphicFramePr>
            <a:graphicFrameLocks noGrp="1"/>
          </p:cNvGraphicFramePr>
          <p:nvPr>
            <p:ph idx="1"/>
          </p:nvPr>
        </p:nvGraphicFramePr>
        <p:xfrm>
          <a:off x="1331640" y="2569468"/>
          <a:ext cx="5616624" cy="3035808"/>
        </p:xfrm>
        <a:graphic>
          <a:graphicData uri="http://schemas.openxmlformats.org/drawingml/2006/table">
            <a:tbl>
              <a:tblPr/>
              <a:tblGrid>
                <a:gridCol w="5616624"/>
              </a:tblGrid>
              <a:tr h="665987">
                <a:tc>
                  <a:txBody>
                    <a:bodyPr/>
                    <a:lstStyle>
                      <a:defPPr>
                        <a:defRPr lang="zh-CN"/>
                      </a:defPPr>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1800" b="1" i="0" u="none" strike="noStrike" cap="none" normalizeH="0" baseline="0" dirty="0" smtClean="0">
                          <a:ln>
                            <a:noFill/>
                          </a:ln>
                          <a:solidFill>
                            <a:schemeClr val="tx1"/>
                          </a:solidFill>
                          <a:effectLst/>
                          <a:latin typeface="Arial" pitchFamily="34" charset="0"/>
                          <a:ea typeface="宋体" pitchFamily="2" charset="-122"/>
                        </a:rPr>
                        <a:t>BEIJING                 CN                          BJS</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1800" b="1" i="0" u="none" strike="noStrike" cap="none" normalizeH="0" baseline="0" dirty="0" smtClean="0">
                          <a:ln>
                            <a:noFill/>
                          </a:ln>
                          <a:solidFill>
                            <a:schemeClr val="tx1"/>
                          </a:solidFill>
                          <a:effectLst/>
                          <a:latin typeface="Arial" pitchFamily="34" charset="0"/>
                          <a:ea typeface="宋体" pitchFamily="2" charset="-122"/>
                        </a:rPr>
                        <a:t>Y.RENMINBI           CNY                        KGS </a:t>
                      </a:r>
                      <a:endParaRPr kumimoji="0" lang="zh-CN" altLang="en-US" sz="1800" b="1" i="0" u="none" strike="noStrike" cap="none" normalizeH="0" baseline="0" dirty="0" smtClean="0">
                        <a:ln>
                          <a:noFill/>
                        </a:ln>
                        <a:solidFill>
                          <a:schemeClr val="tx1"/>
                        </a:solidFill>
                        <a:effectLst/>
                        <a:latin typeface="Arial" pitchFamily="34" charset="0"/>
                        <a:ea typeface="宋体" pitchFamily="2" charset="-122"/>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r>
              <a:tr h="1280459">
                <a:tc>
                  <a:txBody>
                    <a:bodyPr/>
                    <a:lstStyle>
                      <a:defPPr>
                        <a:defRPr lang="zh-CN"/>
                      </a:defPPr>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pt-BR" altLang="zh-CN" sz="1800" b="1" i="0" u="none" strike="noStrike" cap="none" normalizeH="0" baseline="0" dirty="0" smtClean="0">
                          <a:ln>
                            <a:noFill/>
                          </a:ln>
                          <a:solidFill>
                            <a:schemeClr val="tx1"/>
                          </a:solidFill>
                          <a:effectLst/>
                          <a:latin typeface="Arial" pitchFamily="34" charset="0"/>
                          <a:ea typeface="宋体" pitchFamily="2" charset="-122"/>
                        </a:rPr>
                        <a:t>OSAKA                  JP               M          230.00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pt-BR" altLang="zh-CN" sz="1800" b="1" i="0" u="none" strike="noStrike" cap="none" normalizeH="0" baseline="0" dirty="0" smtClean="0">
                          <a:ln>
                            <a:noFill/>
                          </a:ln>
                          <a:solidFill>
                            <a:schemeClr val="tx1"/>
                          </a:solidFill>
                          <a:effectLst/>
                          <a:latin typeface="Arial" pitchFamily="34" charset="0"/>
                          <a:ea typeface="宋体" pitchFamily="2" charset="-122"/>
                        </a:rPr>
                        <a:t>                                                   N          37.51</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pt-BR" altLang="zh-CN" sz="1800" b="1" i="0" u="none" strike="noStrike" cap="none" normalizeH="0" baseline="0" dirty="0" smtClean="0">
                          <a:ln>
                            <a:noFill/>
                          </a:ln>
                          <a:solidFill>
                            <a:schemeClr val="tx1"/>
                          </a:solidFill>
                          <a:effectLst/>
                          <a:latin typeface="Arial" pitchFamily="34" charset="0"/>
                          <a:ea typeface="宋体" pitchFamily="2" charset="-122"/>
                        </a:rPr>
                        <a:t>                                                   45         28.13</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pt-BR" altLang="zh-CN" sz="1800" b="1" i="0" u="none" strike="noStrike" cap="none" normalizeH="0" baseline="0" dirty="0" smtClean="0">
                          <a:ln>
                            <a:noFill/>
                          </a:ln>
                          <a:solidFill>
                            <a:schemeClr val="tx1"/>
                          </a:solidFill>
                          <a:effectLst/>
                          <a:latin typeface="Arial" pitchFamily="34" charset="0"/>
                          <a:ea typeface="宋体" pitchFamily="2" charset="-122"/>
                        </a:rPr>
                        <a:t>                               0008            300       18.80</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pt-BR" altLang="zh-CN" sz="1800" b="1" i="0" u="none" strike="noStrike" cap="none" normalizeH="0" baseline="0" dirty="0" smtClean="0">
                          <a:ln>
                            <a:noFill/>
                          </a:ln>
                          <a:solidFill>
                            <a:schemeClr val="tx1"/>
                          </a:solidFill>
                          <a:effectLst/>
                          <a:latin typeface="Arial" pitchFamily="34" charset="0"/>
                          <a:ea typeface="宋体" pitchFamily="2" charset="-122"/>
                        </a:rPr>
                        <a:t>                               0300            500       20.61</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pt-BR" altLang="zh-CN" sz="1800" b="1" i="0" u="none" strike="noStrike" cap="none" normalizeH="0" baseline="0" dirty="0" smtClean="0">
                          <a:ln>
                            <a:noFill/>
                          </a:ln>
                          <a:solidFill>
                            <a:schemeClr val="tx1"/>
                          </a:solidFill>
                          <a:effectLst/>
                          <a:latin typeface="Arial" pitchFamily="34" charset="0"/>
                          <a:ea typeface="宋体" pitchFamily="2" charset="-122"/>
                        </a:rPr>
                        <a:t>                               1093            100       18.43</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pt-BR" altLang="zh-CN" sz="1800" b="1" i="0" u="none" strike="noStrike" cap="none" normalizeH="0" baseline="0" dirty="0" smtClean="0">
                          <a:ln>
                            <a:noFill/>
                          </a:ln>
                          <a:solidFill>
                            <a:schemeClr val="tx1"/>
                          </a:solidFill>
                          <a:effectLst/>
                          <a:latin typeface="Arial" pitchFamily="34" charset="0"/>
                          <a:ea typeface="宋体" pitchFamily="2" charset="-122"/>
                        </a:rPr>
                        <a:t>                               2195            500       18.80</a:t>
                      </a:r>
                      <a:endParaRPr kumimoji="0" lang="zh-CN" altLang="en-US" sz="1800" b="1" i="0" u="none" strike="noStrike" cap="none" normalizeH="0" baseline="0" dirty="0" smtClean="0">
                        <a:ln>
                          <a:noFill/>
                        </a:ln>
                        <a:solidFill>
                          <a:schemeClr val="tx1"/>
                        </a:solidFill>
                        <a:effectLst/>
                        <a:latin typeface="Arial" pitchFamily="34" charset="0"/>
                        <a:ea typeface="宋体" pitchFamily="2" charset="-122"/>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BBE0E3"/>
                    </a:solidFill>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179512" y="841276"/>
            <a:ext cx="8532440" cy="1733808"/>
          </a:xfrm>
          <a:prstGeom prst="rect">
            <a:avLst/>
          </a:prstGeom>
          <a:noFill/>
        </p:spPr>
        <p:txBody>
          <a:bodyPr wrap="square" rtlCol="0">
            <a:spAutoFit/>
          </a:bodyPr>
          <a:lstStyle/>
          <a:p>
            <a:pPr indent="457200">
              <a:lnSpc>
                <a:spcPts val="3200"/>
              </a:lnSpc>
            </a:pPr>
            <a:r>
              <a:rPr lang="en-US" altLang="zh-CN" sz="2000" dirty="0" smtClean="0">
                <a:latin typeface="宋体" panose="02010600030101010101" pitchFamily="2" charset="-122"/>
                <a:ea typeface="宋体" panose="02010600030101010101" pitchFamily="2" charset="-122"/>
              </a:rPr>
              <a:t>Routing</a:t>
            </a: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BEIJING</a:t>
            </a: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CHINA(BJS) to NAGOYA, JAPAN(NGO)</a:t>
            </a:r>
          </a:p>
          <a:p>
            <a:pPr indent="457200">
              <a:lnSpc>
                <a:spcPts val="3200"/>
              </a:lnSpc>
            </a:pPr>
            <a:r>
              <a:rPr lang="en-US" altLang="zh-CN" sz="2000" dirty="0" smtClean="0">
                <a:latin typeface="宋体" panose="02010600030101010101" pitchFamily="2" charset="-122"/>
                <a:ea typeface="宋体" panose="02010600030101010101" pitchFamily="2" charset="-122"/>
              </a:rPr>
              <a:t> Commodity: Fresh Orange</a:t>
            </a:r>
          </a:p>
          <a:p>
            <a:pPr indent="457200">
              <a:lnSpc>
                <a:spcPts val="3200"/>
              </a:lnSpc>
            </a:pPr>
            <a:r>
              <a:rPr lang="en-US" altLang="zh-CN" sz="2000" dirty="0" smtClean="0">
                <a:latin typeface="宋体" panose="02010600030101010101" pitchFamily="2" charset="-122"/>
                <a:ea typeface="宋体" panose="02010600030101010101" pitchFamily="2" charset="-122"/>
              </a:rPr>
              <a:t> Gross Weight: Each 47.8Kgs, total 4 pieces</a:t>
            </a:r>
          </a:p>
          <a:p>
            <a:pPr indent="457200">
              <a:lnSpc>
                <a:spcPts val="3200"/>
              </a:lnSpc>
            </a:pPr>
            <a:r>
              <a:rPr lang="en-US" altLang="zh-CN" sz="2000" dirty="0" smtClean="0">
                <a:latin typeface="宋体" panose="02010600030101010101" pitchFamily="2" charset="-122"/>
                <a:ea typeface="宋体" panose="02010600030101010101" pitchFamily="2" charset="-122"/>
              </a:rPr>
              <a:t> Dimensions</a:t>
            </a: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128X42X36cmX4 </a:t>
            </a:r>
            <a:r>
              <a:rPr lang="zh-CN" altLang="en-US" sz="2000" dirty="0" smtClean="0">
                <a:latin typeface="宋体" panose="02010600030101010101" pitchFamily="2" charset="-122"/>
                <a:ea typeface="宋体" panose="02010600030101010101" pitchFamily="2" charset="-122"/>
              </a:rPr>
              <a:t>试计算应付运费。</a:t>
            </a:r>
            <a:endParaRPr lang="zh-CN" altLang="en-US" sz="2000" dirty="0"/>
          </a:p>
        </p:txBody>
      </p:sp>
      <p:sp>
        <p:nvSpPr>
          <p:cNvPr id="7" name="文本框 1">
            <a:extLst>
              <a:ext uri="{FF2B5EF4-FFF2-40B4-BE49-F238E27FC236}">
                <a16:creationId xmlns:a16="http://schemas.microsoft.com/office/drawing/2014/main" xmlns="" id="{3A8767CE-6346-4233-8C01-3A72E4F351C9}"/>
              </a:ext>
            </a:extLst>
          </p:cNvPr>
          <p:cNvSpPr txBox="1"/>
          <p:nvPr/>
        </p:nvSpPr>
        <p:spPr>
          <a:xfrm>
            <a:off x="1115616" y="337220"/>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技能训练</a:t>
            </a:r>
            <a:r>
              <a:rPr lang="en-US" altLang="zh-CN" sz="2800" b="1" dirty="0" smtClean="0">
                <a:solidFill>
                  <a:srgbClr val="7030A0"/>
                </a:solidFill>
                <a:latin typeface="宋体" pitchFamily="2" charset="-122"/>
                <a:ea typeface="宋体" pitchFamily="2" charset="-122"/>
              </a:rPr>
              <a:t>1</a:t>
            </a:r>
            <a:endParaRPr lang="zh-CN" altLang="en-US" sz="2800" b="1" dirty="0">
              <a:solidFill>
                <a:srgbClr val="7030A0"/>
              </a:solidFill>
              <a:latin typeface="宋体" pitchFamily="2" charset="-122"/>
              <a:ea typeface="宋体" pitchFamily="2" charset="-122"/>
            </a:endParaRPr>
          </a:p>
        </p:txBody>
      </p:sp>
      <p:graphicFrame>
        <p:nvGraphicFramePr>
          <p:cNvPr id="6" name="Group 13"/>
          <p:cNvGraphicFramePr>
            <a:graphicFrameLocks noGrp="1"/>
          </p:cNvGraphicFramePr>
          <p:nvPr>
            <p:ph idx="1"/>
          </p:nvPr>
        </p:nvGraphicFramePr>
        <p:xfrm>
          <a:off x="1331640" y="2753460"/>
          <a:ext cx="5616624" cy="2048256"/>
        </p:xfrm>
        <a:graphic>
          <a:graphicData uri="http://schemas.openxmlformats.org/drawingml/2006/table">
            <a:tbl>
              <a:tblPr/>
              <a:tblGrid>
                <a:gridCol w="5616624"/>
              </a:tblGrid>
              <a:tr h="665987">
                <a:tc>
                  <a:txBody>
                    <a:bodyPr/>
                    <a:lstStyle>
                      <a:defPPr>
                        <a:defRPr lang="zh-CN"/>
                      </a:defPPr>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1800" b="1" i="0" u="none" strike="noStrike" cap="none" normalizeH="0" baseline="0" dirty="0" smtClean="0">
                          <a:ln>
                            <a:noFill/>
                          </a:ln>
                          <a:solidFill>
                            <a:schemeClr val="tx1"/>
                          </a:solidFill>
                          <a:effectLst/>
                          <a:latin typeface="Arial" pitchFamily="34" charset="0"/>
                          <a:ea typeface="宋体" pitchFamily="2" charset="-122"/>
                        </a:rPr>
                        <a:t>BEIJING                 CN                          BJS</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1800" b="1" i="0" u="none" strike="noStrike" cap="none" normalizeH="0" baseline="0" dirty="0" smtClean="0">
                          <a:ln>
                            <a:noFill/>
                          </a:ln>
                          <a:solidFill>
                            <a:schemeClr val="tx1"/>
                          </a:solidFill>
                          <a:effectLst/>
                          <a:latin typeface="Arial" pitchFamily="34" charset="0"/>
                          <a:ea typeface="宋体" pitchFamily="2" charset="-122"/>
                        </a:rPr>
                        <a:t>Y.RENMINBI           CNY                        KGS </a:t>
                      </a:r>
                      <a:endParaRPr kumimoji="0" lang="zh-CN" altLang="en-US" sz="1800" b="1" i="0" u="none" strike="noStrike" cap="none" normalizeH="0" baseline="0" dirty="0" smtClean="0">
                        <a:ln>
                          <a:noFill/>
                        </a:ln>
                        <a:solidFill>
                          <a:schemeClr val="tx1"/>
                        </a:solidFill>
                        <a:effectLst/>
                        <a:latin typeface="Arial" pitchFamily="34" charset="0"/>
                        <a:ea typeface="宋体" pitchFamily="2" charset="-122"/>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r>
              <a:tr h="1280459">
                <a:tc>
                  <a:txBody>
                    <a:bodyPr/>
                    <a:lstStyle>
                      <a:defPPr>
                        <a:defRPr lang="zh-CN"/>
                      </a:defPPr>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pt-BR" altLang="zh-CN" sz="1800" b="1" i="0" u="none" strike="noStrike" cap="none" normalizeH="0" baseline="0" dirty="0" smtClean="0">
                          <a:ln>
                            <a:noFill/>
                          </a:ln>
                          <a:solidFill>
                            <a:schemeClr val="tx1"/>
                          </a:solidFill>
                          <a:effectLst/>
                          <a:latin typeface="Arial" pitchFamily="34" charset="0"/>
                          <a:ea typeface="宋体" pitchFamily="2" charset="-122"/>
                        </a:rPr>
                        <a:t>NAGOYA                JP               M          230.00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pt-BR" altLang="zh-CN" sz="1800" b="1" i="0" u="none" strike="noStrike" cap="none" normalizeH="0" baseline="0" dirty="0" smtClean="0">
                          <a:ln>
                            <a:noFill/>
                          </a:ln>
                          <a:solidFill>
                            <a:schemeClr val="tx1"/>
                          </a:solidFill>
                          <a:effectLst/>
                          <a:latin typeface="Arial" pitchFamily="34" charset="0"/>
                          <a:ea typeface="宋体" pitchFamily="2" charset="-122"/>
                        </a:rPr>
                        <a:t>                                                   N          37.51</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pt-BR" altLang="zh-CN" sz="1800" b="1" i="0" u="none" strike="noStrike" cap="none" normalizeH="0" baseline="0" dirty="0" smtClean="0">
                          <a:ln>
                            <a:noFill/>
                          </a:ln>
                          <a:solidFill>
                            <a:schemeClr val="tx1"/>
                          </a:solidFill>
                          <a:effectLst/>
                          <a:latin typeface="Arial" pitchFamily="34" charset="0"/>
                          <a:ea typeface="宋体" pitchFamily="2" charset="-122"/>
                        </a:rPr>
                        <a:t>                                                   45         28.13</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pt-BR" altLang="zh-CN" sz="1800" b="1" i="0" u="none" strike="noStrike" cap="none" normalizeH="0" baseline="0" dirty="0" smtClean="0">
                          <a:ln>
                            <a:noFill/>
                          </a:ln>
                          <a:solidFill>
                            <a:schemeClr val="tx1"/>
                          </a:solidFill>
                          <a:effectLst/>
                          <a:latin typeface="Arial" pitchFamily="34" charset="0"/>
                          <a:ea typeface="宋体" pitchFamily="2" charset="-122"/>
                        </a:rPr>
                        <a:t>                               0008            300       18.80</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BBE0E3"/>
                    </a:solidFill>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39552" y="443483"/>
            <a:ext cx="7416824" cy="3970318"/>
          </a:xfrm>
          <a:prstGeom prst="rect">
            <a:avLst/>
          </a:prstGeom>
        </p:spPr>
        <p:txBody>
          <a:bodyPr wrap="square">
            <a:spAutoFit/>
          </a:bodyPr>
          <a:lstStyle/>
          <a:p>
            <a:pPr>
              <a:lnSpc>
                <a:spcPct val="150000"/>
              </a:lnSpc>
            </a:pPr>
            <a:r>
              <a:rPr lang="zh-CN" altLang="en-US" sz="2400" b="1" dirty="0" smtClean="0">
                <a:solidFill>
                  <a:srgbClr val="FF0000"/>
                </a:solidFill>
                <a:latin typeface="宋体" panose="02010600030101010101" pitchFamily="2" charset="-122"/>
                <a:ea typeface="宋体" panose="02010600030101010101" pitchFamily="2" charset="-122"/>
              </a:rPr>
              <a:t>（</a:t>
            </a:r>
            <a:r>
              <a:rPr lang="en-US" altLang="zh-CN" sz="2400" b="1" dirty="0" smtClean="0">
                <a:solidFill>
                  <a:srgbClr val="FF0000"/>
                </a:solidFill>
                <a:latin typeface="宋体" panose="02010600030101010101" pitchFamily="2" charset="-122"/>
                <a:ea typeface="宋体" panose="02010600030101010101" pitchFamily="2" charset="-122"/>
              </a:rPr>
              <a:t>5</a:t>
            </a:r>
            <a:r>
              <a:rPr lang="zh-CN" altLang="en-US" sz="2400" b="1" dirty="0" smtClean="0">
                <a:solidFill>
                  <a:srgbClr val="FF0000"/>
                </a:solidFill>
                <a:latin typeface="宋体" panose="02010600030101010101" pitchFamily="2" charset="-122"/>
                <a:ea typeface="宋体" panose="02010600030101010101" pitchFamily="2" charset="-122"/>
              </a:rPr>
              <a:t>）等级货物运价（</a:t>
            </a:r>
            <a:r>
              <a:rPr lang="en-US" altLang="zh-CN" sz="2400" b="1" dirty="0" smtClean="0">
                <a:solidFill>
                  <a:srgbClr val="FF0000"/>
                </a:solidFill>
                <a:latin typeface="宋体" panose="02010600030101010101" pitchFamily="2" charset="-122"/>
                <a:ea typeface="宋体" panose="02010600030101010101" pitchFamily="2" charset="-122"/>
              </a:rPr>
              <a:t>Commodity Classification Rate, CCR</a:t>
            </a:r>
            <a:r>
              <a:rPr lang="zh-CN" altLang="en-US" sz="2400" b="1" dirty="0" smtClean="0">
                <a:solidFill>
                  <a:srgbClr val="FF0000"/>
                </a:solidFill>
                <a:latin typeface="宋体" panose="02010600030101010101" pitchFamily="2" charset="-122"/>
                <a:ea typeface="宋体" panose="02010600030101010101" pitchFamily="2" charset="-122"/>
              </a:rPr>
              <a:t>）</a:t>
            </a:r>
            <a:endParaRPr lang="en-US" altLang="zh-CN" sz="2400" b="1" dirty="0" smtClean="0">
              <a:solidFill>
                <a:srgbClr val="FF0000"/>
              </a:solidFill>
              <a:latin typeface="宋体" panose="02010600030101010101" pitchFamily="2" charset="-122"/>
              <a:ea typeface="宋体" panose="02010600030101010101" pitchFamily="2" charset="-122"/>
            </a:endParaRPr>
          </a:p>
          <a:p>
            <a:pPr indent="457200">
              <a:lnSpc>
                <a:spcPct val="150000"/>
              </a:lnSpc>
            </a:pPr>
            <a:r>
              <a:rPr lang="en-US" altLang="zh-CN" sz="2400" dirty="0" smtClean="0">
                <a:solidFill>
                  <a:srgbClr val="FF0000"/>
                </a:solidFill>
                <a:latin typeface="宋体" panose="02010600030101010101" pitchFamily="2" charset="-122"/>
                <a:ea typeface="宋体" panose="02010600030101010101" pitchFamily="2" charset="-122"/>
              </a:rPr>
              <a:t>1)CCR</a:t>
            </a:r>
            <a:r>
              <a:rPr lang="zh-CN" altLang="en-US" sz="2400" dirty="0" smtClean="0">
                <a:solidFill>
                  <a:srgbClr val="FF0000"/>
                </a:solidFill>
                <a:latin typeface="宋体" panose="02010600030101010101" pitchFamily="2" charset="-122"/>
                <a:ea typeface="宋体" panose="02010600030101010101" pitchFamily="2" charset="-122"/>
              </a:rPr>
              <a:t>特点</a:t>
            </a:r>
            <a:endParaRPr lang="en-US" altLang="zh-CN" sz="2400" dirty="0" smtClean="0">
              <a:solidFill>
                <a:srgbClr val="FF0000"/>
              </a:solidFill>
              <a:latin typeface="宋体" panose="02010600030101010101" pitchFamily="2" charset="-122"/>
              <a:ea typeface="宋体" panose="02010600030101010101" pitchFamily="2" charset="-122"/>
            </a:endParaRPr>
          </a:p>
          <a:p>
            <a:pPr indent="457200">
              <a:lnSpc>
                <a:spcPct val="150000"/>
              </a:lnSpc>
            </a:pPr>
            <a:r>
              <a:rPr lang="zh-CN" altLang="en-US" sz="2400" dirty="0" smtClean="0">
                <a:latin typeface="宋体" panose="02010600030101010101" pitchFamily="2" charset="-122"/>
                <a:ea typeface="宋体" panose="02010600030101010101" pitchFamily="2" charset="-122"/>
              </a:rPr>
              <a:t>在普通货物运价的基础上予以一定百分比额度的增加（</a:t>
            </a:r>
            <a:r>
              <a:rPr lang="en-US" altLang="zh-CN" sz="2400" dirty="0" smtClean="0">
                <a:latin typeface="宋体" panose="02010600030101010101" pitchFamily="2" charset="-122"/>
                <a:ea typeface="宋体" panose="02010600030101010101" pitchFamily="2" charset="-122"/>
              </a:rPr>
              <a:t>S</a:t>
            </a:r>
            <a:r>
              <a:rPr lang="zh-CN" altLang="en-US" sz="2400" dirty="0" smtClean="0">
                <a:latin typeface="宋体" panose="02010600030101010101" pitchFamily="2" charset="-122"/>
                <a:ea typeface="宋体" panose="02010600030101010101" pitchFamily="2" charset="-122"/>
              </a:rPr>
              <a:t>）或减少（</a:t>
            </a:r>
            <a:r>
              <a:rPr lang="en-US" altLang="zh-CN" sz="2400" dirty="0" smtClean="0">
                <a:latin typeface="宋体" panose="02010600030101010101" pitchFamily="2" charset="-122"/>
                <a:ea typeface="宋体" panose="02010600030101010101" pitchFamily="2" charset="-122"/>
              </a:rPr>
              <a:t>R</a:t>
            </a:r>
            <a:r>
              <a:rPr lang="zh-CN" altLang="en-US" sz="2400" dirty="0" smtClean="0">
                <a:latin typeface="宋体" panose="02010600030101010101" pitchFamily="2" charset="-122"/>
                <a:ea typeface="宋体" panose="02010600030101010101" pitchFamily="2" charset="-122"/>
              </a:rPr>
              <a:t>）。</a:t>
            </a:r>
            <a:endParaRPr lang="en-US" altLang="zh-CN" sz="2400" dirty="0" smtClean="0">
              <a:latin typeface="宋体" panose="02010600030101010101" pitchFamily="2" charset="-122"/>
              <a:ea typeface="宋体" panose="02010600030101010101" pitchFamily="2" charset="-122"/>
            </a:endParaRPr>
          </a:p>
          <a:p>
            <a:pPr indent="457200">
              <a:lnSpc>
                <a:spcPct val="150000"/>
              </a:lnSpc>
            </a:pPr>
            <a:r>
              <a:rPr lang="en-US" altLang="zh-CN" sz="2400" dirty="0" smtClean="0">
                <a:latin typeface="宋体" panose="02010600030101010101" pitchFamily="2" charset="-122"/>
                <a:ea typeface="宋体" panose="02010600030101010101" pitchFamily="2" charset="-122"/>
              </a:rPr>
              <a:t>CCR</a:t>
            </a:r>
            <a:r>
              <a:rPr lang="zh-CN" altLang="en-US" sz="2400" dirty="0" smtClean="0">
                <a:latin typeface="宋体" panose="02010600030101010101" pitchFamily="2" charset="-122"/>
                <a:ea typeface="宋体" panose="02010600030101010101" pitchFamily="2" charset="-122"/>
              </a:rPr>
              <a:t>指在规定的业务区内或业务区之间运输特别指定的等级货物运价。</a:t>
            </a:r>
            <a:endParaRPr lang="en-US" altLang="zh-CN" sz="2400" dirty="0" smtClean="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1223963" y="661988"/>
            <a:ext cx="6696075" cy="439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2267744" y="421082"/>
            <a:ext cx="5112568" cy="4944256"/>
          </a:xfrm>
          <a:prstGeom prst="rect">
            <a:avLst/>
          </a:prstGeom>
          <a:noFill/>
          <a:ln w="9525">
            <a:noFill/>
            <a:miter lim="800000"/>
            <a:headEnd/>
            <a:tailEnd/>
          </a:ln>
        </p:spPr>
      </p:pic>
      <p:sp>
        <p:nvSpPr>
          <p:cNvPr id="11" name="矩形 10"/>
          <p:cNvSpPr/>
          <p:nvPr/>
        </p:nvSpPr>
        <p:spPr>
          <a:xfrm>
            <a:off x="2483768" y="2785492"/>
            <a:ext cx="4752528" cy="2400657"/>
          </a:xfrm>
          <a:prstGeom prst="rect">
            <a:avLst/>
          </a:prstGeom>
        </p:spPr>
        <p:txBody>
          <a:bodyPr wrap="square">
            <a:spAutoFit/>
          </a:bodyPr>
          <a:lstStyle/>
          <a:p>
            <a:pPr indent="457200">
              <a:lnSpc>
                <a:spcPct val="150000"/>
              </a:lnSpc>
            </a:pPr>
            <a:r>
              <a:rPr lang="zh-CN" altLang="en-US" sz="2000" dirty="0" smtClean="0">
                <a:latin typeface="宋体" panose="02010600030101010101" pitchFamily="2" charset="-122"/>
                <a:ea typeface="宋体" panose="02010600030101010101" pitchFamily="2" charset="-122"/>
              </a:rPr>
              <a:t>国际航协将全球分为</a:t>
            </a:r>
            <a:r>
              <a:rPr lang="zh-CN" altLang="en-US" sz="2000" dirty="0" smtClean="0">
                <a:solidFill>
                  <a:srgbClr val="FF0000"/>
                </a:solidFill>
                <a:latin typeface="宋体" panose="02010600030101010101" pitchFamily="2" charset="-122"/>
                <a:ea typeface="宋体" panose="02010600030101010101" pitchFamily="2" charset="-122"/>
              </a:rPr>
              <a:t>三大</a:t>
            </a:r>
            <a:r>
              <a:rPr lang="zh-CN" altLang="en-US" sz="2000" dirty="0" smtClean="0">
                <a:latin typeface="宋体" panose="02010600030101010101" pitchFamily="2" charset="-122"/>
                <a:ea typeface="宋体" panose="02010600030101010101" pitchFamily="2" charset="-122"/>
              </a:rPr>
              <a:t>区域外，也将全球分为两个半球：东半球（</a:t>
            </a:r>
            <a:r>
              <a:rPr lang="en-US" altLang="zh-CN" sz="2000" dirty="0" smtClean="0">
                <a:latin typeface="宋体" panose="02010600030101010101" pitchFamily="2" charset="-122"/>
                <a:ea typeface="宋体" panose="02010600030101010101" pitchFamily="2" charset="-122"/>
              </a:rPr>
              <a:t>Eastern Hemisphere </a:t>
            </a:r>
            <a:r>
              <a:rPr lang="zh-CN" altLang="en-US" sz="2000" dirty="0" smtClean="0">
                <a:latin typeface="宋体" panose="02010600030101010101" pitchFamily="2" charset="-122"/>
                <a:ea typeface="宋体" panose="02010600030101010101" pitchFamily="2" charset="-122"/>
              </a:rPr>
              <a:t>即</a:t>
            </a:r>
            <a:r>
              <a:rPr lang="en-US" altLang="zh-CN" sz="2000" dirty="0" smtClean="0">
                <a:latin typeface="宋体" panose="02010600030101010101" pitchFamily="2" charset="-122"/>
                <a:ea typeface="宋体" panose="02010600030101010101" pitchFamily="2" charset="-122"/>
              </a:rPr>
              <a:t>EH</a:t>
            </a:r>
            <a:r>
              <a:rPr lang="zh-CN" altLang="en-US" sz="2000" dirty="0" smtClean="0">
                <a:latin typeface="宋体" panose="02010600030101010101" pitchFamily="2" charset="-122"/>
                <a:ea typeface="宋体" panose="02010600030101010101" pitchFamily="2" charset="-122"/>
              </a:rPr>
              <a:t>），包括</a:t>
            </a:r>
            <a:r>
              <a:rPr lang="en-US" altLang="zh-CN" sz="2000" dirty="0" smtClean="0">
                <a:latin typeface="宋体" panose="02010600030101010101" pitchFamily="2" charset="-122"/>
                <a:ea typeface="宋体" panose="02010600030101010101" pitchFamily="2" charset="-122"/>
              </a:rPr>
              <a:t>TC2</a:t>
            </a:r>
            <a:r>
              <a:rPr lang="zh-CN" altLang="en-US" sz="2000" dirty="0" smtClean="0">
                <a:latin typeface="宋体" panose="02010600030101010101" pitchFamily="2" charset="-122"/>
                <a:ea typeface="宋体" panose="02010600030101010101" pitchFamily="2" charset="-122"/>
              </a:rPr>
              <a:t>和</a:t>
            </a:r>
            <a:r>
              <a:rPr lang="en-US" altLang="zh-CN" sz="2000" dirty="0" smtClean="0">
                <a:latin typeface="宋体" panose="02010600030101010101" pitchFamily="2" charset="-122"/>
                <a:ea typeface="宋体" panose="02010600030101010101" pitchFamily="2" charset="-122"/>
              </a:rPr>
              <a:t>TC3</a:t>
            </a:r>
            <a:r>
              <a:rPr lang="zh-CN" altLang="en-US" sz="2000" dirty="0" smtClean="0">
                <a:latin typeface="宋体" panose="02010600030101010101" pitchFamily="2" charset="-122"/>
                <a:ea typeface="宋体" panose="02010600030101010101" pitchFamily="2" charset="-122"/>
              </a:rPr>
              <a:t>；西半球（</a:t>
            </a:r>
            <a:r>
              <a:rPr lang="en-US" altLang="zh-CN" sz="2000" dirty="0" smtClean="0">
                <a:latin typeface="宋体" panose="02010600030101010101" pitchFamily="2" charset="-122"/>
                <a:ea typeface="宋体" panose="02010600030101010101" pitchFamily="2" charset="-122"/>
              </a:rPr>
              <a:t>Western Hemisphere </a:t>
            </a:r>
            <a:r>
              <a:rPr lang="zh-CN" altLang="en-US" sz="2000" dirty="0" smtClean="0">
                <a:latin typeface="宋体" panose="02010600030101010101" pitchFamily="2" charset="-122"/>
                <a:ea typeface="宋体" panose="02010600030101010101" pitchFamily="2" charset="-122"/>
              </a:rPr>
              <a:t>即</a:t>
            </a:r>
            <a:r>
              <a:rPr lang="en-US" altLang="zh-CN" sz="2000" dirty="0" smtClean="0">
                <a:latin typeface="宋体" panose="02010600030101010101" pitchFamily="2" charset="-122"/>
                <a:ea typeface="宋体" panose="02010600030101010101" pitchFamily="2" charset="-122"/>
              </a:rPr>
              <a:t>WH</a:t>
            </a:r>
            <a:r>
              <a:rPr lang="zh-CN" altLang="en-US" sz="2000" dirty="0" smtClean="0">
                <a:latin typeface="宋体" panose="02010600030101010101" pitchFamily="2" charset="-122"/>
                <a:ea typeface="宋体" panose="02010600030101010101" pitchFamily="2" charset="-122"/>
              </a:rPr>
              <a:t>），包括</a:t>
            </a:r>
            <a:r>
              <a:rPr lang="en-US" altLang="zh-CN" sz="2000" dirty="0" smtClean="0">
                <a:latin typeface="宋体" panose="02010600030101010101" pitchFamily="2" charset="-122"/>
                <a:ea typeface="宋体" panose="02010600030101010101" pitchFamily="2" charset="-122"/>
              </a:rPr>
              <a:t>TC1</a:t>
            </a:r>
            <a:r>
              <a:rPr lang="zh-CN" altLang="en-US" sz="2000" dirty="0" smtClean="0">
                <a:latin typeface="宋体" panose="02010600030101010101" pitchFamily="2" charset="-122"/>
                <a:ea typeface="宋体" panose="02010600030101010101" pitchFamily="2" charset="-122"/>
              </a:rPr>
              <a:t>。</a:t>
            </a:r>
            <a:endParaRPr lang="en-US" altLang="zh-CN" sz="2000" dirty="0" smtClean="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1187625" y="461228"/>
          <a:ext cx="7128791" cy="4988560"/>
        </p:xfrm>
        <a:graphic>
          <a:graphicData uri="http://schemas.openxmlformats.org/drawingml/2006/table">
            <a:tbl>
              <a:tblPr firstRow="1" bandRow="1">
                <a:tableStyleId>{5C22544A-7EE6-4342-B048-85BDC9FD1C3A}</a:tableStyleId>
              </a:tblPr>
              <a:tblGrid>
                <a:gridCol w="1711826"/>
                <a:gridCol w="1768361"/>
                <a:gridCol w="3648604"/>
              </a:tblGrid>
              <a:tr h="370840">
                <a:tc>
                  <a:txBody>
                    <a:bodyPr/>
                    <a:lstStyle/>
                    <a:p>
                      <a:r>
                        <a:rPr lang="en-US" altLang="zh-CN" b="1" dirty="0" smtClean="0">
                          <a:solidFill>
                            <a:schemeClr val="tx1"/>
                          </a:solidFill>
                          <a:latin typeface="宋体" pitchFamily="2" charset="-122"/>
                          <a:ea typeface="宋体" pitchFamily="2" charset="-122"/>
                        </a:rPr>
                        <a:t>Hemisphere</a:t>
                      </a:r>
                      <a:endParaRPr lang="zh-CN" altLang="en-US" b="1"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b="1" dirty="0" smtClean="0">
                          <a:solidFill>
                            <a:schemeClr val="tx1"/>
                          </a:solidFill>
                          <a:latin typeface="宋体" pitchFamily="2" charset="-122"/>
                          <a:ea typeface="宋体" pitchFamily="2" charset="-122"/>
                        </a:rPr>
                        <a:t>Area</a:t>
                      </a:r>
                      <a:endParaRPr lang="zh-CN" altLang="en-US" b="1"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b="1" dirty="0" smtClean="0">
                          <a:solidFill>
                            <a:schemeClr val="tx1"/>
                          </a:solidFill>
                          <a:latin typeface="宋体" pitchFamily="2" charset="-122"/>
                          <a:ea typeface="宋体" pitchFamily="2" charset="-122"/>
                        </a:rPr>
                        <a:t>Sub Area</a:t>
                      </a:r>
                      <a:endParaRPr lang="zh-CN" altLang="en-US" b="1"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4">
                  <a:txBody>
                    <a:bodyPr/>
                    <a:lstStyle/>
                    <a:p>
                      <a:r>
                        <a:rPr lang="zh-CN" altLang="en-US" b="0" dirty="0" smtClean="0">
                          <a:solidFill>
                            <a:schemeClr val="tx1"/>
                          </a:solidFill>
                          <a:latin typeface="宋体" pitchFamily="2" charset="-122"/>
                          <a:ea typeface="宋体" pitchFamily="2" charset="-122"/>
                        </a:rPr>
                        <a:t>西半球</a:t>
                      </a:r>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r>
                        <a:rPr lang="en-US" altLang="zh-CN" b="0" dirty="0" smtClean="0">
                          <a:solidFill>
                            <a:schemeClr val="tx1"/>
                          </a:solidFill>
                          <a:latin typeface="宋体" pitchFamily="2" charset="-122"/>
                          <a:ea typeface="宋体" pitchFamily="2" charset="-122"/>
                        </a:rPr>
                        <a:t>Areal</a:t>
                      </a:r>
                      <a:r>
                        <a:rPr lang="zh-CN" altLang="en-US" b="0" dirty="0" smtClean="0">
                          <a:solidFill>
                            <a:schemeClr val="tx1"/>
                          </a:solidFill>
                          <a:latin typeface="宋体" pitchFamily="2" charset="-122"/>
                          <a:ea typeface="宋体" pitchFamily="2" charset="-122"/>
                        </a:rPr>
                        <a:t>（</a:t>
                      </a:r>
                      <a:r>
                        <a:rPr lang="en-US" altLang="zh-CN" b="0" dirty="0" smtClean="0">
                          <a:solidFill>
                            <a:schemeClr val="tx1"/>
                          </a:solidFill>
                          <a:latin typeface="宋体" pitchFamily="2" charset="-122"/>
                          <a:ea typeface="宋体" pitchFamily="2" charset="-122"/>
                        </a:rPr>
                        <a:t>TC1</a:t>
                      </a:r>
                      <a:r>
                        <a:rPr lang="zh-CN" altLang="en-US" b="0" dirty="0" smtClean="0">
                          <a:solidFill>
                            <a:schemeClr val="tx1"/>
                          </a:solidFill>
                          <a:latin typeface="宋体" pitchFamily="2" charset="-122"/>
                          <a:ea typeface="宋体" pitchFamily="2" charset="-122"/>
                        </a:rPr>
                        <a:t>）业务一区</a:t>
                      </a:r>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b="0" dirty="0" smtClean="0">
                          <a:solidFill>
                            <a:schemeClr val="tx1"/>
                          </a:solidFill>
                          <a:latin typeface="宋体" pitchFamily="2" charset="-122"/>
                          <a:ea typeface="宋体" pitchFamily="2" charset="-122"/>
                        </a:rPr>
                        <a:t>North America</a:t>
                      </a:r>
                      <a:r>
                        <a:rPr lang="zh-CN" altLang="en-US" b="0" dirty="0" smtClean="0">
                          <a:solidFill>
                            <a:schemeClr val="tx1"/>
                          </a:solidFill>
                          <a:latin typeface="宋体" pitchFamily="2" charset="-122"/>
                          <a:ea typeface="宋体" pitchFamily="2" charset="-122"/>
                        </a:rPr>
                        <a:t>（北美洲）</a:t>
                      </a:r>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b="0" dirty="0" smtClean="0">
                          <a:solidFill>
                            <a:schemeClr val="tx1"/>
                          </a:solidFill>
                          <a:latin typeface="宋体" pitchFamily="2" charset="-122"/>
                          <a:ea typeface="宋体" pitchFamily="2" charset="-122"/>
                        </a:rPr>
                        <a:t>Central America</a:t>
                      </a:r>
                      <a:r>
                        <a:rPr lang="zh-CN" altLang="en-US" b="0" dirty="0" smtClean="0">
                          <a:solidFill>
                            <a:schemeClr val="tx1"/>
                          </a:solidFill>
                          <a:latin typeface="宋体" pitchFamily="2" charset="-122"/>
                          <a:ea typeface="宋体" pitchFamily="2" charset="-122"/>
                        </a:rPr>
                        <a:t>（中美洲）</a:t>
                      </a:r>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b="0" dirty="0" smtClean="0">
                          <a:solidFill>
                            <a:schemeClr val="tx1"/>
                          </a:solidFill>
                          <a:latin typeface="宋体" pitchFamily="2" charset="-122"/>
                          <a:ea typeface="宋体" pitchFamily="2" charset="-122"/>
                        </a:rPr>
                        <a:t>South America</a:t>
                      </a:r>
                      <a:r>
                        <a:rPr lang="zh-CN" altLang="en-US" b="0" dirty="0" smtClean="0">
                          <a:solidFill>
                            <a:schemeClr val="tx1"/>
                          </a:solidFill>
                          <a:latin typeface="宋体" pitchFamily="2" charset="-122"/>
                          <a:ea typeface="宋体" pitchFamily="2" charset="-122"/>
                        </a:rPr>
                        <a:t>（南美洲）</a:t>
                      </a:r>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b="0" dirty="0" smtClean="0">
                          <a:solidFill>
                            <a:schemeClr val="tx1"/>
                          </a:solidFill>
                          <a:latin typeface="宋体" pitchFamily="2" charset="-122"/>
                          <a:ea typeface="宋体" pitchFamily="2" charset="-122"/>
                        </a:rPr>
                        <a:t>Caribbean Islands</a:t>
                      </a:r>
                      <a:r>
                        <a:rPr lang="zh-CN" altLang="en-US" b="0" dirty="0" smtClean="0">
                          <a:solidFill>
                            <a:schemeClr val="tx1"/>
                          </a:solidFill>
                          <a:latin typeface="宋体" pitchFamily="2" charset="-122"/>
                          <a:ea typeface="宋体" pitchFamily="2" charset="-122"/>
                        </a:rPr>
                        <a:t>（加勒比海地区）</a:t>
                      </a:r>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7">
                  <a:txBody>
                    <a:bodyPr/>
                    <a:lstStyle/>
                    <a:p>
                      <a:r>
                        <a:rPr lang="zh-CN" altLang="en-US" b="0" dirty="0" smtClean="0">
                          <a:solidFill>
                            <a:schemeClr val="tx1"/>
                          </a:solidFill>
                          <a:latin typeface="宋体" pitchFamily="2" charset="-122"/>
                          <a:ea typeface="宋体" pitchFamily="2" charset="-122"/>
                        </a:rPr>
                        <a:t>东半球</a:t>
                      </a:r>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0" dirty="0" smtClean="0">
                          <a:solidFill>
                            <a:schemeClr val="tx1"/>
                          </a:solidFill>
                          <a:latin typeface="宋体" pitchFamily="2" charset="-122"/>
                          <a:ea typeface="宋体" pitchFamily="2" charset="-122"/>
                        </a:rPr>
                        <a:t>Area2</a:t>
                      </a:r>
                      <a:r>
                        <a:rPr lang="zh-CN" altLang="en-US" b="0" dirty="0" smtClean="0">
                          <a:solidFill>
                            <a:schemeClr val="tx1"/>
                          </a:solidFill>
                          <a:latin typeface="宋体" pitchFamily="2" charset="-122"/>
                          <a:ea typeface="宋体" pitchFamily="2" charset="-122"/>
                        </a:rPr>
                        <a:t>（</a:t>
                      </a:r>
                      <a:r>
                        <a:rPr lang="en-US" altLang="zh-CN" b="0" dirty="0" smtClean="0">
                          <a:solidFill>
                            <a:schemeClr val="tx1"/>
                          </a:solidFill>
                          <a:latin typeface="宋体" pitchFamily="2" charset="-122"/>
                          <a:ea typeface="宋体" pitchFamily="2" charset="-122"/>
                        </a:rPr>
                        <a:t>TC2</a:t>
                      </a:r>
                      <a:r>
                        <a:rPr lang="zh-CN" altLang="en-US" b="0" dirty="0" smtClean="0">
                          <a:solidFill>
                            <a:schemeClr val="tx1"/>
                          </a:solidFill>
                          <a:latin typeface="宋体" pitchFamily="2" charset="-122"/>
                          <a:ea typeface="宋体" pitchFamily="2" charset="-122"/>
                        </a:rPr>
                        <a:t>）业务二区</a:t>
                      </a:r>
                    </a:p>
                    <a:p>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b="0" dirty="0" smtClean="0">
                          <a:solidFill>
                            <a:schemeClr val="tx1"/>
                          </a:solidFill>
                          <a:latin typeface="宋体" pitchFamily="2" charset="-122"/>
                          <a:ea typeface="宋体" pitchFamily="2" charset="-122"/>
                        </a:rPr>
                        <a:t>Europe</a:t>
                      </a:r>
                      <a:r>
                        <a:rPr lang="zh-CN" altLang="en-US" b="0" dirty="0" smtClean="0">
                          <a:solidFill>
                            <a:schemeClr val="tx1"/>
                          </a:solidFill>
                          <a:latin typeface="宋体" pitchFamily="2" charset="-122"/>
                          <a:ea typeface="宋体" pitchFamily="2" charset="-122"/>
                        </a:rPr>
                        <a:t>（欧洲）</a:t>
                      </a:r>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b="0" dirty="0" smtClean="0">
                          <a:solidFill>
                            <a:schemeClr val="tx1"/>
                          </a:solidFill>
                          <a:latin typeface="宋体" pitchFamily="2" charset="-122"/>
                          <a:ea typeface="宋体" pitchFamily="2" charset="-122"/>
                        </a:rPr>
                        <a:t>Africa</a:t>
                      </a:r>
                      <a:r>
                        <a:rPr lang="zh-CN" altLang="en-US" b="0" dirty="0" smtClean="0">
                          <a:solidFill>
                            <a:schemeClr val="tx1"/>
                          </a:solidFill>
                          <a:latin typeface="宋体" pitchFamily="2" charset="-122"/>
                          <a:ea typeface="宋体" pitchFamily="2" charset="-122"/>
                        </a:rPr>
                        <a:t>（非洲）</a:t>
                      </a:r>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b="0" dirty="0" smtClean="0">
                          <a:solidFill>
                            <a:schemeClr val="tx1"/>
                          </a:solidFill>
                          <a:latin typeface="宋体" pitchFamily="2" charset="-122"/>
                          <a:ea typeface="宋体" pitchFamily="2" charset="-122"/>
                        </a:rPr>
                        <a:t>Middle East</a:t>
                      </a:r>
                      <a:r>
                        <a:rPr lang="zh-CN" altLang="en-US" b="0" dirty="0" smtClean="0">
                          <a:solidFill>
                            <a:schemeClr val="tx1"/>
                          </a:solidFill>
                          <a:latin typeface="宋体" pitchFamily="2" charset="-122"/>
                          <a:ea typeface="宋体" pitchFamily="2" charset="-122"/>
                        </a:rPr>
                        <a:t>（中东）</a:t>
                      </a:r>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0" dirty="0" smtClean="0">
                          <a:solidFill>
                            <a:schemeClr val="tx1"/>
                          </a:solidFill>
                          <a:latin typeface="宋体" pitchFamily="2" charset="-122"/>
                          <a:ea typeface="宋体" pitchFamily="2" charset="-122"/>
                        </a:rPr>
                        <a:t>Area3</a:t>
                      </a:r>
                      <a:r>
                        <a:rPr lang="zh-CN" altLang="en-US" b="0" dirty="0" smtClean="0">
                          <a:solidFill>
                            <a:schemeClr val="tx1"/>
                          </a:solidFill>
                          <a:latin typeface="宋体" pitchFamily="2" charset="-122"/>
                          <a:ea typeface="宋体" pitchFamily="2" charset="-122"/>
                        </a:rPr>
                        <a:t>（</a:t>
                      </a:r>
                      <a:r>
                        <a:rPr lang="en-US" altLang="zh-CN" b="0" dirty="0" smtClean="0">
                          <a:solidFill>
                            <a:schemeClr val="tx1"/>
                          </a:solidFill>
                          <a:latin typeface="宋体" pitchFamily="2" charset="-122"/>
                          <a:ea typeface="宋体" pitchFamily="2" charset="-122"/>
                        </a:rPr>
                        <a:t>TC3</a:t>
                      </a:r>
                      <a:r>
                        <a:rPr lang="zh-CN" altLang="en-US" b="0" dirty="0" smtClean="0">
                          <a:solidFill>
                            <a:schemeClr val="tx1"/>
                          </a:solidFill>
                          <a:latin typeface="宋体" pitchFamily="2" charset="-122"/>
                          <a:ea typeface="宋体" pitchFamily="2" charset="-122"/>
                        </a:rPr>
                        <a:t>）业务三区</a:t>
                      </a:r>
                    </a:p>
                    <a:p>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b="0" dirty="0" smtClean="0">
                          <a:solidFill>
                            <a:schemeClr val="tx1"/>
                          </a:solidFill>
                          <a:latin typeface="宋体" pitchFamily="2" charset="-122"/>
                          <a:ea typeface="宋体" pitchFamily="2" charset="-122"/>
                        </a:rPr>
                        <a:t>South East Asia</a:t>
                      </a:r>
                      <a:r>
                        <a:rPr lang="zh-CN" altLang="en-US" b="0" dirty="0" smtClean="0">
                          <a:solidFill>
                            <a:schemeClr val="tx1"/>
                          </a:solidFill>
                          <a:latin typeface="宋体" pitchFamily="2" charset="-122"/>
                          <a:ea typeface="宋体" pitchFamily="2" charset="-122"/>
                        </a:rPr>
                        <a:t>（东南亚）</a:t>
                      </a:r>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b="0" dirty="0" smtClean="0">
                          <a:solidFill>
                            <a:schemeClr val="tx1"/>
                          </a:solidFill>
                          <a:latin typeface="宋体" pitchFamily="2" charset="-122"/>
                          <a:ea typeface="宋体" pitchFamily="2" charset="-122"/>
                        </a:rPr>
                        <a:t>North East Asia</a:t>
                      </a:r>
                      <a:r>
                        <a:rPr lang="zh-CN" altLang="en-US" b="0" dirty="0" smtClean="0">
                          <a:solidFill>
                            <a:schemeClr val="tx1"/>
                          </a:solidFill>
                          <a:latin typeface="宋体" pitchFamily="2" charset="-122"/>
                          <a:ea typeface="宋体" pitchFamily="2" charset="-122"/>
                        </a:rPr>
                        <a:t>（东北亚）</a:t>
                      </a:r>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b="0" dirty="0" smtClean="0">
                          <a:solidFill>
                            <a:schemeClr val="tx1"/>
                          </a:solidFill>
                          <a:latin typeface="宋体" pitchFamily="2" charset="-122"/>
                          <a:ea typeface="宋体" pitchFamily="2" charset="-122"/>
                        </a:rPr>
                        <a:t>South</a:t>
                      </a:r>
                      <a:r>
                        <a:rPr lang="en-US" altLang="zh-CN" b="0" baseline="0" dirty="0" smtClean="0">
                          <a:solidFill>
                            <a:schemeClr val="tx1"/>
                          </a:solidFill>
                          <a:latin typeface="宋体" pitchFamily="2" charset="-122"/>
                          <a:ea typeface="宋体" pitchFamily="2" charset="-122"/>
                        </a:rPr>
                        <a:t> Asian Subcontinent</a:t>
                      </a:r>
                      <a:r>
                        <a:rPr lang="zh-CN" altLang="en-US" b="0" baseline="0" dirty="0" smtClean="0">
                          <a:solidFill>
                            <a:schemeClr val="tx1"/>
                          </a:solidFill>
                          <a:latin typeface="宋体" pitchFamily="2" charset="-122"/>
                          <a:ea typeface="宋体" pitchFamily="2" charset="-122"/>
                        </a:rPr>
                        <a:t>（南亚次大陆）</a:t>
                      </a:r>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b="0" dirty="0" smtClean="0">
                          <a:solidFill>
                            <a:schemeClr val="tx1"/>
                          </a:solidFill>
                          <a:latin typeface="宋体" pitchFamily="2" charset="-122"/>
                          <a:ea typeface="宋体" pitchFamily="2" charset="-122"/>
                        </a:rPr>
                        <a:t>South West </a:t>
                      </a:r>
                      <a:r>
                        <a:rPr lang="en-US" altLang="zh-CN" b="0" dirty="0" err="1" smtClean="0">
                          <a:solidFill>
                            <a:schemeClr val="tx1"/>
                          </a:solidFill>
                          <a:latin typeface="宋体" pitchFamily="2" charset="-122"/>
                          <a:ea typeface="宋体" pitchFamily="2" charset="-122"/>
                        </a:rPr>
                        <a:t>Pacitic</a:t>
                      </a:r>
                      <a:r>
                        <a:rPr lang="zh-CN" altLang="en-US" b="0" dirty="0" smtClean="0">
                          <a:solidFill>
                            <a:schemeClr val="tx1"/>
                          </a:solidFill>
                          <a:latin typeface="宋体" pitchFamily="2" charset="-122"/>
                          <a:ea typeface="宋体" pitchFamily="2" charset="-122"/>
                        </a:rPr>
                        <a:t>（西南太平洋）</a:t>
                      </a:r>
                      <a:endParaRPr lang="zh-CN" altLang="en-US"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323528" y="1345332"/>
            <a:ext cx="576064" cy="2308324"/>
          </a:xfrm>
          <a:prstGeom prst="rect">
            <a:avLst/>
          </a:prstGeom>
          <a:noFill/>
        </p:spPr>
        <p:txBody>
          <a:bodyPr wrap="square" rtlCol="0">
            <a:spAutoFit/>
          </a:bodyPr>
          <a:lstStyle/>
          <a:p>
            <a:r>
              <a:rPr lang="en-US" altLang="zh-CN" sz="2400" b="1" dirty="0" smtClean="0">
                <a:solidFill>
                  <a:srgbClr val="FF0000"/>
                </a:solidFill>
                <a:latin typeface="宋体" pitchFamily="2" charset="-122"/>
                <a:ea typeface="宋体" pitchFamily="2" charset="-122"/>
              </a:rPr>
              <a:t>IATA</a:t>
            </a:r>
            <a:r>
              <a:rPr lang="zh-CN" altLang="en-US" sz="2400" b="1" dirty="0" smtClean="0">
                <a:solidFill>
                  <a:srgbClr val="FF0000"/>
                </a:solidFill>
                <a:latin typeface="宋体" pitchFamily="2" charset="-122"/>
                <a:ea typeface="宋体" pitchFamily="2" charset="-122"/>
              </a:rPr>
              <a:t>业务分区</a:t>
            </a:r>
            <a:endParaRPr lang="zh-CN" altLang="en-US" sz="2400" b="1" dirty="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39552" y="443483"/>
            <a:ext cx="7416824" cy="4524315"/>
          </a:xfrm>
          <a:prstGeom prst="rect">
            <a:avLst/>
          </a:prstGeom>
        </p:spPr>
        <p:txBody>
          <a:bodyPr wrap="square">
            <a:spAutoFit/>
          </a:bodyPr>
          <a:lstStyle/>
          <a:p>
            <a:pPr>
              <a:lnSpc>
                <a:spcPct val="150000"/>
              </a:lnSpc>
            </a:pPr>
            <a:r>
              <a:rPr lang="zh-CN" altLang="en-US" sz="2400" b="1" dirty="0" smtClean="0">
                <a:solidFill>
                  <a:srgbClr val="FF0000"/>
                </a:solidFill>
                <a:latin typeface="宋体" panose="02010600030101010101" pitchFamily="2" charset="-122"/>
                <a:ea typeface="宋体" panose="02010600030101010101" pitchFamily="2" charset="-122"/>
              </a:rPr>
              <a:t>（</a:t>
            </a:r>
            <a:r>
              <a:rPr lang="en-US" altLang="zh-CN" sz="2400" b="1" dirty="0" smtClean="0">
                <a:solidFill>
                  <a:srgbClr val="FF0000"/>
                </a:solidFill>
                <a:latin typeface="宋体" panose="02010600030101010101" pitchFamily="2" charset="-122"/>
                <a:ea typeface="宋体" panose="02010600030101010101" pitchFamily="2" charset="-122"/>
              </a:rPr>
              <a:t>5</a:t>
            </a:r>
            <a:r>
              <a:rPr lang="zh-CN" altLang="en-US" sz="2400" b="1" dirty="0" smtClean="0">
                <a:solidFill>
                  <a:srgbClr val="FF0000"/>
                </a:solidFill>
                <a:latin typeface="宋体" panose="02010600030101010101" pitchFamily="2" charset="-122"/>
                <a:ea typeface="宋体" panose="02010600030101010101" pitchFamily="2" charset="-122"/>
              </a:rPr>
              <a:t>）等级货物运价（</a:t>
            </a:r>
            <a:r>
              <a:rPr lang="en-US" altLang="zh-CN" sz="2400" b="1" dirty="0" smtClean="0">
                <a:solidFill>
                  <a:srgbClr val="FF0000"/>
                </a:solidFill>
                <a:latin typeface="宋体" panose="02010600030101010101" pitchFamily="2" charset="-122"/>
                <a:ea typeface="宋体" panose="02010600030101010101" pitchFamily="2" charset="-122"/>
              </a:rPr>
              <a:t>Commodity Classification Rate, CCR</a:t>
            </a:r>
            <a:r>
              <a:rPr lang="zh-CN" altLang="en-US" sz="2400" b="1" dirty="0" smtClean="0">
                <a:solidFill>
                  <a:srgbClr val="FF0000"/>
                </a:solidFill>
                <a:latin typeface="宋体" panose="02010600030101010101" pitchFamily="2" charset="-122"/>
                <a:ea typeface="宋体" panose="02010600030101010101" pitchFamily="2" charset="-122"/>
              </a:rPr>
              <a:t>）</a:t>
            </a:r>
            <a:endParaRPr lang="en-US" altLang="zh-CN" sz="2400" b="1" dirty="0" smtClean="0">
              <a:solidFill>
                <a:srgbClr val="FF0000"/>
              </a:solidFill>
              <a:latin typeface="宋体" panose="02010600030101010101" pitchFamily="2" charset="-122"/>
              <a:ea typeface="宋体" panose="02010600030101010101" pitchFamily="2" charset="-122"/>
            </a:endParaRPr>
          </a:p>
          <a:p>
            <a:pPr indent="457200">
              <a:lnSpc>
                <a:spcPct val="150000"/>
              </a:lnSpc>
            </a:pPr>
            <a:r>
              <a:rPr lang="en-US" altLang="zh-CN" sz="2400" dirty="0" smtClean="0">
                <a:solidFill>
                  <a:srgbClr val="FF0000"/>
                </a:solidFill>
                <a:latin typeface="宋体" panose="02010600030101010101" pitchFamily="2" charset="-122"/>
                <a:ea typeface="宋体" panose="02010600030101010101" pitchFamily="2" charset="-122"/>
              </a:rPr>
              <a:t>1)</a:t>
            </a:r>
            <a:r>
              <a:rPr lang="zh-CN" altLang="en-US" sz="2400" dirty="0" smtClean="0">
                <a:solidFill>
                  <a:srgbClr val="FF0000"/>
                </a:solidFill>
                <a:latin typeface="宋体" panose="02010600030101010101" pitchFamily="2" charset="-122"/>
                <a:ea typeface="宋体" panose="02010600030101010101" pitchFamily="2" charset="-122"/>
              </a:rPr>
              <a:t>等级货物</a:t>
            </a:r>
            <a:endParaRPr lang="en-US" altLang="zh-CN" sz="2400" dirty="0" smtClean="0">
              <a:solidFill>
                <a:srgbClr val="FF0000"/>
              </a:solidFill>
              <a:latin typeface="宋体" panose="02010600030101010101" pitchFamily="2" charset="-122"/>
              <a:ea typeface="宋体" panose="02010600030101010101" pitchFamily="2" charset="-122"/>
            </a:endParaRPr>
          </a:p>
          <a:p>
            <a:pPr lvl="1" indent="457200">
              <a:lnSpc>
                <a:spcPct val="150000"/>
              </a:lnSpc>
              <a:buFont typeface="Arial" pitchFamily="34" charset="0"/>
              <a:buChar char="•"/>
            </a:pPr>
            <a:r>
              <a:rPr lang="zh-CN" altLang="en-US" sz="2400" dirty="0" smtClean="0">
                <a:latin typeface="宋体" panose="02010600030101010101" pitchFamily="2" charset="-122"/>
                <a:ea typeface="宋体" panose="02010600030101010101" pitchFamily="2" charset="-122"/>
              </a:rPr>
              <a:t>活动物</a:t>
            </a:r>
            <a:endParaRPr lang="en-US" altLang="zh-CN" sz="2400" dirty="0" smtClean="0">
              <a:latin typeface="宋体" panose="02010600030101010101" pitchFamily="2" charset="-122"/>
              <a:ea typeface="宋体" panose="02010600030101010101" pitchFamily="2" charset="-122"/>
            </a:endParaRPr>
          </a:p>
          <a:p>
            <a:pPr lvl="1" indent="457200">
              <a:lnSpc>
                <a:spcPct val="150000"/>
              </a:lnSpc>
              <a:buFont typeface="Arial" pitchFamily="34" charset="0"/>
              <a:buChar char="•"/>
            </a:pPr>
            <a:r>
              <a:rPr lang="zh-CN" altLang="en-US" sz="2400" dirty="0" smtClean="0">
                <a:latin typeface="宋体" panose="02010600030101010101" pitchFamily="2" charset="-122"/>
                <a:ea typeface="宋体" panose="02010600030101010101" pitchFamily="2" charset="-122"/>
              </a:rPr>
              <a:t>贵重货物</a:t>
            </a:r>
            <a:endParaRPr lang="en-US" altLang="zh-CN" sz="2400" dirty="0" smtClean="0">
              <a:latin typeface="宋体" panose="02010600030101010101" pitchFamily="2" charset="-122"/>
              <a:ea typeface="宋体" panose="02010600030101010101" pitchFamily="2" charset="-122"/>
            </a:endParaRPr>
          </a:p>
          <a:p>
            <a:pPr lvl="1" indent="457200">
              <a:lnSpc>
                <a:spcPct val="150000"/>
              </a:lnSpc>
              <a:buFont typeface="Arial" pitchFamily="34" charset="0"/>
              <a:buChar char="•"/>
            </a:pPr>
            <a:r>
              <a:rPr lang="zh-CN" altLang="en-US" sz="2400" dirty="0" smtClean="0">
                <a:latin typeface="宋体" panose="02010600030101010101" pitchFamily="2" charset="-122"/>
                <a:ea typeface="宋体" panose="02010600030101010101" pitchFamily="2" charset="-122"/>
              </a:rPr>
              <a:t>印刷品</a:t>
            </a:r>
            <a:endParaRPr lang="en-US" altLang="zh-CN" sz="2400" dirty="0" smtClean="0">
              <a:latin typeface="宋体" panose="02010600030101010101" pitchFamily="2" charset="-122"/>
              <a:ea typeface="宋体" panose="02010600030101010101" pitchFamily="2" charset="-122"/>
            </a:endParaRPr>
          </a:p>
          <a:p>
            <a:pPr lvl="1" indent="457200">
              <a:lnSpc>
                <a:spcPct val="150000"/>
              </a:lnSpc>
              <a:buFont typeface="Arial" pitchFamily="34" charset="0"/>
              <a:buChar char="•"/>
            </a:pPr>
            <a:r>
              <a:rPr lang="zh-CN" altLang="en-US" sz="2400" dirty="0" smtClean="0">
                <a:latin typeface="宋体" panose="02010600030101010101" pitchFamily="2" charset="-122"/>
                <a:ea typeface="宋体" panose="02010600030101010101" pitchFamily="2" charset="-122"/>
              </a:rPr>
              <a:t>作为货物托运的行李</a:t>
            </a:r>
            <a:endParaRPr lang="en-US" altLang="zh-CN" sz="2400" dirty="0" smtClean="0">
              <a:latin typeface="宋体" panose="02010600030101010101" pitchFamily="2" charset="-122"/>
              <a:ea typeface="宋体" panose="02010600030101010101" pitchFamily="2" charset="-122"/>
            </a:endParaRPr>
          </a:p>
          <a:p>
            <a:pPr lvl="1" indent="457200">
              <a:lnSpc>
                <a:spcPct val="150000"/>
              </a:lnSpc>
              <a:buFont typeface="Arial" pitchFamily="34" charset="0"/>
              <a:buChar char="•"/>
            </a:pPr>
            <a:r>
              <a:rPr lang="zh-CN" altLang="en-US" sz="2400" dirty="0" smtClean="0">
                <a:latin typeface="宋体" panose="02010600030101010101" pitchFamily="2" charset="-122"/>
                <a:ea typeface="宋体" panose="02010600030101010101" pitchFamily="2" charset="-122"/>
              </a:rPr>
              <a:t>尸体、骨灰</a:t>
            </a:r>
            <a:endParaRPr lang="en-US" altLang="zh-CN" sz="2400" dirty="0" smtClean="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755576" y="1080334"/>
            <a:ext cx="7704856" cy="913070"/>
          </a:xfrm>
          <a:prstGeom prst="rect">
            <a:avLst/>
          </a:prstGeom>
          <a:noFill/>
        </p:spPr>
        <p:txBody>
          <a:bodyPr wrap="square" rtlCol="0">
            <a:spAutoFit/>
          </a:bodyPr>
          <a:lstStyle/>
          <a:p>
            <a:pPr indent="457200">
              <a:lnSpc>
                <a:spcPts val="3200"/>
              </a:lnSpc>
            </a:pPr>
            <a:r>
              <a:rPr lang="zh-CN" altLang="en-US" sz="2000" dirty="0" smtClean="0">
                <a:latin typeface="宋体" panose="02010600030101010101" pitchFamily="2" charset="-122"/>
                <a:ea typeface="宋体" panose="02010600030101010101" pitchFamily="2" charset="-122"/>
              </a:rPr>
              <a:t>从北京运往纽约一只东北虎，重</a:t>
            </a:r>
            <a:r>
              <a:rPr lang="en-US" altLang="zh-CN" sz="2000" dirty="0" smtClean="0">
                <a:latin typeface="宋体" panose="02010600030101010101" pitchFamily="2" charset="-122"/>
                <a:ea typeface="宋体" panose="02010600030101010101" pitchFamily="2" charset="-122"/>
              </a:rPr>
              <a:t>270.0</a:t>
            </a:r>
            <a:r>
              <a:rPr lang="zh-CN" altLang="en-US" sz="2000" dirty="0" smtClean="0">
                <a:latin typeface="宋体" panose="02010600030101010101" pitchFamily="2" charset="-122"/>
                <a:ea typeface="宋体" panose="02010600030101010101" pitchFamily="2" charset="-122"/>
              </a:rPr>
              <a:t>公斤，体积长宽高分别为</a:t>
            </a:r>
            <a:r>
              <a:rPr lang="en-US" altLang="zh-CN" sz="2000" dirty="0" smtClean="0">
                <a:latin typeface="宋体" panose="02010600030101010101" pitchFamily="2" charset="-122"/>
                <a:ea typeface="宋体" panose="02010600030101010101" pitchFamily="2" charset="-122"/>
              </a:rPr>
              <a:t>240 ×120 ×60cm</a:t>
            </a:r>
            <a:r>
              <a:rPr lang="zh-CN" altLang="en-US" sz="2000" dirty="0" smtClean="0">
                <a:latin typeface="宋体" panose="02010600030101010101" pitchFamily="2" charset="-122"/>
                <a:ea typeface="宋体" panose="02010600030101010101" pitchFamily="2" charset="-122"/>
              </a:rPr>
              <a:t>，试计算应付运费。</a:t>
            </a:r>
            <a:endParaRPr lang="zh-CN" altLang="en-US" sz="2000" dirty="0"/>
          </a:p>
        </p:txBody>
      </p:sp>
      <p:sp>
        <p:nvSpPr>
          <p:cNvPr id="7" name="文本框 1">
            <a:extLst>
              <a:ext uri="{FF2B5EF4-FFF2-40B4-BE49-F238E27FC236}">
                <a16:creationId xmlns:a16="http://schemas.microsoft.com/office/drawing/2014/main" xmlns="" id="{3A8767CE-6346-4233-8C01-3A72E4F351C9}"/>
              </a:ext>
            </a:extLst>
          </p:cNvPr>
          <p:cNvSpPr txBox="1"/>
          <p:nvPr/>
        </p:nvSpPr>
        <p:spPr>
          <a:xfrm>
            <a:off x="1115616" y="337220"/>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例</a:t>
            </a:r>
            <a:endParaRPr lang="zh-CN" altLang="en-US" sz="2800" b="1" dirty="0">
              <a:solidFill>
                <a:srgbClr val="7030A0"/>
              </a:solidFill>
              <a:latin typeface="宋体" pitchFamily="2" charset="-122"/>
              <a:ea typeface="宋体" pitchFamily="2" charset="-122"/>
            </a:endParaRPr>
          </a:p>
        </p:txBody>
      </p:sp>
      <p:graphicFrame>
        <p:nvGraphicFramePr>
          <p:cNvPr id="6" name="Group 13"/>
          <p:cNvGraphicFramePr>
            <a:graphicFrameLocks noGrp="1"/>
          </p:cNvGraphicFramePr>
          <p:nvPr>
            <p:ph idx="1"/>
          </p:nvPr>
        </p:nvGraphicFramePr>
        <p:xfrm>
          <a:off x="1331640" y="2753460"/>
          <a:ext cx="5616624" cy="2377440"/>
        </p:xfrm>
        <a:graphic>
          <a:graphicData uri="http://schemas.openxmlformats.org/drawingml/2006/table">
            <a:tbl>
              <a:tblPr/>
              <a:tblGrid>
                <a:gridCol w="5616624"/>
              </a:tblGrid>
              <a:tr h="665987">
                <a:tc>
                  <a:txBody>
                    <a:bodyPr/>
                    <a:lstStyle>
                      <a:defPPr>
                        <a:defRPr lang="zh-CN"/>
                      </a:defPPr>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1800" b="1" i="0" u="none" strike="noStrike" cap="none" normalizeH="0" baseline="0" dirty="0" smtClean="0">
                          <a:ln>
                            <a:noFill/>
                          </a:ln>
                          <a:solidFill>
                            <a:schemeClr val="tx1"/>
                          </a:solidFill>
                          <a:effectLst/>
                          <a:latin typeface="Arial" pitchFamily="34" charset="0"/>
                          <a:ea typeface="宋体" pitchFamily="2" charset="-122"/>
                        </a:rPr>
                        <a:t>BEIJING                 CN                          BJS</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1800" b="1" i="0" u="none" strike="noStrike" cap="none" normalizeH="0" baseline="0" dirty="0" smtClean="0">
                          <a:ln>
                            <a:noFill/>
                          </a:ln>
                          <a:solidFill>
                            <a:schemeClr val="tx1"/>
                          </a:solidFill>
                          <a:effectLst/>
                          <a:latin typeface="Arial" pitchFamily="34" charset="0"/>
                          <a:ea typeface="宋体" pitchFamily="2" charset="-122"/>
                        </a:rPr>
                        <a:t>Y.RENMINBI           CNY                        KGS </a:t>
                      </a:r>
                      <a:endParaRPr kumimoji="0" lang="zh-CN" altLang="en-US" sz="1800" b="1" i="0" u="none" strike="noStrike" cap="none" normalizeH="0" baseline="0" dirty="0" smtClean="0">
                        <a:ln>
                          <a:noFill/>
                        </a:ln>
                        <a:solidFill>
                          <a:schemeClr val="tx1"/>
                        </a:solidFill>
                        <a:effectLst/>
                        <a:latin typeface="Arial" pitchFamily="34" charset="0"/>
                        <a:ea typeface="宋体" pitchFamily="2" charset="-122"/>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r>
              <a:tr h="1280459">
                <a:tc>
                  <a:txBody>
                    <a:bodyPr/>
                    <a:lstStyle>
                      <a:defPPr>
                        <a:defRPr lang="zh-CN"/>
                      </a:defPPr>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pt-BR" altLang="zh-CN" sz="1800" b="1" i="0" u="none" strike="noStrike" cap="none" normalizeH="0" baseline="0" dirty="0" smtClean="0">
                          <a:ln>
                            <a:noFill/>
                          </a:ln>
                          <a:solidFill>
                            <a:schemeClr val="tx1"/>
                          </a:solidFill>
                          <a:effectLst/>
                          <a:latin typeface="Arial" pitchFamily="34" charset="0"/>
                          <a:ea typeface="宋体" pitchFamily="2" charset="-122"/>
                        </a:rPr>
                        <a:t>NEW YORK            US              M          630.00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pt-BR" altLang="zh-CN" sz="1800" b="1" i="0" u="none" strike="noStrike" cap="none" normalizeH="0" baseline="0" dirty="0" smtClean="0">
                          <a:ln>
                            <a:noFill/>
                          </a:ln>
                          <a:solidFill>
                            <a:schemeClr val="tx1"/>
                          </a:solidFill>
                          <a:effectLst/>
                          <a:latin typeface="Arial" pitchFamily="34" charset="0"/>
                          <a:ea typeface="宋体" pitchFamily="2" charset="-122"/>
                        </a:rPr>
                        <a:t>                                                   N          64.46</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pt-BR" altLang="zh-CN" sz="1800" b="1" i="0" u="none" strike="noStrike" cap="none" normalizeH="0" baseline="0" dirty="0" smtClean="0">
                          <a:ln>
                            <a:noFill/>
                          </a:ln>
                          <a:solidFill>
                            <a:schemeClr val="tx1"/>
                          </a:solidFill>
                          <a:effectLst/>
                          <a:latin typeface="Arial" pitchFamily="34" charset="0"/>
                          <a:ea typeface="宋体" pitchFamily="2" charset="-122"/>
                        </a:rPr>
                        <a:t>                                                   45         48.34</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pt-BR" altLang="zh-CN" sz="1800" b="1" i="0" u="none" strike="noStrike" cap="none" normalizeH="0" baseline="0" dirty="0" smtClean="0">
                          <a:ln>
                            <a:noFill/>
                          </a:ln>
                          <a:solidFill>
                            <a:schemeClr val="tx1"/>
                          </a:solidFill>
                          <a:effectLst/>
                          <a:latin typeface="Arial" pitchFamily="34" charset="0"/>
                          <a:ea typeface="宋体" pitchFamily="2" charset="-122"/>
                        </a:rPr>
                        <a:t>                                                   100       45.19</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pt-BR" altLang="zh-CN" sz="1800" b="1" i="0" u="none" strike="noStrike" cap="none" normalizeH="0" baseline="0" dirty="0" smtClean="0">
                          <a:ln>
                            <a:noFill/>
                          </a:ln>
                          <a:solidFill>
                            <a:schemeClr val="tx1"/>
                          </a:solidFill>
                          <a:effectLst/>
                          <a:latin typeface="Arial" pitchFamily="34" charset="0"/>
                          <a:ea typeface="宋体" pitchFamily="2" charset="-122"/>
                        </a:rPr>
                        <a:t>                                                   300       41.86</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BBE0E3"/>
                    </a:solidFill>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13"/>
          <p:cNvGraphicFramePr>
            <a:graphicFrameLocks noGrp="1"/>
          </p:cNvGraphicFramePr>
          <p:nvPr>
            <p:ph idx="1"/>
          </p:nvPr>
        </p:nvGraphicFramePr>
        <p:xfrm>
          <a:off x="755576" y="1849388"/>
          <a:ext cx="7721352" cy="3147762"/>
        </p:xfrm>
        <a:graphic>
          <a:graphicData uri="http://schemas.openxmlformats.org/drawingml/2006/table">
            <a:tbl>
              <a:tblPr/>
              <a:tblGrid>
                <a:gridCol w="7721352"/>
              </a:tblGrid>
              <a:tr h="1077024">
                <a:tc>
                  <a:txBody>
                    <a:bodyPr/>
                    <a:lstStyle>
                      <a:defPPr>
                        <a:defRPr lang="zh-CN"/>
                      </a:defPPr>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2400" b="1" i="0" u="none" strike="noStrike" cap="none" normalizeH="0" baseline="0" dirty="0" smtClean="0">
                          <a:ln>
                            <a:noFill/>
                          </a:ln>
                          <a:solidFill>
                            <a:schemeClr val="tx1"/>
                          </a:solidFill>
                          <a:effectLst/>
                          <a:latin typeface="Arial" pitchFamily="34" charset="0"/>
                          <a:ea typeface="宋体" pitchFamily="2" charset="-122"/>
                        </a:rPr>
                        <a:t>BEIJING                  CN                          BJS</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2400" b="1" i="0" u="none" strike="noStrike" cap="none" normalizeH="0" baseline="0" dirty="0" smtClean="0">
                          <a:ln>
                            <a:noFill/>
                          </a:ln>
                          <a:solidFill>
                            <a:schemeClr val="tx1"/>
                          </a:solidFill>
                          <a:effectLst/>
                          <a:latin typeface="Arial" pitchFamily="34" charset="0"/>
                          <a:ea typeface="宋体" pitchFamily="2" charset="-122"/>
                        </a:rPr>
                        <a:t>Y.RENMINBI           CNY                        KGS </a:t>
                      </a:r>
                      <a:endParaRPr kumimoji="0" lang="zh-CN" altLang="en-US" sz="2400" b="1" i="0" u="none" strike="noStrike" cap="none" normalizeH="0" baseline="0" dirty="0" smtClean="0">
                        <a:ln>
                          <a:noFill/>
                        </a:ln>
                        <a:solidFill>
                          <a:schemeClr val="tx1"/>
                        </a:solidFill>
                        <a:effectLst/>
                        <a:latin typeface="Arial" pitchFamily="34" charset="0"/>
                        <a:ea typeface="宋体" pitchFamily="2" charset="-122"/>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r>
              <a:tr h="2070738">
                <a:tc>
                  <a:txBody>
                    <a:bodyPr/>
                    <a:lstStyle>
                      <a:defPPr>
                        <a:defRPr lang="zh-CN"/>
                      </a:defPPr>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pt-BR" altLang="zh-CN" sz="2400" b="1" i="0" u="none" strike="noStrike" cap="none" normalizeH="0" baseline="0" dirty="0" smtClean="0">
                          <a:ln>
                            <a:noFill/>
                          </a:ln>
                          <a:solidFill>
                            <a:schemeClr val="tx1"/>
                          </a:solidFill>
                          <a:effectLst/>
                          <a:latin typeface="Arial" pitchFamily="34" charset="0"/>
                          <a:ea typeface="宋体" pitchFamily="2" charset="-122"/>
                        </a:rPr>
                        <a:t>TOKYO               JP                   M          230.00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pt-BR" altLang="zh-CN" sz="2400" b="1" i="0" u="none" strike="noStrike" cap="none" normalizeH="0" baseline="0" dirty="0" smtClean="0">
                          <a:ln>
                            <a:noFill/>
                          </a:ln>
                          <a:solidFill>
                            <a:schemeClr val="tx1"/>
                          </a:solidFill>
                          <a:effectLst/>
                          <a:latin typeface="Arial" pitchFamily="34" charset="0"/>
                          <a:ea typeface="宋体" pitchFamily="2" charset="-122"/>
                        </a:rPr>
                        <a:t>                                                   N          37.51</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pt-BR" altLang="zh-CN" sz="2400" b="1" i="0" u="none" strike="noStrike" cap="none" normalizeH="0" baseline="0" dirty="0" smtClean="0">
                          <a:ln>
                            <a:noFill/>
                          </a:ln>
                          <a:solidFill>
                            <a:schemeClr val="tx1"/>
                          </a:solidFill>
                          <a:effectLst/>
                          <a:latin typeface="Arial" pitchFamily="34" charset="0"/>
                          <a:ea typeface="宋体" pitchFamily="2" charset="-122"/>
                        </a:rPr>
                        <a:t>                                                   45         28.13</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pt-BR" altLang="zh-CN" sz="2400" b="1" i="0" u="none" strike="noStrike" cap="none" normalizeH="0" baseline="0" dirty="0" smtClean="0">
                          <a:ln>
                            <a:noFill/>
                          </a:ln>
                          <a:solidFill>
                            <a:schemeClr val="tx1"/>
                          </a:solidFill>
                          <a:effectLst/>
                          <a:latin typeface="Arial" pitchFamily="34" charset="0"/>
                          <a:ea typeface="宋体" pitchFamily="2" charset="-122"/>
                        </a:rPr>
                        <a:t>                                                   300       18.80                          </a:t>
                      </a:r>
                      <a:endParaRPr kumimoji="0" lang="zh-CN" altLang="en-US" sz="2400" b="1" i="0" u="none" strike="noStrike" cap="none" normalizeH="0" baseline="0" dirty="0" smtClean="0">
                        <a:ln>
                          <a:noFill/>
                        </a:ln>
                        <a:solidFill>
                          <a:schemeClr val="tx1"/>
                        </a:solidFill>
                        <a:effectLst/>
                        <a:latin typeface="Arial" pitchFamily="34" charset="0"/>
                        <a:ea typeface="宋体" pitchFamily="2" charset="-122"/>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BBE0E3"/>
                    </a:solidFill>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1115616" y="1019547"/>
            <a:ext cx="7128792" cy="4196020"/>
          </a:xfrm>
          <a:prstGeom prst="rect">
            <a:avLst/>
          </a:prstGeom>
          <a:noFill/>
        </p:spPr>
        <p:txBody>
          <a:bodyPr wrap="square" rtlCol="0">
            <a:spAutoFit/>
          </a:bodyPr>
          <a:lstStyle/>
          <a:p>
            <a:pPr indent="457200">
              <a:lnSpc>
                <a:spcPts val="3200"/>
              </a:lnSpc>
            </a:pPr>
            <a:r>
              <a:rPr lang="zh-CN" altLang="en-US" sz="2400" dirty="0" smtClean="0">
                <a:latin typeface="宋体" panose="02010600030101010101" pitchFamily="2" charset="-122"/>
                <a:ea typeface="宋体" panose="02010600030101010101" pitchFamily="2" charset="-122"/>
              </a:rPr>
              <a:t>查找活动物运价表，从北京运往纽约，属于自三区运往一区的美国运价的构成形式“</a:t>
            </a:r>
            <a:r>
              <a:rPr lang="en-US" altLang="zh-CN" sz="2400" dirty="0" smtClean="0">
                <a:latin typeface="宋体" panose="02010600030101010101" pitchFamily="2" charset="-122"/>
                <a:ea typeface="宋体" panose="02010600030101010101" pitchFamily="2" charset="-122"/>
              </a:rPr>
              <a:t>110% of </a:t>
            </a:r>
            <a:r>
              <a:rPr lang="en-US" altLang="zh-CN" sz="2400" dirty="0" err="1" smtClean="0">
                <a:latin typeface="宋体" panose="02010600030101010101" pitchFamily="2" charset="-122"/>
                <a:ea typeface="宋体" panose="02010600030101010101" pitchFamily="2" charset="-122"/>
              </a:rPr>
              <a:t>Appl.GCR</a:t>
            </a:r>
            <a:r>
              <a:rPr lang="zh-CN" altLang="en-US" sz="2400" dirty="0" smtClean="0">
                <a:latin typeface="宋体" panose="02010600030101010101" pitchFamily="2" charset="-122"/>
                <a:ea typeface="宋体" panose="02010600030101010101" pitchFamily="2" charset="-122"/>
              </a:rPr>
              <a:t>”</a:t>
            </a:r>
            <a:endParaRPr lang="en-US" altLang="zh-CN" sz="2400" dirty="0" smtClean="0">
              <a:latin typeface="宋体" panose="02010600030101010101" pitchFamily="2" charset="-122"/>
              <a:ea typeface="宋体" panose="02010600030101010101" pitchFamily="2" charset="-122"/>
            </a:endParaRPr>
          </a:p>
          <a:p>
            <a:pPr indent="457200">
              <a:lnSpc>
                <a:spcPts val="3200"/>
              </a:lnSpc>
            </a:pPr>
            <a:r>
              <a:rPr lang="zh-CN" altLang="en-US" sz="2400" dirty="0" smtClean="0">
                <a:latin typeface="宋体" panose="02010600030101010101" pitchFamily="2" charset="-122"/>
                <a:ea typeface="宋体" panose="02010600030101010101" pitchFamily="2" charset="-122"/>
              </a:rPr>
              <a:t>①按查找的运价构成形式来计算</a:t>
            </a:r>
            <a:endParaRPr lang="en-US" altLang="zh-CN" sz="2400" dirty="0" smtClean="0">
              <a:latin typeface="宋体" panose="02010600030101010101" pitchFamily="2" charset="-122"/>
              <a:ea typeface="宋体" panose="02010600030101010101" pitchFamily="2" charset="-122"/>
            </a:endParaRPr>
          </a:p>
          <a:p>
            <a:pPr indent="457200">
              <a:lnSpc>
                <a:spcPts val="3200"/>
              </a:lnSpc>
            </a:pPr>
            <a:r>
              <a:rPr lang="en-US" altLang="zh-CN" sz="2400" dirty="0" smtClean="0">
                <a:latin typeface="宋体" panose="02010600030101010101" pitchFamily="2" charset="-122"/>
                <a:ea typeface="宋体" panose="02010600030101010101" pitchFamily="2" charset="-122"/>
              </a:rPr>
              <a:t>Volume weight: 240×120×60÷6000=288.0kgs</a:t>
            </a:r>
          </a:p>
          <a:p>
            <a:pPr indent="457200">
              <a:lnSpc>
                <a:spcPts val="3200"/>
              </a:lnSpc>
            </a:pPr>
            <a:r>
              <a:rPr lang="en-US" altLang="zh-CN" sz="2400" dirty="0" smtClean="0">
                <a:latin typeface="宋体" panose="02010600030101010101" pitchFamily="2" charset="-122"/>
                <a:ea typeface="宋体" panose="02010600030101010101" pitchFamily="2" charset="-122"/>
              </a:rPr>
              <a:t>Gross weight:270.0kgs</a:t>
            </a:r>
          </a:p>
          <a:p>
            <a:pPr indent="457200">
              <a:lnSpc>
                <a:spcPts val="3200"/>
              </a:lnSpc>
            </a:pPr>
            <a:r>
              <a:rPr lang="en-US" altLang="zh-CN" sz="2400" dirty="0" smtClean="0">
                <a:latin typeface="宋体" panose="02010600030101010101" pitchFamily="2" charset="-122"/>
                <a:ea typeface="宋体" panose="02010600030101010101" pitchFamily="2" charset="-122"/>
              </a:rPr>
              <a:t>Chargeable weight:288.0kgs</a:t>
            </a:r>
          </a:p>
          <a:p>
            <a:pPr indent="457200">
              <a:lnSpc>
                <a:spcPts val="3200"/>
              </a:lnSpc>
            </a:pPr>
            <a:r>
              <a:rPr lang="en-US" altLang="zh-CN" sz="2400" dirty="0" smtClean="0">
                <a:latin typeface="宋体" panose="02010600030101010101" pitchFamily="2" charset="-122"/>
                <a:ea typeface="宋体" panose="02010600030101010101" pitchFamily="2" charset="-122"/>
              </a:rPr>
              <a:t>Applicable rate: S 110% of </a:t>
            </a:r>
            <a:r>
              <a:rPr lang="en-US" altLang="zh-CN" sz="2400" dirty="0" err="1" smtClean="0">
                <a:latin typeface="宋体" panose="02010600030101010101" pitchFamily="2" charset="-122"/>
                <a:ea typeface="宋体" panose="02010600030101010101" pitchFamily="2" charset="-122"/>
              </a:rPr>
              <a:t>Appl.GCR</a:t>
            </a:r>
            <a:endParaRPr lang="en-US" altLang="zh-CN" sz="2400" dirty="0" smtClean="0">
              <a:latin typeface="宋体" panose="02010600030101010101" pitchFamily="2" charset="-122"/>
              <a:ea typeface="宋体" panose="02010600030101010101" pitchFamily="2" charset="-122"/>
            </a:endParaRPr>
          </a:p>
          <a:p>
            <a:pPr indent="457200">
              <a:lnSpc>
                <a:spcPts val="3200"/>
              </a:lnSpc>
            </a:pPr>
            <a:r>
              <a:rPr lang="en-US" altLang="zh-CN" sz="2400" dirty="0" smtClean="0">
                <a:latin typeface="宋体" panose="02010600030101010101" pitchFamily="2" charset="-122"/>
                <a:ea typeface="宋体" panose="02010600030101010101" pitchFamily="2" charset="-122"/>
              </a:rPr>
              <a:t>110%×45.19CNY/kg=49.71CNY/kg</a:t>
            </a:r>
          </a:p>
          <a:p>
            <a:pPr indent="457200">
              <a:lnSpc>
                <a:spcPts val="3200"/>
              </a:lnSpc>
            </a:pPr>
            <a:r>
              <a:rPr lang="en-US" altLang="zh-CN" sz="2400" dirty="0" smtClean="0">
                <a:latin typeface="宋体" panose="02010600030101010101" pitchFamily="2" charset="-122"/>
                <a:ea typeface="宋体" panose="02010600030101010101" pitchFamily="2" charset="-122"/>
              </a:rPr>
              <a:t>Weight charge: 288.0×49.71=CNY14316.48</a:t>
            </a:r>
          </a:p>
        </p:txBody>
      </p:sp>
      <p:sp>
        <p:nvSpPr>
          <p:cNvPr id="7" name="文本框 1">
            <a:extLst>
              <a:ext uri="{FF2B5EF4-FFF2-40B4-BE49-F238E27FC236}">
                <a16:creationId xmlns:a16="http://schemas.microsoft.com/office/drawing/2014/main" xmlns="" id="{3A8767CE-6346-4233-8C01-3A72E4F351C9}"/>
              </a:ext>
            </a:extLst>
          </p:cNvPr>
          <p:cNvSpPr txBox="1"/>
          <p:nvPr/>
        </p:nvSpPr>
        <p:spPr>
          <a:xfrm>
            <a:off x="1115616" y="553244"/>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解</a:t>
            </a:r>
            <a:endParaRPr lang="zh-CN" altLang="en-US" sz="2800" b="1" dirty="0">
              <a:solidFill>
                <a:srgbClr val="7030A0"/>
              </a:solidFill>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1115616" y="1019547"/>
            <a:ext cx="7128792" cy="4606389"/>
          </a:xfrm>
          <a:prstGeom prst="rect">
            <a:avLst/>
          </a:prstGeom>
          <a:noFill/>
        </p:spPr>
        <p:txBody>
          <a:bodyPr wrap="square" rtlCol="0">
            <a:spAutoFit/>
          </a:bodyPr>
          <a:lstStyle/>
          <a:p>
            <a:pPr indent="457200">
              <a:lnSpc>
                <a:spcPts val="3200"/>
              </a:lnSpc>
            </a:pPr>
            <a:r>
              <a:rPr lang="zh-CN" altLang="en-US" sz="2400" dirty="0" smtClean="0">
                <a:latin typeface="宋体" panose="02010600030101010101" pitchFamily="2" charset="-122"/>
                <a:ea typeface="宋体" panose="02010600030101010101" pitchFamily="2" charset="-122"/>
              </a:rPr>
              <a:t>②由于计费重量比较接近下一个较高重量点</a:t>
            </a:r>
            <a:r>
              <a:rPr lang="en-US" altLang="zh-CN" sz="2400" dirty="0" smtClean="0">
                <a:latin typeface="宋体" panose="02010600030101010101" pitchFamily="2" charset="-122"/>
                <a:ea typeface="宋体" panose="02010600030101010101" pitchFamily="2" charset="-122"/>
              </a:rPr>
              <a:t>300kg</a:t>
            </a:r>
            <a:r>
              <a:rPr lang="zh-CN" altLang="en-US" sz="2400" dirty="0" smtClean="0">
                <a:latin typeface="宋体" panose="02010600030101010101" pitchFamily="2" charset="-122"/>
                <a:ea typeface="宋体" panose="02010600030101010101" pitchFamily="2" charset="-122"/>
              </a:rPr>
              <a:t>，用较高重量点的较低运价计算</a:t>
            </a:r>
            <a:endParaRPr lang="en-US" altLang="zh-CN" sz="2400" dirty="0" smtClean="0">
              <a:latin typeface="宋体" panose="02010600030101010101" pitchFamily="2" charset="-122"/>
              <a:ea typeface="宋体" panose="02010600030101010101" pitchFamily="2" charset="-122"/>
            </a:endParaRPr>
          </a:p>
          <a:p>
            <a:pPr indent="457200">
              <a:lnSpc>
                <a:spcPts val="3200"/>
              </a:lnSpc>
            </a:pPr>
            <a:r>
              <a:rPr lang="en-US" altLang="zh-CN" sz="2400" dirty="0" smtClean="0">
                <a:latin typeface="宋体" panose="02010600030101010101" pitchFamily="2" charset="-122"/>
                <a:ea typeface="宋体" panose="02010600030101010101" pitchFamily="2" charset="-122"/>
              </a:rPr>
              <a:t>Chargeable weight:300.0kgs</a:t>
            </a:r>
          </a:p>
          <a:p>
            <a:pPr indent="457200">
              <a:lnSpc>
                <a:spcPts val="3200"/>
              </a:lnSpc>
            </a:pPr>
            <a:r>
              <a:rPr lang="en-US" altLang="zh-CN" sz="2400" dirty="0" smtClean="0">
                <a:latin typeface="宋体" panose="02010600030101010101" pitchFamily="2" charset="-122"/>
                <a:ea typeface="宋体" panose="02010600030101010101" pitchFamily="2" charset="-122"/>
              </a:rPr>
              <a:t>Applicable rate: S 110% of </a:t>
            </a:r>
            <a:r>
              <a:rPr lang="en-US" altLang="zh-CN" sz="2400" dirty="0" err="1" smtClean="0">
                <a:latin typeface="宋体" panose="02010600030101010101" pitchFamily="2" charset="-122"/>
                <a:ea typeface="宋体" panose="02010600030101010101" pitchFamily="2" charset="-122"/>
              </a:rPr>
              <a:t>Appl.GCR</a:t>
            </a:r>
            <a:endParaRPr lang="en-US" altLang="zh-CN" sz="2400" dirty="0" smtClean="0">
              <a:latin typeface="宋体" panose="02010600030101010101" pitchFamily="2" charset="-122"/>
              <a:ea typeface="宋体" panose="02010600030101010101" pitchFamily="2" charset="-122"/>
            </a:endParaRPr>
          </a:p>
          <a:p>
            <a:pPr indent="457200">
              <a:lnSpc>
                <a:spcPts val="3200"/>
              </a:lnSpc>
            </a:pPr>
            <a:r>
              <a:rPr lang="en-US" altLang="zh-CN" sz="2400" dirty="0" smtClean="0">
                <a:latin typeface="宋体" panose="02010600030101010101" pitchFamily="2" charset="-122"/>
                <a:ea typeface="宋体" panose="02010600030101010101" pitchFamily="2" charset="-122"/>
              </a:rPr>
              <a:t>110%×41.80CNY/kg=46.05CNY/kg</a:t>
            </a:r>
          </a:p>
          <a:p>
            <a:pPr indent="457200">
              <a:lnSpc>
                <a:spcPts val="3200"/>
              </a:lnSpc>
            </a:pPr>
            <a:r>
              <a:rPr lang="en-US" altLang="zh-CN" sz="2400" dirty="0" smtClean="0">
                <a:latin typeface="宋体" panose="02010600030101010101" pitchFamily="2" charset="-122"/>
                <a:ea typeface="宋体" panose="02010600030101010101" pitchFamily="2" charset="-122"/>
              </a:rPr>
              <a:t>Weight charge: 300.0×46.05=CNY13815.00</a:t>
            </a:r>
          </a:p>
          <a:p>
            <a:pPr indent="457200">
              <a:lnSpc>
                <a:spcPts val="3200"/>
              </a:lnSpc>
            </a:pPr>
            <a:r>
              <a:rPr lang="zh-CN" altLang="en-US" sz="2400" dirty="0" smtClean="0">
                <a:latin typeface="宋体" panose="02010600030101010101" pitchFamily="2" charset="-122"/>
                <a:ea typeface="宋体" panose="02010600030101010101" pitchFamily="2" charset="-122"/>
              </a:rPr>
              <a:t>对比①与②，取运费较低者</a:t>
            </a:r>
            <a:endParaRPr lang="en-US" altLang="zh-CN" sz="2400" dirty="0" smtClean="0">
              <a:latin typeface="宋体" panose="02010600030101010101" pitchFamily="2" charset="-122"/>
              <a:ea typeface="宋体" panose="02010600030101010101" pitchFamily="2" charset="-122"/>
            </a:endParaRPr>
          </a:p>
          <a:p>
            <a:pPr indent="457200">
              <a:lnSpc>
                <a:spcPts val="3200"/>
              </a:lnSpc>
            </a:pPr>
            <a:r>
              <a:rPr lang="en-US" altLang="zh-CN" sz="2400" dirty="0" smtClean="0">
                <a:latin typeface="宋体" panose="02010600030101010101" pitchFamily="2" charset="-122"/>
                <a:ea typeface="宋体" panose="02010600030101010101" pitchFamily="2" charset="-122"/>
              </a:rPr>
              <a:t>Weight charge: CNY13815.00</a:t>
            </a:r>
          </a:p>
          <a:p>
            <a:pPr indent="457200">
              <a:lnSpc>
                <a:spcPts val="3200"/>
              </a:lnSpc>
            </a:pPr>
            <a:endParaRPr lang="en-US" altLang="zh-CN" sz="2400" dirty="0" smtClean="0">
              <a:latin typeface="宋体" panose="02010600030101010101" pitchFamily="2" charset="-122"/>
              <a:ea typeface="宋体" panose="02010600030101010101" pitchFamily="2" charset="-122"/>
            </a:endParaRPr>
          </a:p>
          <a:p>
            <a:pPr indent="457200">
              <a:lnSpc>
                <a:spcPts val="3200"/>
              </a:lnSpc>
            </a:pPr>
            <a:endParaRPr lang="en-US" altLang="zh-CN" sz="2400" dirty="0" smtClean="0">
              <a:latin typeface="宋体" panose="02010600030101010101" pitchFamily="2" charset="-122"/>
              <a:ea typeface="宋体" panose="02010600030101010101" pitchFamily="2" charset="-122"/>
            </a:endParaRPr>
          </a:p>
          <a:p>
            <a:pPr indent="457200">
              <a:lnSpc>
                <a:spcPts val="3200"/>
              </a:lnSpc>
            </a:pPr>
            <a:endParaRPr lang="en-US" altLang="zh-CN" sz="2400" dirty="0" smtClean="0">
              <a:latin typeface="宋体" panose="02010600030101010101" pitchFamily="2" charset="-122"/>
              <a:ea typeface="宋体" panose="02010600030101010101" pitchFamily="2" charset="-122"/>
            </a:endParaRPr>
          </a:p>
        </p:txBody>
      </p:sp>
      <p:sp>
        <p:nvSpPr>
          <p:cNvPr id="7" name="文本框 1">
            <a:extLst>
              <a:ext uri="{FF2B5EF4-FFF2-40B4-BE49-F238E27FC236}">
                <a16:creationId xmlns:a16="http://schemas.microsoft.com/office/drawing/2014/main" xmlns="" id="{3A8767CE-6346-4233-8C01-3A72E4F351C9}"/>
              </a:ext>
            </a:extLst>
          </p:cNvPr>
          <p:cNvSpPr txBox="1"/>
          <p:nvPr/>
        </p:nvSpPr>
        <p:spPr>
          <a:xfrm>
            <a:off x="1115616" y="553244"/>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解</a:t>
            </a:r>
            <a:endParaRPr lang="zh-CN" altLang="en-US" sz="2800" b="1" dirty="0">
              <a:solidFill>
                <a:srgbClr val="7030A0"/>
              </a:solidFill>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755576" y="1080334"/>
            <a:ext cx="8136904" cy="1733808"/>
          </a:xfrm>
          <a:prstGeom prst="rect">
            <a:avLst/>
          </a:prstGeom>
          <a:noFill/>
        </p:spPr>
        <p:txBody>
          <a:bodyPr wrap="square" rtlCol="0">
            <a:spAutoFit/>
          </a:bodyPr>
          <a:lstStyle/>
          <a:p>
            <a:pPr indent="457200">
              <a:lnSpc>
                <a:spcPts val="3200"/>
              </a:lnSpc>
            </a:pPr>
            <a:r>
              <a:rPr lang="en-US" altLang="zh-CN" sz="2000" dirty="0" smtClean="0">
                <a:latin typeface="宋体" panose="02010600030101010101" pitchFamily="2" charset="-122"/>
                <a:ea typeface="宋体" panose="02010600030101010101" pitchFamily="2" charset="-122"/>
              </a:rPr>
              <a:t>Routing</a:t>
            </a: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BEIJING</a:t>
            </a: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CHINA(BJS) to LONDON, UNITED KINGDOM(LON)</a:t>
            </a:r>
          </a:p>
          <a:p>
            <a:pPr indent="457200">
              <a:lnSpc>
                <a:spcPts val="3200"/>
              </a:lnSpc>
            </a:pPr>
            <a:r>
              <a:rPr lang="en-US" altLang="zh-CN" sz="2000" dirty="0" smtClean="0">
                <a:latin typeface="宋体" panose="02010600030101010101" pitchFamily="2" charset="-122"/>
                <a:ea typeface="宋体" panose="02010600030101010101" pitchFamily="2" charset="-122"/>
              </a:rPr>
              <a:t> Commodity: Books</a:t>
            </a:r>
          </a:p>
          <a:p>
            <a:pPr indent="457200">
              <a:lnSpc>
                <a:spcPts val="3200"/>
              </a:lnSpc>
            </a:pPr>
            <a:r>
              <a:rPr lang="en-US" altLang="zh-CN" sz="2000" dirty="0" smtClean="0">
                <a:latin typeface="宋体" panose="02010600030101010101" pitchFamily="2" charset="-122"/>
                <a:ea typeface="宋体" panose="02010600030101010101" pitchFamily="2" charset="-122"/>
              </a:rPr>
              <a:t> Gross Weight: Each 49.0Kgs, total 20 pieces</a:t>
            </a:r>
          </a:p>
          <a:p>
            <a:pPr indent="457200">
              <a:lnSpc>
                <a:spcPts val="3200"/>
              </a:lnSpc>
            </a:pPr>
            <a:r>
              <a:rPr lang="en-US" altLang="zh-CN" sz="2000" dirty="0" smtClean="0">
                <a:latin typeface="宋体" panose="02010600030101010101" pitchFamily="2" charset="-122"/>
                <a:ea typeface="宋体" panose="02010600030101010101" pitchFamily="2" charset="-122"/>
              </a:rPr>
              <a:t> Dimensions</a:t>
            </a: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70X50X40cmX20 </a:t>
            </a:r>
            <a:r>
              <a:rPr lang="zh-CN" altLang="en-US" sz="2000" dirty="0" smtClean="0">
                <a:latin typeface="宋体" panose="02010600030101010101" pitchFamily="2" charset="-122"/>
                <a:ea typeface="宋体" panose="02010600030101010101" pitchFamily="2" charset="-122"/>
              </a:rPr>
              <a:t>试计算应付运费。</a:t>
            </a:r>
            <a:endParaRPr lang="zh-CN" altLang="en-US" sz="2000" dirty="0"/>
          </a:p>
        </p:txBody>
      </p:sp>
      <p:sp>
        <p:nvSpPr>
          <p:cNvPr id="7" name="文本框 1">
            <a:extLst>
              <a:ext uri="{FF2B5EF4-FFF2-40B4-BE49-F238E27FC236}">
                <a16:creationId xmlns:a16="http://schemas.microsoft.com/office/drawing/2014/main" xmlns="" id="{3A8767CE-6346-4233-8C01-3A72E4F351C9}"/>
              </a:ext>
            </a:extLst>
          </p:cNvPr>
          <p:cNvSpPr txBox="1"/>
          <p:nvPr/>
        </p:nvSpPr>
        <p:spPr>
          <a:xfrm>
            <a:off x="1115616" y="337220"/>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例</a:t>
            </a:r>
            <a:endParaRPr lang="zh-CN" altLang="en-US" sz="2800" b="1" dirty="0">
              <a:solidFill>
                <a:srgbClr val="7030A0"/>
              </a:solidFill>
              <a:latin typeface="宋体" pitchFamily="2" charset="-122"/>
              <a:ea typeface="宋体" pitchFamily="2" charset="-122"/>
            </a:endParaRPr>
          </a:p>
        </p:txBody>
      </p:sp>
      <p:graphicFrame>
        <p:nvGraphicFramePr>
          <p:cNvPr id="6" name="Group 13"/>
          <p:cNvGraphicFramePr>
            <a:graphicFrameLocks noGrp="1"/>
          </p:cNvGraphicFramePr>
          <p:nvPr>
            <p:ph idx="1"/>
          </p:nvPr>
        </p:nvGraphicFramePr>
        <p:xfrm>
          <a:off x="1763688" y="2857500"/>
          <a:ext cx="5616624" cy="2706624"/>
        </p:xfrm>
        <a:graphic>
          <a:graphicData uri="http://schemas.openxmlformats.org/drawingml/2006/table">
            <a:tbl>
              <a:tblPr/>
              <a:tblGrid>
                <a:gridCol w="5616624"/>
              </a:tblGrid>
              <a:tr h="665987">
                <a:tc>
                  <a:txBody>
                    <a:bodyPr/>
                    <a:lstStyle>
                      <a:defPPr>
                        <a:defRPr lang="zh-CN"/>
                      </a:defPPr>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1800" b="1" i="0" u="none" strike="noStrike" cap="none" normalizeH="0" baseline="0" dirty="0" smtClean="0">
                          <a:ln>
                            <a:noFill/>
                          </a:ln>
                          <a:solidFill>
                            <a:schemeClr val="tx1"/>
                          </a:solidFill>
                          <a:effectLst/>
                          <a:latin typeface="Arial" pitchFamily="34" charset="0"/>
                          <a:ea typeface="宋体" pitchFamily="2" charset="-122"/>
                        </a:rPr>
                        <a:t>BEIJING                 CN                          BJS</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1800" b="1" i="0" u="none" strike="noStrike" cap="none" normalizeH="0" baseline="0" dirty="0" smtClean="0">
                          <a:ln>
                            <a:noFill/>
                          </a:ln>
                          <a:solidFill>
                            <a:schemeClr val="tx1"/>
                          </a:solidFill>
                          <a:effectLst/>
                          <a:latin typeface="Arial" pitchFamily="34" charset="0"/>
                          <a:ea typeface="宋体" pitchFamily="2" charset="-122"/>
                        </a:rPr>
                        <a:t>Y.RENMINBI           CNY                        KGS </a:t>
                      </a:r>
                      <a:endParaRPr kumimoji="0" lang="zh-CN" altLang="en-US" sz="1800" b="1" i="0" u="none" strike="noStrike" cap="none" normalizeH="0" baseline="0" dirty="0" smtClean="0">
                        <a:ln>
                          <a:noFill/>
                        </a:ln>
                        <a:solidFill>
                          <a:schemeClr val="tx1"/>
                        </a:solidFill>
                        <a:effectLst/>
                        <a:latin typeface="Arial" pitchFamily="34" charset="0"/>
                        <a:ea typeface="宋体" pitchFamily="2" charset="-122"/>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r>
              <a:tr h="1280459">
                <a:tc>
                  <a:txBody>
                    <a:bodyPr/>
                    <a:lstStyle>
                      <a:defPPr>
                        <a:defRPr lang="zh-CN"/>
                      </a:defPPr>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pt-BR" altLang="zh-CN" sz="1800" b="1" i="0" u="none" strike="noStrike" cap="none" normalizeH="0" baseline="0" dirty="0" smtClean="0">
                          <a:ln>
                            <a:noFill/>
                          </a:ln>
                          <a:solidFill>
                            <a:schemeClr val="tx1"/>
                          </a:solidFill>
                          <a:effectLst/>
                          <a:latin typeface="Arial" pitchFamily="34" charset="0"/>
                          <a:ea typeface="宋体" pitchFamily="2" charset="-122"/>
                        </a:rPr>
                        <a:t>LONDON                US              M          320.00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pt-BR" altLang="zh-CN" sz="1800" b="1" i="0" u="none" strike="noStrike" cap="none" normalizeH="0" baseline="0" dirty="0" smtClean="0">
                          <a:ln>
                            <a:noFill/>
                          </a:ln>
                          <a:solidFill>
                            <a:schemeClr val="tx1"/>
                          </a:solidFill>
                          <a:effectLst/>
                          <a:latin typeface="Arial" pitchFamily="34" charset="0"/>
                          <a:ea typeface="宋体" pitchFamily="2" charset="-122"/>
                        </a:rPr>
                        <a:t>                                                   N          63.19</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pt-BR" altLang="zh-CN" sz="1800" b="1" i="0" u="none" strike="noStrike" cap="none" normalizeH="0" baseline="0" dirty="0" smtClean="0">
                          <a:ln>
                            <a:noFill/>
                          </a:ln>
                          <a:solidFill>
                            <a:schemeClr val="tx1"/>
                          </a:solidFill>
                          <a:effectLst/>
                          <a:latin typeface="Arial" pitchFamily="34" charset="0"/>
                          <a:ea typeface="宋体" pitchFamily="2" charset="-122"/>
                        </a:rPr>
                        <a:t>                                                   45         45.22</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pt-BR" altLang="zh-CN" sz="1800" b="1" i="0" u="none" strike="noStrike" cap="none" normalizeH="0" baseline="0" dirty="0" smtClean="0">
                          <a:ln>
                            <a:noFill/>
                          </a:ln>
                          <a:solidFill>
                            <a:schemeClr val="tx1"/>
                          </a:solidFill>
                          <a:effectLst/>
                          <a:latin typeface="Arial" pitchFamily="34" charset="0"/>
                          <a:ea typeface="宋体" pitchFamily="2" charset="-122"/>
                        </a:rPr>
                        <a:t>                                                   100       41.22</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pt-BR" altLang="zh-CN" sz="1800" b="1" i="0" u="none" strike="noStrike" cap="none" normalizeH="0" baseline="0" dirty="0" smtClean="0">
                          <a:ln>
                            <a:noFill/>
                          </a:ln>
                          <a:solidFill>
                            <a:schemeClr val="tx1"/>
                          </a:solidFill>
                          <a:effectLst/>
                          <a:latin typeface="Arial" pitchFamily="34" charset="0"/>
                          <a:ea typeface="宋体" pitchFamily="2" charset="-122"/>
                        </a:rPr>
                        <a:t>                                                   500       33.42</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pt-BR" altLang="zh-CN" sz="1800" b="1" i="0" u="none" strike="noStrike" cap="none" normalizeH="0" baseline="0" dirty="0" smtClean="0">
                          <a:ln>
                            <a:noFill/>
                          </a:ln>
                          <a:solidFill>
                            <a:schemeClr val="tx1"/>
                          </a:solidFill>
                          <a:effectLst/>
                          <a:latin typeface="Arial" pitchFamily="34" charset="0"/>
                          <a:ea typeface="宋体" pitchFamily="2" charset="-122"/>
                        </a:rPr>
                        <a:t>                                                  1000      30.71</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BBE0E3"/>
                    </a:solidFill>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1115616" y="553244"/>
            <a:ext cx="7128792" cy="5427127"/>
          </a:xfrm>
          <a:prstGeom prst="rect">
            <a:avLst/>
          </a:prstGeom>
          <a:noFill/>
        </p:spPr>
        <p:txBody>
          <a:bodyPr wrap="square" rtlCol="0">
            <a:spAutoFit/>
          </a:bodyPr>
          <a:lstStyle/>
          <a:p>
            <a:pPr indent="457200">
              <a:lnSpc>
                <a:spcPts val="3200"/>
              </a:lnSpc>
            </a:pPr>
            <a:r>
              <a:rPr lang="en-US" altLang="zh-CN" sz="2400" dirty="0" smtClean="0">
                <a:latin typeface="宋体" panose="02010600030101010101" pitchFamily="2" charset="-122"/>
                <a:ea typeface="宋体" panose="02010600030101010101" pitchFamily="2" charset="-122"/>
              </a:rPr>
              <a:t>Volume weight: 70×50×40×20÷6000=466.67kgs=467.0kgs</a:t>
            </a:r>
          </a:p>
          <a:p>
            <a:pPr indent="457200">
              <a:lnSpc>
                <a:spcPts val="3200"/>
              </a:lnSpc>
            </a:pPr>
            <a:r>
              <a:rPr lang="en-US" altLang="zh-CN" sz="2400" dirty="0" smtClean="0">
                <a:latin typeface="宋体" panose="02010600030101010101" pitchFamily="2" charset="-122"/>
                <a:ea typeface="宋体" panose="02010600030101010101" pitchFamily="2" charset="-122"/>
              </a:rPr>
              <a:t>Chargeable weight:980.0kgs</a:t>
            </a:r>
          </a:p>
          <a:p>
            <a:pPr indent="457200">
              <a:lnSpc>
                <a:spcPts val="3200"/>
              </a:lnSpc>
            </a:pPr>
            <a:r>
              <a:rPr lang="en-US" altLang="zh-CN" sz="2400" dirty="0" smtClean="0">
                <a:latin typeface="宋体" panose="02010600030101010101" pitchFamily="2" charset="-122"/>
                <a:ea typeface="宋体" panose="02010600030101010101" pitchFamily="2" charset="-122"/>
              </a:rPr>
              <a:t>Applicable rate: R 50% of the Normal GCR</a:t>
            </a:r>
          </a:p>
          <a:p>
            <a:pPr indent="457200">
              <a:lnSpc>
                <a:spcPts val="3200"/>
              </a:lnSpc>
            </a:pPr>
            <a:r>
              <a:rPr lang="en-US" altLang="zh-CN" sz="2400" dirty="0" smtClean="0">
                <a:latin typeface="宋体" panose="02010600030101010101" pitchFamily="2" charset="-122"/>
                <a:ea typeface="宋体" panose="02010600030101010101" pitchFamily="2" charset="-122"/>
              </a:rPr>
              <a:t>50%×63.19CNY/kg=31.595CNY/kg=31.60CNY/kg</a:t>
            </a:r>
          </a:p>
          <a:p>
            <a:pPr indent="457200">
              <a:lnSpc>
                <a:spcPts val="3200"/>
              </a:lnSpc>
            </a:pPr>
            <a:r>
              <a:rPr lang="en-US" altLang="zh-CN" sz="2400" dirty="0" smtClean="0">
                <a:latin typeface="宋体" panose="02010600030101010101" pitchFamily="2" charset="-122"/>
                <a:ea typeface="宋体" panose="02010600030101010101" pitchFamily="2" charset="-122"/>
              </a:rPr>
              <a:t>Weight charge: 980.0×31.60=CNY30968.00</a:t>
            </a:r>
          </a:p>
          <a:p>
            <a:pPr indent="457200">
              <a:lnSpc>
                <a:spcPts val="3200"/>
              </a:lnSpc>
            </a:pPr>
            <a:r>
              <a:rPr lang="zh-CN" altLang="en-US" sz="2400" dirty="0" smtClean="0">
                <a:latin typeface="宋体" panose="02010600030101010101" pitchFamily="2" charset="-122"/>
                <a:ea typeface="宋体" panose="02010600030101010101" pitchFamily="2" charset="-122"/>
              </a:rPr>
              <a:t>由于</a:t>
            </a:r>
            <a:r>
              <a:rPr lang="en-US" altLang="zh-CN" sz="2400" dirty="0" smtClean="0">
                <a:latin typeface="宋体" panose="02010600030101010101" pitchFamily="2" charset="-122"/>
                <a:ea typeface="宋体" panose="02010600030101010101" pitchFamily="2" charset="-122"/>
              </a:rPr>
              <a:t>980</a:t>
            </a:r>
            <a:r>
              <a:rPr lang="zh-CN" altLang="en-US" sz="2400" dirty="0" smtClean="0">
                <a:latin typeface="宋体" panose="02010600030101010101" pitchFamily="2" charset="-122"/>
                <a:ea typeface="宋体" panose="02010600030101010101" pitchFamily="2" charset="-122"/>
              </a:rPr>
              <a:t>公斤非常接近下一个较高重量点</a:t>
            </a:r>
            <a:r>
              <a:rPr lang="en-US" altLang="zh-CN" sz="2400" dirty="0" smtClean="0">
                <a:latin typeface="宋体" panose="02010600030101010101" pitchFamily="2" charset="-122"/>
                <a:ea typeface="宋体" panose="02010600030101010101" pitchFamily="2" charset="-122"/>
              </a:rPr>
              <a:t>1000</a:t>
            </a:r>
            <a:r>
              <a:rPr lang="zh-CN" altLang="en-US" sz="2400" dirty="0" smtClean="0">
                <a:latin typeface="宋体" panose="02010600030101010101" pitchFamily="2" charset="-122"/>
                <a:ea typeface="宋体" panose="02010600030101010101" pitchFamily="2" charset="-122"/>
              </a:rPr>
              <a:t>公斤，因此需和较高重量点的较低运价得出的运费进行比较，取低值。</a:t>
            </a:r>
            <a:endParaRPr lang="en-US" altLang="zh-CN" sz="2400" dirty="0" smtClean="0">
              <a:latin typeface="宋体" panose="02010600030101010101" pitchFamily="2" charset="-122"/>
              <a:ea typeface="宋体" panose="02010600030101010101" pitchFamily="2" charset="-122"/>
            </a:endParaRPr>
          </a:p>
          <a:p>
            <a:pPr indent="457200">
              <a:lnSpc>
                <a:spcPts val="3200"/>
              </a:lnSpc>
            </a:pPr>
            <a:r>
              <a:rPr lang="en-US" altLang="zh-CN" sz="2400" dirty="0" smtClean="0">
                <a:latin typeface="宋体" panose="02010600030101010101" pitchFamily="2" charset="-122"/>
                <a:ea typeface="宋体" panose="02010600030101010101" pitchFamily="2" charset="-122"/>
              </a:rPr>
              <a:t>Chargeable weight1000.0kgs</a:t>
            </a:r>
          </a:p>
          <a:p>
            <a:pPr indent="457200">
              <a:lnSpc>
                <a:spcPts val="3200"/>
              </a:lnSpc>
            </a:pPr>
            <a:r>
              <a:rPr lang="en-US" altLang="zh-CN" sz="2400" dirty="0" smtClean="0">
                <a:latin typeface="宋体" panose="02010600030101010101" pitchFamily="2" charset="-122"/>
                <a:ea typeface="宋体" panose="02010600030101010101" pitchFamily="2" charset="-122"/>
              </a:rPr>
              <a:t>Weight charge: 1000.0×30.71=CNY30710.00</a:t>
            </a:r>
          </a:p>
          <a:p>
            <a:pPr indent="457200">
              <a:lnSpc>
                <a:spcPts val="3200"/>
              </a:lnSpc>
            </a:pPr>
            <a:r>
              <a:rPr lang="zh-CN" altLang="en-US" sz="2400" dirty="0" smtClean="0">
                <a:latin typeface="宋体" panose="02010600030101010101" pitchFamily="2" charset="-122"/>
                <a:ea typeface="宋体" panose="02010600030101010101" pitchFamily="2" charset="-122"/>
              </a:rPr>
              <a:t>运费为</a:t>
            </a:r>
            <a:r>
              <a:rPr lang="en-US" altLang="zh-CN" sz="2400" dirty="0" smtClean="0">
                <a:latin typeface="宋体" panose="02010600030101010101" pitchFamily="2" charset="-122"/>
                <a:ea typeface="宋体" panose="02010600030101010101" pitchFamily="2" charset="-122"/>
              </a:rPr>
              <a:t>CNY30710.00</a:t>
            </a:r>
            <a:r>
              <a:rPr lang="zh-CN" altLang="en-US" sz="2400" dirty="0" smtClean="0">
                <a:latin typeface="宋体" panose="02010600030101010101" pitchFamily="2" charset="-122"/>
                <a:ea typeface="宋体" panose="02010600030101010101" pitchFamily="2" charset="-122"/>
              </a:rPr>
              <a:t>。</a:t>
            </a:r>
            <a:endParaRPr lang="en-US" altLang="zh-CN" sz="2400" dirty="0" smtClean="0">
              <a:latin typeface="宋体" panose="02010600030101010101" pitchFamily="2" charset="-122"/>
              <a:ea typeface="宋体" panose="02010600030101010101" pitchFamily="2" charset="-122"/>
            </a:endParaRPr>
          </a:p>
          <a:p>
            <a:pPr indent="457200">
              <a:lnSpc>
                <a:spcPts val="3200"/>
              </a:lnSpc>
            </a:pPr>
            <a:endParaRPr lang="en-US" altLang="zh-CN" sz="2400" dirty="0" smtClean="0">
              <a:latin typeface="宋体" panose="02010600030101010101" pitchFamily="2" charset="-122"/>
              <a:ea typeface="宋体" panose="02010600030101010101" pitchFamily="2" charset="-122"/>
            </a:endParaRPr>
          </a:p>
        </p:txBody>
      </p:sp>
      <p:sp>
        <p:nvSpPr>
          <p:cNvPr id="7" name="文本框 1">
            <a:extLst>
              <a:ext uri="{FF2B5EF4-FFF2-40B4-BE49-F238E27FC236}">
                <a16:creationId xmlns:a16="http://schemas.microsoft.com/office/drawing/2014/main" xmlns="" id="{3A8767CE-6346-4233-8C01-3A72E4F351C9}"/>
              </a:ext>
            </a:extLst>
          </p:cNvPr>
          <p:cNvSpPr txBox="1"/>
          <p:nvPr/>
        </p:nvSpPr>
        <p:spPr>
          <a:xfrm>
            <a:off x="323528" y="985292"/>
            <a:ext cx="720080"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解</a:t>
            </a:r>
            <a:endParaRPr lang="zh-CN" altLang="en-US" sz="2800" b="1" dirty="0">
              <a:solidFill>
                <a:srgbClr val="7030A0"/>
              </a:solidFill>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39552" y="1025356"/>
            <a:ext cx="7416824" cy="3416320"/>
          </a:xfrm>
          <a:prstGeom prst="rect">
            <a:avLst/>
          </a:prstGeom>
        </p:spPr>
        <p:txBody>
          <a:bodyPr wrap="square">
            <a:spAutoFit/>
          </a:bodyPr>
          <a:lstStyle/>
          <a:p>
            <a:pPr>
              <a:lnSpc>
                <a:spcPct val="150000"/>
              </a:lnSpc>
            </a:pPr>
            <a:r>
              <a:rPr lang="zh-CN" altLang="en-US" sz="2400" b="1" dirty="0" smtClean="0">
                <a:solidFill>
                  <a:srgbClr val="FF0000"/>
                </a:solidFill>
                <a:latin typeface="宋体" panose="02010600030101010101" pitchFamily="2" charset="-122"/>
                <a:ea typeface="宋体" panose="02010600030101010101" pitchFamily="2" charset="-122"/>
              </a:rPr>
              <a:t>（</a:t>
            </a:r>
            <a:r>
              <a:rPr lang="en-US" altLang="zh-CN" sz="2400" b="1" dirty="0" smtClean="0">
                <a:solidFill>
                  <a:srgbClr val="FF0000"/>
                </a:solidFill>
                <a:latin typeface="宋体" panose="02010600030101010101" pitchFamily="2" charset="-122"/>
                <a:ea typeface="宋体" panose="02010600030101010101" pitchFamily="2" charset="-122"/>
              </a:rPr>
              <a:t>6</a:t>
            </a:r>
            <a:r>
              <a:rPr lang="zh-CN" altLang="en-US" sz="2400" b="1" dirty="0" smtClean="0">
                <a:solidFill>
                  <a:srgbClr val="FF0000"/>
                </a:solidFill>
                <a:latin typeface="宋体" panose="02010600030101010101" pitchFamily="2" charset="-122"/>
                <a:ea typeface="宋体" panose="02010600030101010101" pitchFamily="2" charset="-122"/>
              </a:rPr>
              <a:t>）混合货物运价</a:t>
            </a:r>
            <a:r>
              <a:rPr lang="en-US" altLang="zh-CN" sz="2400" b="1" dirty="0" smtClean="0">
                <a:solidFill>
                  <a:srgbClr val="FF0000"/>
                </a:solidFill>
                <a:latin typeface="宋体" panose="02010600030101010101" pitchFamily="2" charset="-122"/>
                <a:ea typeface="宋体" panose="02010600030101010101" pitchFamily="2" charset="-122"/>
              </a:rPr>
              <a:t>Mixed Consignment</a:t>
            </a:r>
          </a:p>
          <a:p>
            <a:pPr indent="457200">
              <a:lnSpc>
                <a:spcPct val="150000"/>
              </a:lnSpc>
            </a:pPr>
            <a:r>
              <a:rPr lang="en-US" altLang="zh-CN" sz="2400" dirty="0" smtClean="0">
                <a:solidFill>
                  <a:srgbClr val="FF0000"/>
                </a:solidFill>
                <a:latin typeface="宋体" panose="02010600030101010101" pitchFamily="2" charset="-122"/>
                <a:ea typeface="宋体" panose="02010600030101010101" pitchFamily="2" charset="-122"/>
              </a:rPr>
              <a:t>1)</a:t>
            </a:r>
            <a:r>
              <a:rPr lang="zh-CN" altLang="en-US" sz="2400" dirty="0" smtClean="0">
                <a:solidFill>
                  <a:srgbClr val="FF0000"/>
                </a:solidFill>
                <a:latin typeface="宋体" panose="02010600030101010101" pitchFamily="2" charset="-122"/>
                <a:ea typeface="宋体" panose="02010600030101010101" pitchFamily="2" charset="-122"/>
              </a:rPr>
              <a:t>运价特点</a:t>
            </a:r>
            <a:endParaRPr lang="en-US" altLang="zh-CN" sz="2400" dirty="0" smtClean="0">
              <a:solidFill>
                <a:srgbClr val="FF0000"/>
              </a:solidFill>
              <a:latin typeface="宋体" panose="02010600030101010101" pitchFamily="2" charset="-122"/>
              <a:ea typeface="宋体" panose="02010600030101010101" pitchFamily="2" charset="-122"/>
            </a:endParaRPr>
          </a:p>
          <a:p>
            <a:pPr lvl="1" indent="457200">
              <a:lnSpc>
                <a:spcPct val="150000"/>
              </a:lnSpc>
              <a:buFont typeface="Arial" pitchFamily="34" charset="0"/>
              <a:buChar char="•"/>
            </a:pPr>
            <a:r>
              <a:rPr lang="zh-CN" altLang="en-US" sz="2400" dirty="0" smtClean="0">
                <a:latin typeface="宋体" panose="02010600030101010101" pitchFamily="2" charset="-122"/>
                <a:ea typeface="宋体" panose="02010600030101010101" pitchFamily="2" charset="-122"/>
              </a:rPr>
              <a:t>一张货运单上运输的，适用于</a:t>
            </a:r>
            <a:r>
              <a:rPr lang="zh-CN" altLang="en-US" sz="2400" dirty="0" smtClean="0">
                <a:solidFill>
                  <a:srgbClr val="FF0000"/>
                </a:solidFill>
                <a:latin typeface="宋体" panose="02010600030101010101" pitchFamily="2" charset="-122"/>
                <a:ea typeface="宋体" panose="02010600030101010101" pitchFamily="2" charset="-122"/>
              </a:rPr>
              <a:t>不同运价</a:t>
            </a:r>
            <a:r>
              <a:rPr lang="zh-CN" altLang="en-US" sz="2400" dirty="0" smtClean="0">
                <a:latin typeface="宋体" panose="02010600030101010101" pitchFamily="2" charset="-122"/>
                <a:ea typeface="宋体" panose="02010600030101010101" pitchFamily="2" charset="-122"/>
              </a:rPr>
              <a:t>的货物</a:t>
            </a:r>
            <a:endParaRPr lang="en-US" altLang="zh-CN" sz="2400" dirty="0" smtClean="0">
              <a:latin typeface="宋体" panose="02010600030101010101" pitchFamily="2" charset="-122"/>
              <a:ea typeface="宋体" panose="02010600030101010101" pitchFamily="2" charset="-122"/>
            </a:endParaRPr>
          </a:p>
          <a:p>
            <a:pPr lvl="1" indent="457200">
              <a:lnSpc>
                <a:spcPct val="150000"/>
              </a:lnSpc>
              <a:buFont typeface="Arial" pitchFamily="34" charset="0"/>
              <a:buChar char="•"/>
            </a:pPr>
            <a:r>
              <a:rPr lang="zh-CN" altLang="en-US" sz="2400" dirty="0" smtClean="0">
                <a:solidFill>
                  <a:srgbClr val="FF0000"/>
                </a:solidFill>
                <a:latin typeface="宋体" panose="02010600030101010101" pitchFamily="2" charset="-122"/>
                <a:ea typeface="宋体" panose="02010600030101010101" pitchFamily="2" charset="-122"/>
              </a:rPr>
              <a:t>不得包括</a:t>
            </a:r>
            <a:r>
              <a:rPr lang="zh-CN" altLang="en-US" sz="2400" dirty="0" smtClean="0">
                <a:latin typeface="宋体" panose="02010600030101010101" pitchFamily="2" charset="-122"/>
                <a:ea typeface="宋体" panose="02010600030101010101" pitchFamily="2" charset="-122"/>
              </a:rPr>
              <a:t>活动物、贵重物品、作为货物运输的行李、尸体骨灰、外交信袋、机动车辆</a:t>
            </a:r>
            <a:endParaRPr lang="en-US" altLang="zh-CN" sz="2400" dirty="0" smtClean="0">
              <a:latin typeface="宋体" panose="02010600030101010101" pitchFamily="2" charset="-122"/>
              <a:ea typeface="宋体" panose="02010600030101010101" pitchFamily="2" charset="-122"/>
            </a:endParaRPr>
          </a:p>
          <a:p>
            <a:pPr lvl="1" indent="457200">
              <a:lnSpc>
                <a:spcPct val="150000"/>
              </a:lnSpc>
              <a:buFont typeface="Arial" pitchFamily="34" charset="0"/>
              <a:buChar char="•"/>
            </a:pPr>
            <a:r>
              <a:rPr lang="zh-CN" altLang="en-US" sz="2400" dirty="0" smtClean="0">
                <a:solidFill>
                  <a:srgbClr val="FF0000"/>
                </a:solidFill>
                <a:latin typeface="宋体" panose="02010600030101010101" pitchFamily="2" charset="-122"/>
                <a:ea typeface="宋体" panose="02010600030101010101" pitchFamily="2" charset="-122"/>
              </a:rPr>
              <a:t>必须整批办理</a:t>
            </a:r>
            <a:r>
              <a:rPr lang="zh-CN" altLang="en-US" sz="2400" dirty="0" smtClean="0">
                <a:latin typeface="宋体" panose="02010600030101010101" pitchFamily="2" charset="-122"/>
                <a:ea typeface="宋体" panose="02010600030101010101" pitchFamily="2" charset="-122"/>
              </a:rPr>
              <a:t>，不得办理部分货物的声明价值</a:t>
            </a:r>
            <a:endParaRPr lang="en-US" altLang="zh-CN" sz="2400" dirty="0" smtClean="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39552" y="985292"/>
            <a:ext cx="7416824" cy="4452501"/>
          </a:xfrm>
          <a:prstGeom prst="rect">
            <a:avLst/>
          </a:prstGeom>
        </p:spPr>
        <p:txBody>
          <a:bodyPr wrap="square">
            <a:spAutoFit/>
          </a:bodyPr>
          <a:lstStyle/>
          <a:p>
            <a:pPr>
              <a:lnSpc>
                <a:spcPts val="3400"/>
              </a:lnSpc>
            </a:pPr>
            <a:r>
              <a:rPr lang="zh-CN" altLang="en-US" sz="2400" b="1" dirty="0" smtClean="0">
                <a:solidFill>
                  <a:srgbClr val="FF0000"/>
                </a:solidFill>
                <a:latin typeface="宋体" panose="02010600030101010101" pitchFamily="2" charset="-122"/>
                <a:ea typeface="宋体" panose="02010600030101010101" pitchFamily="2" charset="-122"/>
              </a:rPr>
              <a:t>（</a:t>
            </a:r>
            <a:r>
              <a:rPr lang="en-US" altLang="zh-CN" sz="2400" b="1" dirty="0" smtClean="0">
                <a:solidFill>
                  <a:srgbClr val="FF0000"/>
                </a:solidFill>
                <a:latin typeface="宋体" panose="02010600030101010101" pitchFamily="2" charset="-122"/>
                <a:ea typeface="宋体" panose="02010600030101010101" pitchFamily="2" charset="-122"/>
              </a:rPr>
              <a:t>6</a:t>
            </a:r>
            <a:r>
              <a:rPr lang="zh-CN" altLang="en-US" sz="2400" b="1" dirty="0" smtClean="0">
                <a:solidFill>
                  <a:srgbClr val="FF0000"/>
                </a:solidFill>
                <a:latin typeface="宋体" panose="02010600030101010101" pitchFamily="2" charset="-122"/>
                <a:ea typeface="宋体" panose="02010600030101010101" pitchFamily="2" charset="-122"/>
              </a:rPr>
              <a:t>）混合货物运价</a:t>
            </a:r>
            <a:r>
              <a:rPr lang="en-US" altLang="zh-CN" sz="2400" b="1" dirty="0" smtClean="0">
                <a:solidFill>
                  <a:srgbClr val="FF0000"/>
                </a:solidFill>
                <a:latin typeface="宋体" panose="02010600030101010101" pitchFamily="2" charset="-122"/>
                <a:ea typeface="宋体" panose="02010600030101010101" pitchFamily="2" charset="-122"/>
              </a:rPr>
              <a:t>Mixed Consignment</a:t>
            </a:r>
          </a:p>
          <a:p>
            <a:pPr indent="457200">
              <a:lnSpc>
                <a:spcPts val="3400"/>
              </a:lnSpc>
            </a:pPr>
            <a:r>
              <a:rPr lang="en-US" altLang="zh-CN" sz="2400" dirty="0" smtClean="0">
                <a:solidFill>
                  <a:srgbClr val="FF0000"/>
                </a:solidFill>
                <a:latin typeface="宋体" panose="02010600030101010101" pitchFamily="2" charset="-122"/>
                <a:ea typeface="宋体" panose="02010600030101010101" pitchFamily="2" charset="-122"/>
              </a:rPr>
              <a:t>2)</a:t>
            </a:r>
            <a:r>
              <a:rPr lang="zh-CN" altLang="en-US" sz="2400" dirty="0" smtClean="0">
                <a:solidFill>
                  <a:srgbClr val="FF0000"/>
                </a:solidFill>
                <a:latin typeface="宋体" panose="02010600030101010101" pitchFamily="2" charset="-122"/>
                <a:ea typeface="宋体" panose="02010600030101010101" pitchFamily="2" charset="-122"/>
              </a:rPr>
              <a:t>申报方式与规则</a:t>
            </a:r>
            <a:endParaRPr lang="en-US" altLang="zh-CN" sz="2400" dirty="0" smtClean="0">
              <a:solidFill>
                <a:srgbClr val="FF0000"/>
              </a:solidFill>
              <a:latin typeface="宋体" panose="02010600030101010101" pitchFamily="2" charset="-122"/>
              <a:ea typeface="宋体" panose="02010600030101010101" pitchFamily="2" charset="-122"/>
            </a:endParaRPr>
          </a:p>
          <a:p>
            <a:pPr indent="457200">
              <a:lnSpc>
                <a:spcPts val="3400"/>
              </a:lnSpc>
            </a:pPr>
            <a:r>
              <a:rPr lang="en-US" altLang="zh-CN" sz="2400" dirty="0" smtClean="0">
                <a:solidFill>
                  <a:srgbClr val="00B0F0"/>
                </a:solidFill>
                <a:latin typeface="宋体" panose="02010600030101010101" pitchFamily="2" charset="-122"/>
                <a:ea typeface="宋体" panose="02010600030101010101" pitchFamily="2" charset="-122"/>
              </a:rPr>
              <a:t>①</a:t>
            </a:r>
            <a:r>
              <a:rPr lang="zh-CN" altLang="en-US" sz="2400" dirty="0" smtClean="0">
                <a:solidFill>
                  <a:srgbClr val="00B0F0"/>
                </a:solidFill>
                <a:latin typeface="宋体" panose="02010600030101010101" pitchFamily="2" charset="-122"/>
                <a:ea typeface="宋体" panose="02010600030101010101" pitchFamily="2" charset="-122"/>
              </a:rPr>
              <a:t>申报整批货物总重</a:t>
            </a:r>
            <a:endParaRPr lang="en-US" altLang="zh-CN" sz="2400" dirty="0" smtClean="0">
              <a:solidFill>
                <a:srgbClr val="00B0F0"/>
              </a:solidFill>
              <a:latin typeface="宋体" panose="02010600030101010101" pitchFamily="2" charset="-122"/>
              <a:ea typeface="宋体" panose="02010600030101010101" pitchFamily="2" charset="-122"/>
            </a:endParaRPr>
          </a:p>
          <a:p>
            <a:pPr indent="457200">
              <a:lnSpc>
                <a:spcPts val="3400"/>
              </a:lnSpc>
            </a:pPr>
            <a:r>
              <a:rPr lang="zh-CN" altLang="en-US" sz="2400" dirty="0" smtClean="0">
                <a:latin typeface="宋体" panose="02010600030101010101" pitchFamily="2" charset="-122"/>
                <a:ea typeface="宋体" panose="02010600030101010101" pitchFamily="2" charset="-122"/>
              </a:rPr>
              <a:t>计算规则：视为一种货物，将其总重量确定为一个计费重量，运价采用</a:t>
            </a:r>
            <a:r>
              <a:rPr lang="en-US" altLang="zh-CN" sz="2400" dirty="0" smtClean="0">
                <a:latin typeface="宋体" panose="02010600030101010101" pitchFamily="2" charset="-122"/>
                <a:ea typeface="宋体" panose="02010600030101010101" pitchFamily="2" charset="-122"/>
              </a:rPr>
              <a:t>GCR</a:t>
            </a:r>
            <a:r>
              <a:rPr lang="zh-CN" altLang="en-US" sz="2400" dirty="0" smtClean="0">
                <a:latin typeface="宋体" panose="02010600030101010101" pitchFamily="2" charset="-122"/>
                <a:ea typeface="宋体" panose="02010600030101010101" pitchFamily="2" charset="-122"/>
              </a:rPr>
              <a:t>。</a:t>
            </a:r>
            <a:endParaRPr lang="en-US" altLang="zh-CN" sz="2400" dirty="0" smtClean="0">
              <a:latin typeface="宋体" panose="02010600030101010101" pitchFamily="2" charset="-122"/>
              <a:ea typeface="宋体" panose="02010600030101010101" pitchFamily="2" charset="-122"/>
            </a:endParaRPr>
          </a:p>
          <a:p>
            <a:pPr indent="457200">
              <a:lnSpc>
                <a:spcPts val="3400"/>
              </a:lnSpc>
            </a:pPr>
            <a:r>
              <a:rPr lang="en-US" altLang="zh-CN" sz="2400" dirty="0" smtClean="0">
                <a:solidFill>
                  <a:srgbClr val="00B0F0"/>
                </a:solidFill>
                <a:latin typeface="宋体" panose="02010600030101010101" pitchFamily="2" charset="-122"/>
                <a:ea typeface="宋体" panose="02010600030101010101" pitchFamily="2" charset="-122"/>
              </a:rPr>
              <a:t>②</a:t>
            </a:r>
            <a:r>
              <a:rPr lang="zh-CN" altLang="en-US" sz="2400" dirty="0" smtClean="0">
                <a:solidFill>
                  <a:srgbClr val="00B0F0"/>
                </a:solidFill>
                <a:latin typeface="宋体" panose="02010600030101010101" pitchFamily="2" charset="-122"/>
                <a:ea typeface="宋体" panose="02010600030101010101" pitchFamily="2" charset="-122"/>
              </a:rPr>
              <a:t>分别申报每一种类货物件数、重量、体积和货物品名</a:t>
            </a:r>
            <a:endParaRPr lang="en-US" altLang="zh-CN" sz="2400" dirty="0" smtClean="0">
              <a:solidFill>
                <a:srgbClr val="00B0F0"/>
              </a:solidFill>
              <a:latin typeface="宋体" panose="02010600030101010101" pitchFamily="2" charset="-122"/>
              <a:ea typeface="宋体" panose="02010600030101010101" pitchFamily="2" charset="-122"/>
            </a:endParaRPr>
          </a:p>
          <a:p>
            <a:pPr indent="457200">
              <a:lnSpc>
                <a:spcPts val="3400"/>
              </a:lnSpc>
            </a:pPr>
            <a:r>
              <a:rPr lang="zh-CN" altLang="en-US" sz="2400" dirty="0" smtClean="0">
                <a:latin typeface="宋体" panose="02010600030101010101" pitchFamily="2" charset="-122"/>
                <a:ea typeface="宋体" panose="02010600030101010101" pitchFamily="2" charset="-122"/>
              </a:rPr>
              <a:t>计算规则：按不同货物适用的运价分别计算运费，再加总。</a:t>
            </a:r>
            <a:endParaRPr lang="en-US" altLang="zh-CN" sz="2400" dirty="0" smtClean="0">
              <a:latin typeface="宋体" panose="02010600030101010101" pitchFamily="2" charset="-122"/>
              <a:ea typeface="宋体" panose="02010600030101010101" pitchFamily="2" charset="-122"/>
            </a:endParaRPr>
          </a:p>
          <a:p>
            <a:pPr indent="457200">
              <a:lnSpc>
                <a:spcPts val="3400"/>
              </a:lnSpc>
            </a:pPr>
            <a:r>
              <a:rPr lang="en-US" altLang="zh-CN" sz="2400" dirty="0" smtClean="0">
                <a:solidFill>
                  <a:srgbClr val="00B0F0"/>
                </a:solidFill>
                <a:latin typeface="宋体" panose="02010600030101010101" pitchFamily="2" charset="-122"/>
                <a:ea typeface="宋体" panose="02010600030101010101" pitchFamily="2" charset="-122"/>
              </a:rPr>
              <a:t>③</a:t>
            </a:r>
            <a:r>
              <a:rPr lang="zh-CN" altLang="en-US" sz="2400" dirty="0" smtClean="0">
                <a:solidFill>
                  <a:srgbClr val="00B0F0"/>
                </a:solidFill>
                <a:latin typeface="宋体" panose="02010600030101010101" pitchFamily="2" charset="-122"/>
                <a:ea typeface="宋体" panose="02010600030101010101" pitchFamily="2" charset="-122"/>
              </a:rPr>
              <a:t>两者比较后取低者</a:t>
            </a:r>
            <a:endParaRPr lang="en-US" altLang="zh-CN" sz="2400" dirty="0" smtClean="0">
              <a:solidFill>
                <a:srgbClr val="00B0F0"/>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323528" y="1292721"/>
            <a:ext cx="8496944" cy="4085059"/>
          </a:xfrm>
          <a:prstGeom prst="rect">
            <a:avLst/>
          </a:prstGeom>
          <a:noFill/>
          <a:ln w="9525">
            <a:noFill/>
            <a:miter lim="800000"/>
            <a:headEnd/>
            <a:tailEnd/>
          </a:ln>
        </p:spPr>
        <p:txBody>
          <a:bodyPr/>
          <a:lstStyle/>
          <a:p>
            <a:pPr marL="342900" indent="342900" eaLnBrk="0" hangingPunct="0">
              <a:lnSpc>
                <a:spcPts val="3200"/>
              </a:lnSpc>
              <a:spcBef>
                <a:spcPct val="20000"/>
              </a:spcBef>
              <a:defRPr/>
            </a:pPr>
            <a:r>
              <a:rPr lang="en-US" altLang="zh-CN" sz="2400" dirty="0" smtClean="0">
                <a:latin typeface="楷体_GB2312" pitchFamily="49" charset="-122"/>
                <a:ea typeface="楷体_GB2312" pitchFamily="49" charset="-122"/>
              </a:rPr>
              <a:t>Routing</a:t>
            </a:r>
            <a:r>
              <a:rPr lang="en-US" altLang="zh-CN" sz="2400" dirty="0">
                <a:latin typeface="楷体_GB2312" pitchFamily="49" charset="-122"/>
                <a:ea typeface="楷体_GB2312" pitchFamily="49" charset="-122"/>
              </a:rPr>
              <a:t>: BEIJING, CHINA</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BJS</a:t>
            </a: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to OSAKA, JAPAN</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OSA</a:t>
            </a:r>
            <a:r>
              <a:rPr lang="zh-CN" altLang="en-US" sz="2400" dirty="0">
                <a:latin typeface="楷体_GB2312" pitchFamily="49" charset="-122"/>
                <a:ea typeface="楷体_GB2312" pitchFamily="49" charset="-122"/>
              </a:rPr>
              <a:t>）</a:t>
            </a:r>
          </a:p>
          <a:p>
            <a:pPr marL="342900" indent="342900" eaLnBrk="0" hangingPunct="0">
              <a:lnSpc>
                <a:spcPts val="3200"/>
              </a:lnSpc>
              <a:spcBef>
                <a:spcPct val="20000"/>
              </a:spcBef>
              <a:defRPr/>
            </a:pPr>
            <a:r>
              <a:rPr lang="en-US" altLang="zh-CN" sz="2400" dirty="0">
                <a:latin typeface="楷体_GB2312" pitchFamily="49" charset="-122"/>
                <a:ea typeface="楷体_GB2312" pitchFamily="49" charset="-122"/>
              </a:rPr>
              <a:t>Commodity</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Books and Handicraft and APPLE</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FRESH</a:t>
            </a:r>
            <a:r>
              <a:rPr lang="zh-CN" altLang="en-US" sz="2400" dirty="0">
                <a:latin typeface="楷体_GB2312" pitchFamily="49" charset="-122"/>
                <a:ea typeface="楷体_GB2312" pitchFamily="49" charset="-122"/>
              </a:rPr>
              <a:t>）</a:t>
            </a:r>
          </a:p>
          <a:p>
            <a:pPr marL="342900" indent="342900" eaLnBrk="0" hangingPunct="0">
              <a:lnSpc>
                <a:spcPts val="3200"/>
              </a:lnSpc>
              <a:spcBef>
                <a:spcPct val="20000"/>
              </a:spcBef>
              <a:defRPr/>
            </a:pPr>
            <a:r>
              <a:rPr lang="en-US" altLang="zh-CN" sz="2400" dirty="0">
                <a:latin typeface="楷体_GB2312" pitchFamily="49" charset="-122"/>
                <a:ea typeface="楷体_GB2312" pitchFamily="49" charset="-122"/>
              </a:rPr>
              <a:t>Gross Weight</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100.0Kgs and 42.0Kgs and 80.0Kgs</a:t>
            </a:r>
          </a:p>
          <a:p>
            <a:pPr marL="342900" indent="342900" eaLnBrk="0" hangingPunct="0">
              <a:lnSpc>
                <a:spcPts val="3200"/>
              </a:lnSpc>
              <a:spcBef>
                <a:spcPct val="20000"/>
              </a:spcBef>
              <a:defRPr/>
            </a:pPr>
            <a:r>
              <a:rPr lang="en-US" altLang="zh-CN" sz="2400" dirty="0">
                <a:latin typeface="楷体_GB2312" pitchFamily="49" charset="-122"/>
                <a:ea typeface="楷体_GB2312" pitchFamily="49" charset="-122"/>
              </a:rPr>
              <a:t>Dimensions</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4 Pieces 70cm×47cm×35cm And 1 Pieces 100cm×60cm×42cm </a:t>
            </a:r>
          </a:p>
          <a:p>
            <a:pPr marL="342900" indent="342900" eaLnBrk="0" hangingPunct="0">
              <a:lnSpc>
                <a:spcPts val="3200"/>
              </a:lnSpc>
              <a:spcBef>
                <a:spcPct val="20000"/>
              </a:spcBef>
              <a:defRPr/>
            </a:pPr>
            <a:r>
              <a:rPr lang="en-US" altLang="zh-CN" sz="2400" dirty="0">
                <a:latin typeface="楷体_GB2312" pitchFamily="49" charset="-122"/>
                <a:ea typeface="楷体_GB2312" pitchFamily="49" charset="-122"/>
              </a:rPr>
              <a:t>   And 2 Pieces 90cm×70cm×32CM</a:t>
            </a:r>
          </a:p>
          <a:p>
            <a:pPr marL="342900" indent="342900" eaLnBrk="0" hangingPunct="0">
              <a:lnSpc>
                <a:spcPts val="3200"/>
              </a:lnSpc>
              <a:spcBef>
                <a:spcPct val="20000"/>
              </a:spcBef>
              <a:defRPr/>
            </a:pPr>
            <a:r>
              <a:rPr lang="zh-CN" altLang="en-US" sz="2400" dirty="0">
                <a:latin typeface="楷体_GB2312" pitchFamily="49" charset="-122"/>
                <a:ea typeface="楷体_GB2312" pitchFamily="49" charset="-122"/>
              </a:rPr>
              <a:t>计算该票货物的航空运费</a:t>
            </a:r>
            <a:r>
              <a:rPr lang="en-US" altLang="zh-CN" sz="2400" dirty="0">
                <a:latin typeface="楷体_GB2312" pitchFamily="49" charset="-122"/>
                <a:ea typeface="楷体_GB2312" pitchFamily="49" charset="-122"/>
              </a:rPr>
              <a:t>(Books  R 50%)</a:t>
            </a:r>
            <a:endParaRPr lang="zh-CN" altLang="en-US" sz="2400" dirty="0">
              <a:latin typeface="楷体_GB2312" pitchFamily="49" charset="-122"/>
              <a:ea typeface="楷体_GB2312" pitchFamily="49" charset="-122"/>
            </a:endParaRPr>
          </a:p>
          <a:p>
            <a:pPr marL="342900" indent="342900" eaLnBrk="0" hangingPunct="0">
              <a:lnSpc>
                <a:spcPts val="3200"/>
              </a:lnSpc>
              <a:spcBef>
                <a:spcPct val="20000"/>
              </a:spcBef>
              <a:defRPr/>
            </a:pPr>
            <a:endParaRPr lang="en-US" altLang="zh-CN" sz="2400" dirty="0">
              <a:latin typeface="楷体_GB2312" pitchFamily="49" charset="-122"/>
              <a:ea typeface="楷体_GB2312" pitchFamily="49" charset="-122"/>
            </a:endParaRPr>
          </a:p>
          <a:p>
            <a:pPr marL="342900" indent="342900" eaLnBrk="0" hangingPunct="0">
              <a:lnSpc>
                <a:spcPts val="3200"/>
              </a:lnSpc>
              <a:spcBef>
                <a:spcPct val="20000"/>
              </a:spcBef>
              <a:defRPr/>
            </a:pPr>
            <a:endParaRPr lang="zh-CN" altLang="en-US" sz="2400" dirty="0">
              <a:latin typeface="楷体_GB2312" pitchFamily="49" charset="-122"/>
              <a:ea typeface="楷体_GB2312" pitchFamily="49" charset="-122"/>
            </a:endParaRPr>
          </a:p>
          <a:p>
            <a:pPr marL="342900" indent="342900" eaLnBrk="0" hangingPunct="0">
              <a:lnSpc>
                <a:spcPts val="3200"/>
              </a:lnSpc>
              <a:spcBef>
                <a:spcPct val="20000"/>
              </a:spcBef>
              <a:defRPr/>
            </a:pPr>
            <a:endParaRPr lang="zh-CN" altLang="en-US" sz="2400" dirty="0">
              <a:latin typeface="楷体_GB2312" pitchFamily="49" charset="-122"/>
              <a:ea typeface="楷体_GB2312" pitchFamily="49" charset="-122"/>
            </a:endParaRPr>
          </a:p>
          <a:p>
            <a:pPr marL="342900" indent="342900" eaLnBrk="0" hangingPunct="0">
              <a:lnSpc>
                <a:spcPts val="3200"/>
              </a:lnSpc>
              <a:spcBef>
                <a:spcPct val="20000"/>
              </a:spcBef>
              <a:defRPr/>
            </a:pPr>
            <a:endParaRPr lang="zh-CN" altLang="en-US" sz="2400" dirty="0">
              <a:latin typeface="楷体_GB2312" pitchFamily="49" charset="-122"/>
              <a:ea typeface="楷体_GB2312" pitchFamily="49" charset="-122"/>
            </a:endParaRPr>
          </a:p>
          <a:p>
            <a:pPr marL="342900" indent="342900" eaLnBrk="0" hangingPunct="0">
              <a:lnSpc>
                <a:spcPts val="3200"/>
              </a:lnSpc>
              <a:spcBef>
                <a:spcPct val="20000"/>
              </a:spcBef>
              <a:defRPr/>
            </a:pPr>
            <a:endParaRPr lang="zh-CN" altLang="en-US" sz="2400" dirty="0">
              <a:latin typeface="楷体_GB2312" pitchFamily="49" charset="-122"/>
              <a:ea typeface="楷体_GB2312" pitchFamily="49" charset="-122"/>
            </a:endParaRPr>
          </a:p>
          <a:p>
            <a:pPr marL="342900" indent="342900" eaLnBrk="0" hangingPunct="0">
              <a:lnSpc>
                <a:spcPts val="3200"/>
              </a:lnSpc>
              <a:spcBef>
                <a:spcPct val="20000"/>
              </a:spcBef>
              <a:defRPr/>
            </a:pPr>
            <a:endParaRPr kumimoji="1" lang="zh-CN" altLang="en-US" sz="2400" kern="0" dirty="0">
              <a:latin typeface="+mn-lt"/>
              <a:ea typeface="楷体_GB2312" pitchFamily="49" charset="-122"/>
            </a:endParaRPr>
          </a:p>
          <a:p>
            <a:pPr marL="342900" indent="-342900" eaLnBrk="0" hangingPunct="0">
              <a:spcBef>
                <a:spcPct val="20000"/>
              </a:spcBef>
              <a:defRPr/>
            </a:pPr>
            <a:endParaRPr kumimoji="1" lang="zh-CN" altLang="en-US" sz="2400" kern="0" dirty="0">
              <a:latin typeface="+mn-lt"/>
              <a:ea typeface="楷体_GB2312" pitchFamily="49" charset="-122"/>
            </a:endParaRPr>
          </a:p>
          <a:p>
            <a:pPr marL="342900" indent="-342900" eaLnBrk="0" hangingPunct="0">
              <a:spcBef>
                <a:spcPct val="20000"/>
              </a:spcBef>
              <a:defRPr/>
            </a:pPr>
            <a:endParaRPr kumimoji="1" lang="zh-CN" altLang="en-US" sz="2400" kern="0" dirty="0">
              <a:latin typeface="+mn-lt"/>
              <a:ea typeface="楷体_GB2312" pitchFamily="49" charset="-122"/>
            </a:endParaRPr>
          </a:p>
        </p:txBody>
      </p:sp>
      <p:sp>
        <p:nvSpPr>
          <p:cNvPr id="5" name="文本框 1">
            <a:extLst>
              <a:ext uri="{FF2B5EF4-FFF2-40B4-BE49-F238E27FC236}">
                <a16:creationId xmlns:a16="http://schemas.microsoft.com/office/drawing/2014/main" xmlns="" id="{3A8767CE-6346-4233-8C01-3A72E4F351C9}"/>
              </a:ext>
            </a:extLst>
          </p:cNvPr>
          <p:cNvSpPr txBox="1"/>
          <p:nvPr/>
        </p:nvSpPr>
        <p:spPr>
          <a:xfrm>
            <a:off x="1043608" y="481236"/>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例</a:t>
            </a:r>
            <a:endParaRPr lang="zh-CN" altLang="en-US" sz="2800" b="1" dirty="0">
              <a:solidFill>
                <a:srgbClr val="7030A0"/>
              </a:solidFill>
              <a:latin typeface="宋体" pitchFamily="2" charset="-122"/>
              <a:ea typeface="宋体" pitchFamily="2"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4"/>
          <p:cNvGraphicFramePr>
            <a:graphicFrameLocks noGrp="1"/>
          </p:cNvGraphicFramePr>
          <p:nvPr>
            <p:ph idx="1"/>
          </p:nvPr>
        </p:nvGraphicFramePr>
        <p:xfrm>
          <a:off x="467544" y="1057301"/>
          <a:ext cx="7632848" cy="4032448"/>
        </p:xfrm>
        <a:graphic>
          <a:graphicData uri="http://schemas.openxmlformats.org/drawingml/2006/table">
            <a:tbl>
              <a:tblPr/>
              <a:tblGrid>
                <a:gridCol w="7632848"/>
              </a:tblGrid>
              <a:tr h="10415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BEIJING               CN                BJS</a:t>
                      </a:r>
                      <a:endParaRPr kumimoji="0" lang="en-US" altLang="zh-CN"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Y.RENMINBI            CNY               KGS</a:t>
                      </a:r>
                      <a:endParaRPr kumimoji="0" lang="en-US" altLang="zh-CN" sz="2400" b="0" i="0" u="none" strike="noStrike" cap="none" normalizeH="0" baseline="0" dirty="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r>
              <a:tr h="299089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OSAKA                 JP       M    230.00</a:t>
                      </a:r>
                      <a:endParaRPr kumimoji="0" lang="en-US" altLang="zh-CN"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                               N     37.51</a:t>
                      </a:r>
                      <a:endParaRPr kumimoji="0" lang="en-US" altLang="zh-CN"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                               45    28.13  </a:t>
                      </a:r>
                      <a:endParaRPr kumimoji="0" lang="en-US" altLang="zh-CN"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                   0008       300    18.80</a:t>
                      </a:r>
                      <a:endParaRPr kumimoji="0" lang="en-US" altLang="zh-CN"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                   0300       500    20.16</a:t>
                      </a:r>
                      <a:endParaRPr kumimoji="0" lang="en-US" altLang="zh-CN"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                   1093       100    18.43</a:t>
                      </a:r>
                      <a:endParaRPr kumimoji="0" lang="en-US" altLang="zh-CN"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                   2195       500    18.80</a:t>
                      </a:r>
                      <a:endParaRPr kumimoji="0" lang="en-US" altLang="zh-CN" sz="2400" b="0" i="0" u="none" strike="noStrike" cap="none" normalizeH="0" baseline="0" dirty="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755576" y="553244"/>
            <a:ext cx="8028384" cy="5427127"/>
          </a:xfrm>
          <a:prstGeom prst="rect">
            <a:avLst/>
          </a:prstGeom>
          <a:noFill/>
        </p:spPr>
        <p:txBody>
          <a:bodyPr wrap="square" rtlCol="0">
            <a:spAutoFit/>
          </a:bodyPr>
          <a:lstStyle/>
          <a:p>
            <a:pPr indent="457200">
              <a:lnSpc>
                <a:spcPts val="3200"/>
              </a:lnSpc>
            </a:pPr>
            <a:r>
              <a:rPr lang="zh-CN" altLang="en-US" sz="2400" b="1" dirty="0" smtClean="0">
                <a:latin typeface="宋体" panose="02010600030101010101" pitchFamily="2" charset="-122"/>
                <a:ea typeface="宋体" panose="02010600030101010101" pitchFamily="2" charset="-122"/>
              </a:rPr>
              <a:t>①总体申报</a:t>
            </a:r>
            <a:endParaRPr lang="en-US" altLang="zh-CN" sz="2400" b="1" dirty="0" smtClean="0">
              <a:latin typeface="宋体" panose="02010600030101010101" pitchFamily="2" charset="-122"/>
              <a:ea typeface="宋体" panose="02010600030101010101" pitchFamily="2" charset="-122"/>
            </a:endParaRPr>
          </a:p>
          <a:p>
            <a:pPr indent="457200">
              <a:lnSpc>
                <a:spcPts val="3200"/>
              </a:lnSpc>
            </a:pPr>
            <a:r>
              <a:rPr lang="en-US" altLang="zh-CN" sz="2400" dirty="0" smtClean="0">
                <a:latin typeface="宋体" panose="02010600030101010101" pitchFamily="2" charset="-122"/>
                <a:ea typeface="宋体" panose="02010600030101010101" pitchFamily="2" charset="-122"/>
              </a:rPr>
              <a:t>Total Gross Weight</a:t>
            </a:r>
            <a:r>
              <a:rPr lang="zh-CN" altLang="en-US" sz="2400" dirty="0" smtClean="0">
                <a:latin typeface="宋体" panose="02010600030101010101" pitchFamily="2" charset="-122"/>
                <a:ea typeface="宋体" panose="02010600030101010101" pitchFamily="2" charset="-122"/>
              </a:rPr>
              <a:t>： </a:t>
            </a:r>
            <a:r>
              <a:rPr lang="en-US" altLang="zh-CN" sz="2400" dirty="0" smtClean="0">
                <a:latin typeface="宋体" panose="02010600030101010101" pitchFamily="2" charset="-122"/>
                <a:ea typeface="宋体" panose="02010600030101010101" pitchFamily="2" charset="-122"/>
              </a:rPr>
              <a:t>100.0</a:t>
            </a: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42.0</a:t>
            </a: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80.0</a:t>
            </a: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222.0kgs</a:t>
            </a:r>
          </a:p>
          <a:p>
            <a:pPr indent="457200">
              <a:lnSpc>
                <a:spcPts val="3200"/>
              </a:lnSpc>
            </a:pPr>
            <a:r>
              <a:rPr lang="en-US" altLang="zh-CN" sz="2400" dirty="0" smtClean="0">
                <a:latin typeface="宋体" panose="02010600030101010101" pitchFamily="2" charset="-122"/>
                <a:ea typeface="宋体" panose="02010600030101010101" pitchFamily="2" charset="-122"/>
              </a:rPr>
              <a:t>Volume</a:t>
            </a: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70cm×47cm×35cm×4</a:t>
            </a: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460 600CM3</a:t>
            </a: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100cm×60cm×42cm</a:t>
            </a: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252 000CM3</a:t>
            </a:r>
            <a:r>
              <a:rPr lang="zh-CN" altLang="en-US" sz="2400" dirty="0" smtClean="0">
                <a:latin typeface="宋体" panose="02010600030101010101" pitchFamily="2" charset="-122"/>
                <a:ea typeface="宋体" panose="02010600030101010101" pitchFamily="2" charset="-122"/>
              </a:rPr>
              <a:t>；</a:t>
            </a:r>
          </a:p>
          <a:p>
            <a:pPr indent="457200">
              <a:lnSpc>
                <a:spcPts val="3200"/>
              </a:lnSpc>
            </a:pPr>
            <a:r>
              <a:rPr lang="en-US" altLang="zh-CN" sz="2400" dirty="0" smtClean="0">
                <a:latin typeface="宋体" panose="02010600030101010101" pitchFamily="2" charset="-122"/>
                <a:ea typeface="宋体" panose="02010600030101010101" pitchFamily="2" charset="-122"/>
              </a:rPr>
              <a:t>90cm×70cm×32cm×2</a:t>
            </a: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403 200CM3</a:t>
            </a:r>
            <a:r>
              <a:rPr lang="zh-CN" altLang="en-US" sz="2400" dirty="0" smtClean="0">
                <a:latin typeface="宋体" panose="02010600030101010101" pitchFamily="2" charset="-122"/>
                <a:ea typeface="宋体" panose="02010600030101010101" pitchFamily="2" charset="-122"/>
              </a:rPr>
              <a:t>；</a:t>
            </a:r>
          </a:p>
          <a:p>
            <a:pPr indent="457200">
              <a:lnSpc>
                <a:spcPts val="3200"/>
              </a:lnSpc>
            </a:pPr>
            <a:r>
              <a:rPr lang="en-US" altLang="zh-CN" sz="2400" dirty="0" smtClean="0">
                <a:latin typeface="宋体" panose="02010600030101010101" pitchFamily="2" charset="-122"/>
                <a:ea typeface="宋体" panose="02010600030101010101" pitchFamily="2" charset="-122"/>
              </a:rPr>
              <a:t>460 600CM3</a:t>
            </a: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252 000CM3</a:t>
            </a: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403 200CM3</a:t>
            </a: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1 115 800 CM3</a:t>
            </a:r>
          </a:p>
          <a:p>
            <a:pPr indent="457200">
              <a:lnSpc>
                <a:spcPts val="3200"/>
              </a:lnSpc>
            </a:pPr>
            <a:r>
              <a:rPr lang="en-US" altLang="zh-CN" sz="2400" dirty="0" smtClean="0">
                <a:latin typeface="宋体" panose="02010600030101010101" pitchFamily="2" charset="-122"/>
                <a:ea typeface="宋体" panose="02010600030101010101" pitchFamily="2" charset="-122"/>
              </a:rPr>
              <a:t>Volume weight:</a:t>
            </a:r>
          </a:p>
          <a:p>
            <a:pPr indent="457200">
              <a:lnSpc>
                <a:spcPts val="3200"/>
              </a:lnSpc>
            </a:pPr>
            <a:r>
              <a:rPr lang="en-US" altLang="zh-CN" sz="2400" dirty="0" smtClean="0">
                <a:latin typeface="宋体" panose="02010600030101010101" pitchFamily="2" charset="-122"/>
                <a:ea typeface="宋体" panose="02010600030101010101" pitchFamily="2" charset="-122"/>
              </a:rPr>
              <a:t>1115800cm3÷6000cm3/kg=185.96kgs=186.0kgs</a:t>
            </a:r>
          </a:p>
          <a:p>
            <a:pPr indent="457200">
              <a:lnSpc>
                <a:spcPts val="3200"/>
              </a:lnSpc>
            </a:pPr>
            <a:r>
              <a:rPr lang="en-US" altLang="zh-CN" sz="2400" dirty="0" smtClean="0">
                <a:latin typeface="宋体" panose="02010600030101010101" pitchFamily="2" charset="-122"/>
                <a:ea typeface="宋体" panose="02010600030101010101" pitchFamily="2" charset="-122"/>
              </a:rPr>
              <a:t>Chargeable weight: 222.0kgs</a:t>
            </a:r>
          </a:p>
          <a:p>
            <a:pPr indent="457200">
              <a:lnSpc>
                <a:spcPts val="3200"/>
              </a:lnSpc>
            </a:pPr>
            <a:r>
              <a:rPr lang="en-US" altLang="zh-CN" sz="2400" dirty="0" smtClean="0">
                <a:latin typeface="宋体" panose="02010600030101010101" pitchFamily="2" charset="-122"/>
                <a:ea typeface="宋体" panose="02010600030101010101" pitchFamily="2" charset="-122"/>
              </a:rPr>
              <a:t>Applicable rate: GCR Q 28.13 CNY/kg</a:t>
            </a:r>
          </a:p>
          <a:p>
            <a:pPr indent="457200">
              <a:lnSpc>
                <a:spcPts val="3200"/>
              </a:lnSpc>
            </a:pPr>
            <a:r>
              <a:rPr lang="en-US" altLang="zh-CN" sz="2400" dirty="0" smtClean="0">
                <a:latin typeface="宋体" panose="02010600030101010101" pitchFamily="2" charset="-122"/>
                <a:ea typeface="宋体" panose="02010600030101010101" pitchFamily="2" charset="-122"/>
              </a:rPr>
              <a:t>Weight charge: 222.0×28.13</a:t>
            </a: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CNY 6244.86 </a:t>
            </a:r>
          </a:p>
          <a:p>
            <a:pPr indent="457200">
              <a:lnSpc>
                <a:spcPts val="3200"/>
              </a:lnSpc>
            </a:pPr>
            <a:r>
              <a:rPr lang="zh-CN" altLang="en-US" sz="2400" dirty="0" smtClean="0">
                <a:latin typeface="宋体" panose="02010600030101010101" pitchFamily="2" charset="-122"/>
                <a:ea typeface="宋体" panose="02010600030101010101" pitchFamily="2" charset="-122"/>
              </a:rPr>
              <a:t> </a:t>
            </a:r>
          </a:p>
        </p:txBody>
      </p:sp>
      <p:sp>
        <p:nvSpPr>
          <p:cNvPr id="7" name="文本框 1">
            <a:extLst>
              <a:ext uri="{FF2B5EF4-FFF2-40B4-BE49-F238E27FC236}">
                <a16:creationId xmlns:a16="http://schemas.microsoft.com/office/drawing/2014/main" xmlns="" id="{3A8767CE-6346-4233-8C01-3A72E4F351C9}"/>
              </a:ext>
            </a:extLst>
          </p:cNvPr>
          <p:cNvSpPr txBox="1"/>
          <p:nvPr/>
        </p:nvSpPr>
        <p:spPr>
          <a:xfrm>
            <a:off x="323528" y="985292"/>
            <a:ext cx="720080"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解</a:t>
            </a:r>
            <a:endParaRPr lang="zh-CN" altLang="en-US" sz="2800" b="1" dirty="0">
              <a:solidFill>
                <a:srgbClr val="7030A0"/>
              </a:solidFill>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755576" y="553244"/>
            <a:ext cx="8028384" cy="4196020"/>
          </a:xfrm>
          <a:prstGeom prst="rect">
            <a:avLst/>
          </a:prstGeom>
          <a:noFill/>
        </p:spPr>
        <p:txBody>
          <a:bodyPr wrap="square" rtlCol="0">
            <a:spAutoFit/>
          </a:bodyPr>
          <a:lstStyle/>
          <a:p>
            <a:pPr indent="457200">
              <a:lnSpc>
                <a:spcPts val="3200"/>
              </a:lnSpc>
            </a:pPr>
            <a:r>
              <a:rPr lang="zh-CN" altLang="en-US" sz="2400" b="1" dirty="0" smtClean="0">
                <a:latin typeface="宋体" panose="02010600030101010101" pitchFamily="2" charset="-122"/>
                <a:ea typeface="宋体" panose="02010600030101010101" pitchFamily="2" charset="-122"/>
              </a:rPr>
              <a:t>②分别申报</a:t>
            </a:r>
          </a:p>
          <a:p>
            <a:pPr indent="457200">
              <a:lnSpc>
                <a:spcPts val="3200"/>
              </a:lnSpc>
            </a:pPr>
            <a:r>
              <a:rPr lang="en-US" altLang="zh-CN" sz="2400" b="1" dirty="0" err="1" smtClean="0">
                <a:latin typeface="宋体" panose="02010600030101010101" pitchFamily="2" charset="-122"/>
                <a:ea typeface="宋体" panose="02010600030101010101" pitchFamily="2" charset="-122"/>
              </a:rPr>
              <a:t>a.Books</a:t>
            </a:r>
            <a:r>
              <a:rPr lang="en-US" altLang="zh-CN" sz="2400" b="1" dirty="0" smtClean="0">
                <a:latin typeface="宋体" panose="02010600030101010101" pitchFamily="2" charset="-122"/>
                <a:ea typeface="宋体" panose="02010600030101010101" pitchFamily="2" charset="-122"/>
              </a:rPr>
              <a:t> </a:t>
            </a:r>
          </a:p>
          <a:p>
            <a:pPr indent="457200">
              <a:lnSpc>
                <a:spcPts val="3200"/>
              </a:lnSpc>
            </a:pPr>
            <a:r>
              <a:rPr lang="en-US" altLang="zh-CN" sz="2400" dirty="0" smtClean="0">
                <a:latin typeface="宋体" panose="02010600030101010101" pitchFamily="2" charset="-122"/>
                <a:ea typeface="宋体" panose="02010600030101010101" pitchFamily="2" charset="-122"/>
              </a:rPr>
              <a:t>Volume</a:t>
            </a:r>
            <a:r>
              <a:rPr lang="zh-CN" altLang="en-US" sz="2400" dirty="0" smtClean="0">
                <a:latin typeface="宋体" panose="02010600030101010101" pitchFamily="2" charset="-122"/>
                <a:ea typeface="宋体" panose="02010600030101010101" pitchFamily="2" charset="-122"/>
              </a:rPr>
              <a:t>： </a:t>
            </a:r>
            <a:r>
              <a:rPr lang="en-US" altLang="zh-CN" sz="2400" dirty="0" smtClean="0">
                <a:latin typeface="宋体" panose="02010600030101010101" pitchFamily="2" charset="-122"/>
                <a:ea typeface="宋体" panose="02010600030101010101" pitchFamily="2" charset="-122"/>
              </a:rPr>
              <a:t>70cm×47cm×35cm×4</a:t>
            </a: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460 600CM3 </a:t>
            </a:r>
            <a:r>
              <a:rPr lang="zh-CN" altLang="en-US" sz="2400" dirty="0" smtClean="0">
                <a:latin typeface="宋体" panose="02010600030101010101" pitchFamily="2" charset="-122"/>
                <a:ea typeface="宋体" panose="02010600030101010101" pitchFamily="2" charset="-122"/>
              </a:rPr>
              <a:t>；</a:t>
            </a:r>
          </a:p>
          <a:p>
            <a:pPr indent="457200">
              <a:lnSpc>
                <a:spcPts val="3200"/>
              </a:lnSpc>
            </a:pPr>
            <a:r>
              <a:rPr lang="en-US" altLang="zh-CN" sz="2400" dirty="0" smtClean="0">
                <a:latin typeface="宋体" panose="02010600030101010101" pitchFamily="2" charset="-122"/>
                <a:ea typeface="宋体" panose="02010600030101010101" pitchFamily="2" charset="-122"/>
              </a:rPr>
              <a:t>Volume weight:</a:t>
            </a:r>
          </a:p>
          <a:p>
            <a:pPr indent="457200">
              <a:lnSpc>
                <a:spcPts val="3200"/>
              </a:lnSpc>
            </a:pPr>
            <a:r>
              <a:rPr lang="en-US" altLang="zh-CN" sz="2400" dirty="0" smtClean="0">
                <a:latin typeface="宋体" panose="02010600030101010101" pitchFamily="2" charset="-122"/>
                <a:ea typeface="宋体" panose="02010600030101010101" pitchFamily="2" charset="-122"/>
              </a:rPr>
              <a:t>460 600cm3÷6000cm3/kg=77.0kgs</a:t>
            </a:r>
          </a:p>
          <a:p>
            <a:pPr indent="457200">
              <a:lnSpc>
                <a:spcPts val="3200"/>
              </a:lnSpc>
            </a:pPr>
            <a:r>
              <a:rPr lang="en-US" altLang="zh-CN" sz="2400" dirty="0" smtClean="0">
                <a:latin typeface="宋体" panose="02010600030101010101" pitchFamily="2" charset="-122"/>
                <a:ea typeface="宋体" panose="02010600030101010101" pitchFamily="2" charset="-122"/>
              </a:rPr>
              <a:t>Gross Weight</a:t>
            </a: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100.0kgs</a:t>
            </a:r>
          </a:p>
          <a:p>
            <a:pPr indent="457200">
              <a:lnSpc>
                <a:spcPts val="3200"/>
              </a:lnSpc>
            </a:pPr>
            <a:r>
              <a:rPr lang="en-US" altLang="zh-CN" sz="2400" dirty="0" smtClean="0">
                <a:latin typeface="宋体" panose="02010600030101010101" pitchFamily="2" charset="-122"/>
                <a:ea typeface="宋体" panose="02010600030101010101" pitchFamily="2" charset="-122"/>
              </a:rPr>
              <a:t>Chargeable weight: 100.0kgs</a:t>
            </a:r>
          </a:p>
          <a:p>
            <a:pPr indent="457200">
              <a:lnSpc>
                <a:spcPts val="3200"/>
              </a:lnSpc>
            </a:pPr>
            <a:r>
              <a:rPr lang="en-US" altLang="zh-CN" sz="2400" dirty="0" smtClean="0">
                <a:latin typeface="宋体" panose="02010600030101010101" pitchFamily="2" charset="-122"/>
                <a:ea typeface="宋体" panose="02010600030101010101" pitchFamily="2" charset="-122"/>
              </a:rPr>
              <a:t>Applicable rate: R 50</a:t>
            </a:r>
            <a:r>
              <a:rPr lang="zh-CN" altLang="en-US" sz="2400" dirty="0" smtClean="0">
                <a:latin typeface="宋体" panose="02010600030101010101" pitchFamily="2" charset="-122"/>
                <a:ea typeface="宋体" panose="02010600030101010101" pitchFamily="2" charset="-122"/>
              </a:rPr>
              <a:t>％ </a:t>
            </a:r>
            <a:r>
              <a:rPr lang="en-US" altLang="zh-CN" sz="2400" dirty="0" smtClean="0">
                <a:latin typeface="宋体" panose="02010600030101010101" pitchFamily="2" charset="-122"/>
                <a:ea typeface="宋体" panose="02010600030101010101" pitchFamily="2" charset="-122"/>
              </a:rPr>
              <a:t>of Normal GCR50</a:t>
            </a: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×37.51CNY/kg</a:t>
            </a: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18.755CNY/kg</a:t>
            </a: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18.76CNY/kg</a:t>
            </a:r>
          </a:p>
          <a:p>
            <a:pPr indent="457200">
              <a:lnSpc>
                <a:spcPts val="3200"/>
              </a:lnSpc>
            </a:pPr>
            <a:r>
              <a:rPr lang="en-US" altLang="zh-CN" sz="2400" dirty="0" smtClean="0">
                <a:latin typeface="宋体" panose="02010600030101010101" pitchFamily="2" charset="-122"/>
                <a:ea typeface="宋体" panose="02010600030101010101" pitchFamily="2" charset="-122"/>
              </a:rPr>
              <a:t>Weight charge: 100.0×18.76</a:t>
            </a: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CNY 1876.00</a:t>
            </a:r>
            <a:r>
              <a:rPr lang="zh-CN" altLang="en-US" sz="2400" dirty="0" smtClean="0">
                <a:latin typeface="宋体" panose="02010600030101010101" pitchFamily="2" charset="-122"/>
                <a:ea typeface="宋体" panose="02010600030101010101" pitchFamily="2" charset="-122"/>
              </a:rPr>
              <a:t> </a:t>
            </a:r>
          </a:p>
        </p:txBody>
      </p:sp>
      <p:sp>
        <p:nvSpPr>
          <p:cNvPr id="7" name="文本框 1">
            <a:extLst>
              <a:ext uri="{FF2B5EF4-FFF2-40B4-BE49-F238E27FC236}">
                <a16:creationId xmlns:a16="http://schemas.microsoft.com/office/drawing/2014/main" xmlns="" id="{3A8767CE-6346-4233-8C01-3A72E4F351C9}"/>
              </a:ext>
            </a:extLst>
          </p:cNvPr>
          <p:cNvSpPr txBox="1"/>
          <p:nvPr/>
        </p:nvSpPr>
        <p:spPr>
          <a:xfrm>
            <a:off x="323528" y="985292"/>
            <a:ext cx="720080"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解</a:t>
            </a:r>
            <a:endParaRPr lang="zh-CN" altLang="en-US" sz="2800" b="1" dirty="0">
              <a:solidFill>
                <a:srgbClr val="7030A0"/>
              </a:solidFill>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33">
            <a:extLst>
              <a:ext uri="{FF2B5EF4-FFF2-40B4-BE49-F238E27FC236}">
                <a16:creationId xmlns:a16="http://schemas.microsoft.com/office/drawing/2014/main" xmlns="" id="{065BA7A0-85B7-400D-8ED4-CAC8707DA835}"/>
              </a:ext>
            </a:extLst>
          </p:cNvPr>
          <p:cNvSpPr>
            <a:spLocks noChangeArrowheads="1"/>
          </p:cNvSpPr>
          <p:nvPr/>
        </p:nvSpPr>
        <p:spPr bwMode="auto">
          <a:xfrm>
            <a:off x="6804248" y="841276"/>
            <a:ext cx="1077913" cy="1065213"/>
          </a:xfrm>
          <a:prstGeom prst="rect">
            <a:avLst/>
          </a:prstGeom>
          <a:solidFill>
            <a:srgbClr val="E3661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5400" dirty="0">
                <a:solidFill>
                  <a:srgbClr val="FFFFFF"/>
                </a:solidFill>
                <a:latin typeface="微软雅黑" panose="020B0503020204020204" pitchFamily="34" charset="-122"/>
                <a:ea typeface="微软雅黑" panose="020B0503020204020204" pitchFamily="34" charset="-122"/>
              </a:rPr>
              <a:t>目</a:t>
            </a:r>
          </a:p>
        </p:txBody>
      </p:sp>
      <p:sp>
        <p:nvSpPr>
          <p:cNvPr id="14" name="矩形 34">
            <a:extLst>
              <a:ext uri="{FF2B5EF4-FFF2-40B4-BE49-F238E27FC236}">
                <a16:creationId xmlns:a16="http://schemas.microsoft.com/office/drawing/2014/main" xmlns="" id="{A49F294A-7E84-4CD5-B5C6-B1ED9A59234B}"/>
              </a:ext>
            </a:extLst>
          </p:cNvPr>
          <p:cNvSpPr>
            <a:spLocks noChangeArrowheads="1"/>
          </p:cNvSpPr>
          <p:nvPr/>
        </p:nvSpPr>
        <p:spPr bwMode="auto">
          <a:xfrm>
            <a:off x="7343204" y="1777380"/>
            <a:ext cx="762000" cy="754063"/>
          </a:xfrm>
          <a:prstGeom prst="rect">
            <a:avLst/>
          </a:prstGeom>
          <a:solidFill>
            <a:srgbClr val="FFFFFF"/>
          </a:solidFill>
          <a:ln w="12700">
            <a:solidFill>
              <a:srgbClr val="CC000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3600" b="1" dirty="0">
                <a:solidFill>
                  <a:schemeClr val="accent2"/>
                </a:solidFill>
                <a:latin typeface="微软雅黑" panose="020B0503020204020204" pitchFamily="34" charset="-122"/>
                <a:ea typeface="微软雅黑" panose="020B0503020204020204" pitchFamily="34" charset="-122"/>
              </a:rPr>
              <a:t>录</a:t>
            </a:r>
          </a:p>
        </p:txBody>
      </p:sp>
      <p:cxnSp>
        <p:nvCxnSpPr>
          <p:cNvPr id="5" name="直接连接符 4">
            <a:extLst>
              <a:ext uri="{FF2B5EF4-FFF2-40B4-BE49-F238E27FC236}">
                <a16:creationId xmlns:a16="http://schemas.microsoft.com/office/drawing/2014/main" xmlns="" id="{3E401B2C-C83B-4020-A942-524FF528151A}"/>
              </a:ext>
            </a:extLst>
          </p:cNvPr>
          <p:cNvCxnSpPr>
            <a:cxnSpLocks/>
          </p:cNvCxnSpPr>
          <p:nvPr/>
        </p:nvCxnSpPr>
        <p:spPr>
          <a:xfrm>
            <a:off x="1691680" y="193204"/>
            <a:ext cx="0" cy="1440160"/>
          </a:xfrm>
          <a:prstGeom prst="line">
            <a:avLst/>
          </a:prstGeom>
        </p:spPr>
        <p:style>
          <a:lnRef idx="1">
            <a:schemeClr val="dk1"/>
          </a:lnRef>
          <a:fillRef idx="0">
            <a:schemeClr val="dk1"/>
          </a:fillRef>
          <a:effectRef idx="0">
            <a:schemeClr val="dk1"/>
          </a:effectRef>
          <a:fontRef idx="minor">
            <a:schemeClr val="tx1"/>
          </a:fontRef>
        </p:style>
      </p:cxnSp>
      <p:sp>
        <p:nvSpPr>
          <p:cNvPr id="6" name="文本框 5">
            <a:extLst>
              <a:ext uri="{FF2B5EF4-FFF2-40B4-BE49-F238E27FC236}">
                <a16:creationId xmlns:a16="http://schemas.microsoft.com/office/drawing/2014/main" xmlns="" id="{ADFF371C-9A2C-42B9-8D62-675BE4BB9494}"/>
              </a:ext>
            </a:extLst>
          </p:cNvPr>
          <p:cNvSpPr txBox="1"/>
          <p:nvPr/>
        </p:nvSpPr>
        <p:spPr>
          <a:xfrm>
            <a:off x="999183" y="985292"/>
            <a:ext cx="923330" cy="3888432"/>
          </a:xfrm>
          <a:prstGeom prst="rect">
            <a:avLst/>
          </a:prstGeom>
          <a:solidFill>
            <a:srgbClr val="FEB602"/>
          </a:solidFill>
        </p:spPr>
        <p:txBody>
          <a:bodyPr vert="eaVert" wrap="square" rtlCol="0">
            <a:spAutoFit/>
          </a:bodyPr>
          <a:lstStyle/>
          <a:p>
            <a:r>
              <a:rPr lang="zh-CN" altLang="en-US" sz="2400" b="1" dirty="0">
                <a:solidFill>
                  <a:schemeClr val="bg1"/>
                </a:solidFill>
                <a:latin typeface="宋体" pitchFamily="2" charset="-122"/>
                <a:ea typeface="宋体" pitchFamily="2" charset="-122"/>
              </a:rPr>
              <a:t>任</a:t>
            </a:r>
            <a:r>
              <a:rPr lang="zh-CN" altLang="en-US" sz="2400" b="1" dirty="0" smtClean="0">
                <a:solidFill>
                  <a:schemeClr val="bg1"/>
                </a:solidFill>
                <a:latin typeface="宋体" pitchFamily="2" charset="-122"/>
                <a:ea typeface="宋体" pitchFamily="2" charset="-122"/>
              </a:rPr>
              <a:t>务二：航空运输费用计算</a:t>
            </a:r>
          </a:p>
          <a:p>
            <a:endParaRPr lang="zh-CN" altLang="en-US" sz="2400" b="1" dirty="0" smtClean="0">
              <a:solidFill>
                <a:schemeClr val="bg1"/>
              </a:solidFill>
              <a:latin typeface="宋体" pitchFamily="2" charset="-122"/>
              <a:ea typeface="宋体" pitchFamily="2" charset="-122"/>
            </a:endParaRPr>
          </a:p>
        </p:txBody>
      </p:sp>
      <p:sp>
        <p:nvSpPr>
          <p:cNvPr id="20" name="文本框 19">
            <a:extLst>
              <a:ext uri="{FF2B5EF4-FFF2-40B4-BE49-F238E27FC236}">
                <a16:creationId xmlns:a16="http://schemas.microsoft.com/office/drawing/2014/main" xmlns="" id="{EB69F60B-D445-4E23-8025-627EC7F182D8}"/>
              </a:ext>
            </a:extLst>
          </p:cNvPr>
          <p:cNvSpPr txBox="1"/>
          <p:nvPr/>
        </p:nvSpPr>
        <p:spPr>
          <a:xfrm>
            <a:off x="3777454" y="2017211"/>
            <a:ext cx="4104456" cy="1200329"/>
          </a:xfrm>
          <a:prstGeom prst="rect">
            <a:avLst/>
          </a:prstGeom>
          <a:noFill/>
        </p:spPr>
        <p:txBody>
          <a:bodyPr wrap="square" rtlCol="0">
            <a:spAutoFit/>
          </a:bodyPr>
          <a:lstStyle/>
          <a:p>
            <a:r>
              <a:rPr lang="zh-CN" altLang="en-US" sz="2400" dirty="0" smtClean="0"/>
              <a:t>计费重量</a:t>
            </a:r>
            <a:endParaRPr lang="en-US" altLang="zh-CN" sz="2400" dirty="0" smtClean="0"/>
          </a:p>
          <a:p>
            <a:endParaRPr lang="en-US" altLang="zh-CN" sz="2400" dirty="0"/>
          </a:p>
          <a:p>
            <a:r>
              <a:rPr lang="zh-CN" altLang="en-US" sz="2400" dirty="0" smtClean="0"/>
              <a:t>航空运价</a:t>
            </a:r>
            <a:endParaRPr lang="zh-CN" altLang="en-US" sz="2400" dirty="0"/>
          </a:p>
        </p:txBody>
      </p:sp>
      <p:pic>
        <p:nvPicPr>
          <p:cNvPr id="23" name="图形 22" descr="枞树">
            <a:extLst>
              <a:ext uri="{FF2B5EF4-FFF2-40B4-BE49-F238E27FC236}">
                <a16:creationId xmlns:a16="http://schemas.microsoft.com/office/drawing/2014/main" xmlns="" id="{41FD8185-9228-4797-8A64-014F3F6CB2B3}"/>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2875628" y="2042631"/>
            <a:ext cx="341423" cy="349527"/>
          </a:xfrm>
          <a:prstGeom prst="rect">
            <a:avLst/>
          </a:prstGeom>
        </p:spPr>
      </p:pic>
      <p:pic>
        <p:nvPicPr>
          <p:cNvPr id="27" name="图形 26" descr="枞树">
            <a:extLst>
              <a:ext uri="{FF2B5EF4-FFF2-40B4-BE49-F238E27FC236}">
                <a16:creationId xmlns:a16="http://schemas.microsoft.com/office/drawing/2014/main" xmlns="" id="{66932EE6-8730-4B84-8D52-969A28D7C20F}"/>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2875628" y="2839563"/>
            <a:ext cx="336691" cy="344683"/>
          </a:xfrm>
          <a:prstGeom prst="rect">
            <a:avLst/>
          </a:prstGeom>
        </p:spPr>
      </p:pic>
      <p:cxnSp>
        <p:nvCxnSpPr>
          <p:cNvPr id="21" name="直接连接符 20">
            <a:extLst>
              <a:ext uri="{FF2B5EF4-FFF2-40B4-BE49-F238E27FC236}">
                <a16:creationId xmlns:a16="http://schemas.microsoft.com/office/drawing/2014/main" xmlns="" id="{3E401B2C-C83B-4020-A942-524FF528151A}"/>
              </a:ext>
            </a:extLst>
          </p:cNvPr>
          <p:cNvCxnSpPr>
            <a:cxnSpLocks/>
          </p:cNvCxnSpPr>
          <p:nvPr/>
        </p:nvCxnSpPr>
        <p:spPr>
          <a:xfrm>
            <a:off x="1691680" y="4873724"/>
            <a:ext cx="0" cy="841276"/>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755576" y="553244"/>
            <a:ext cx="8028384" cy="4606389"/>
          </a:xfrm>
          <a:prstGeom prst="rect">
            <a:avLst/>
          </a:prstGeom>
          <a:noFill/>
        </p:spPr>
        <p:txBody>
          <a:bodyPr wrap="square" rtlCol="0">
            <a:spAutoFit/>
          </a:bodyPr>
          <a:lstStyle/>
          <a:p>
            <a:pPr indent="457200">
              <a:lnSpc>
                <a:spcPts val="3200"/>
              </a:lnSpc>
            </a:pPr>
            <a:r>
              <a:rPr lang="zh-CN" altLang="en-US" sz="2400" b="1" dirty="0" smtClean="0">
                <a:latin typeface="宋体" panose="02010600030101010101" pitchFamily="2" charset="-122"/>
                <a:ea typeface="宋体" panose="02010600030101010101" pitchFamily="2" charset="-122"/>
              </a:rPr>
              <a:t>②分别申报</a:t>
            </a:r>
          </a:p>
          <a:p>
            <a:pPr indent="457200">
              <a:lnSpc>
                <a:spcPts val="3200"/>
              </a:lnSpc>
            </a:pPr>
            <a:r>
              <a:rPr lang="en-US" altLang="zh-CN" sz="2400" b="1" dirty="0" smtClean="0">
                <a:latin typeface="宋体" panose="02010600030101010101" pitchFamily="2" charset="-122"/>
                <a:ea typeface="宋体" panose="02010600030101010101" pitchFamily="2" charset="-122"/>
              </a:rPr>
              <a:t>b. Handicraft</a:t>
            </a:r>
          </a:p>
          <a:p>
            <a:pPr indent="457200">
              <a:lnSpc>
                <a:spcPts val="3200"/>
              </a:lnSpc>
            </a:pPr>
            <a:r>
              <a:rPr lang="en-US" altLang="zh-CN" sz="2400" dirty="0" smtClean="0">
                <a:latin typeface="宋体" panose="02010600030101010101" pitchFamily="2" charset="-122"/>
                <a:ea typeface="宋体" panose="02010600030101010101" pitchFamily="2" charset="-122"/>
              </a:rPr>
              <a:t>Volume</a:t>
            </a:r>
            <a:r>
              <a:rPr lang="zh-CN" altLang="en-US" sz="2400" dirty="0" smtClean="0">
                <a:latin typeface="宋体" panose="02010600030101010101" pitchFamily="2" charset="-122"/>
                <a:ea typeface="宋体" panose="02010600030101010101" pitchFamily="2" charset="-122"/>
              </a:rPr>
              <a:t>： </a:t>
            </a:r>
            <a:r>
              <a:rPr lang="en-US" altLang="zh-CN" sz="2400" dirty="0" smtClean="0">
                <a:latin typeface="宋体" panose="02010600030101010101" pitchFamily="2" charset="-122"/>
                <a:ea typeface="宋体" panose="02010600030101010101" pitchFamily="2" charset="-122"/>
              </a:rPr>
              <a:t>100×60×42</a:t>
            </a: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252 000CM3</a:t>
            </a:r>
            <a:r>
              <a:rPr lang="zh-CN" altLang="en-US" sz="2400" dirty="0" smtClean="0">
                <a:latin typeface="宋体" panose="02010600030101010101" pitchFamily="2" charset="-122"/>
                <a:ea typeface="宋体" panose="02010600030101010101" pitchFamily="2" charset="-122"/>
              </a:rPr>
              <a:t>；</a:t>
            </a:r>
          </a:p>
          <a:p>
            <a:pPr indent="457200">
              <a:lnSpc>
                <a:spcPts val="3200"/>
              </a:lnSpc>
            </a:pPr>
            <a:r>
              <a:rPr lang="en-US" altLang="zh-CN" sz="2400" dirty="0" smtClean="0">
                <a:latin typeface="宋体" panose="02010600030101010101" pitchFamily="2" charset="-122"/>
                <a:ea typeface="宋体" panose="02010600030101010101" pitchFamily="2" charset="-122"/>
              </a:rPr>
              <a:t>Volume weight:</a:t>
            </a:r>
          </a:p>
          <a:p>
            <a:pPr indent="457200">
              <a:lnSpc>
                <a:spcPts val="3200"/>
              </a:lnSpc>
            </a:pPr>
            <a:r>
              <a:rPr lang="en-US" altLang="zh-CN" sz="2400" dirty="0" smtClean="0">
                <a:latin typeface="宋体" panose="02010600030101010101" pitchFamily="2" charset="-122"/>
                <a:ea typeface="宋体" panose="02010600030101010101" pitchFamily="2" charset="-122"/>
              </a:rPr>
              <a:t>252000cm3÷6000cm3/kg=42.0kgs</a:t>
            </a:r>
          </a:p>
          <a:p>
            <a:pPr indent="457200">
              <a:lnSpc>
                <a:spcPts val="3200"/>
              </a:lnSpc>
            </a:pPr>
            <a:r>
              <a:rPr lang="en-US" altLang="zh-CN" sz="2400" dirty="0" smtClean="0">
                <a:latin typeface="宋体" panose="02010600030101010101" pitchFamily="2" charset="-122"/>
                <a:ea typeface="宋体" panose="02010600030101010101" pitchFamily="2" charset="-122"/>
              </a:rPr>
              <a:t>Gross Weight</a:t>
            </a: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42.0kgs</a:t>
            </a:r>
          </a:p>
          <a:p>
            <a:pPr indent="457200">
              <a:lnSpc>
                <a:spcPts val="3200"/>
              </a:lnSpc>
            </a:pPr>
            <a:r>
              <a:rPr lang="en-US" altLang="zh-CN" sz="2400" dirty="0" smtClean="0">
                <a:latin typeface="宋体" panose="02010600030101010101" pitchFamily="2" charset="-122"/>
                <a:ea typeface="宋体" panose="02010600030101010101" pitchFamily="2" charset="-122"/>
              </a:rPr>
              <a:t>Chargeable weight: 42.0kgs</a:t>
            </a:r>
          </a:p>
          <a:p>
            <a:pPr indent="457200">
              <a:lnSpc>
                <a:spcPts val="3200"/>
              </a:lnSpc>
            </a:pPr>
            <a:r>
              <a:rPr lang="en-US" altLang="zh-CN" sz="2400" dirty="0" smtClean="0">
                <a:latin typeface="宋体" panose="02010600030101010101" pitchFamily="2" charset="-122"/>
                <a:ea typeface="宋体" panose="02010600030101010101" pitchFamily="2" charset="-122"/>
              </a:rPr>
              <a:t>Applicable rate:  GCR N 37.51CNY/kg</a:t>
            </a:r>
          </a:p>
          <a:p>
            <a:pPr indent="457200">
              <a:lnSpc>
                <a:spcPts val="3200"/>
              </a:lnSpc>
            </a:pPr>
            <a:r>
              <a:rPr lang="en-US" altLang="zh-CN" sz="2400" dirty="0" smtClean="0">
                <a:latin typeface="宋体" panose="02010600030101010101" pitchFamily="2" charset="-122"/>
                <a:ea typeface="宋体" panose="02010600030101010101" pitchFamily="2" charset="-122"/>
              </a:rPr>
              <a:t>Weight charge: 42.0×37.51</a:t>
            </a: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CNY 1575.42</a:t>
            </a:r>
          </a:p>
          <a:p>
            <a:pPr indent="457200">
              <a:lnSpc>
                <a:spcPts val="3200"/>
              </a:lnSpc>
            </a:pPr>
            <a:r>
              <a:rPr lang="zh-CN" altLang="en-US" sz="2400" dirty="0" smtClean="0">
                <a:latin typeface="宋体" panose="02010600030101010101" pitchFamily="2" charset="-122"/>
                <a:ea typeface="宋体" panose="02010600030101010101" pitchFamily="2" charset="-122"/>
              </a:rPr>
              <a:t>采用较高重量点的较低运价：</a:t>
            </a:r>
          </a:p>
          <a:p>
            <a:pPr indent="457200">
              <a:lnSpc>
                <a:spcPts val="3200"/>
              </a:lnSpc>
            </a:pPr>
            <a:r>
              <a:rPr lang="en-US" altLang="zh-CN" sz="2400" dirty="0" smtClean="0">
                <a:latin typeface="宋体" panose="02010600030101010101" pitchFamily="2" charset="-122"/>
                <a:ea typeface="宋体" panose="02010600030101010101" pitchFamily="2" charset="-122"/>
              </a:rPr>
              <a:t>45.0×28.13</a:t>
            </a: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CNY 1265.85 </a:t>
            </a:r>
          </a:p>
        </p:txBody>
      </p:sp>
      <p:sp>
        <p:nvSpPr>
          <p:cNvPr id="7" name="文本框 1">
            <a:extLst>
              <a:ext uri="{FF2B5EF4-FFF2-40B4-BE49-F238E27FC236}">
                <a16:creationId xmlns:a16="http://schemas.microsoft.com/office/drawing/2014/main" xmlns="" id="{3A8767CE-6346-4233-8C01-3A72E4F351C9}"/>
              </a:ext>
            </a:extLst>
          </p:cNvPr>
          <p:cNvSpPr txBox="1"/>
          <p:nvPr/>
        </p:nvSpPr>
        <p:spPr>
          <a:xfrm>
            <a:off x="323528" y="985292"/>
            <a:ext cx="720080"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解</a:t>
            </a:r>
            <a:endParaRPr lang="zh-CN" altLang="en-US" sz="2800" b="1" dirty="0">
              <a:solidFill>
                <a:srgbClr val="7030A0"/>
              </a:solidFill>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755576" y="1160080"/>
            <a:ext cx="8028384" cy="3785652"/>
          </a:xfrm>
          <a:prstGeom prst="rect">
            <a:avLst/>
          </a:prstGeom>
          <a:noFill/>
        </p:spPr>
        <p:txBody>
          <a:bodyPr wrap="square" rtlCol="0">
            <a:spAutoFit/>
          </a:bodyPr>
          <a:lstStyle/>
          <a:p>
            <a:pPr indent="457200">
              <a:lnSpc>
                <a:spcPts val="3200"/>
              </a:lnSpc>
            </a:pPr>
            <a:r>
              <a:rPr lang="zh-CN" altLang="en-US" sz="2400" b="1" dirty="0" smtClean="0">
                <a:latin typeface="宋体" panose="02010600030101010101" pitchFamily="2" charset="-122"/>
                <a:ea typeface="宋体" panose="02010600030101010101" pitchFamily="2" charset="-122"/>
              </a:rPr>
              <a:t>②分别申报</a:t>
            </a:r>
          </a:p>
          <a:p>
            <a:pPr indent="457200">
              <a:lnSpc>
                <a:spcPts val="3200"/>
              </a:lnSpc>
            </a:pPr>
            <a:r>
              <a:rPr lang="en-US" altLang="zh-CN" sz="2400" b="1" dirty="0" smtClean="0">
                <a:latin typeface="宋体" panose="02010600030101010101" pitchFamily="2" charset="-122"/>
                <a:ea typeface="宋体" panose="02010600030101010101" pitchFamily="2" charset="-122"/>
              </a:rPr>
              <a:t>c. Apple</a:t>
            </a:r>
            <a:r>
              <a:rPr lang="zh-CN" altLang="en-US" sz="2400" b="1" dirty="0" smtClean="0">
                <a:latin typeface="宋体" panose="02010600030101010101" pitchFamily="2" charset="-122"/>
                <a:ea typeface="宋体" panose="02010600030101010101" pitchFamily="2" charset="-122"/>
              </a:rPr>
              <a:t>（</a:t>
            </a:r>
            <a:r>
              <a:rPr lang="en-US" altLang="zh-CN" sz="2400" b="1" dirty="0" smtClean="0">
                <a:latin typeface="宋体" panose="02010600030101010101" pitchFamily="2" charset="-122"/>
                <a:ea typeface="宋体" panose="02010600030101010101" pitchFamily="2" charset="-122"/>
              </a:rPr>
              <a:t>Fresh</a:t>
            </a:r>
            <a:r>
              <a:rPr lang="zh-CN" altLang="en-US" sz="2400" b="1" dirty="0" smtClean="0">
                <a:latin typeface="宋体" panose="02010600030101010101" pitchFamily="2" charset="-122"/>
                <a:ea typeface="宋体" panose="02010600030101010101" pitchFamily="2" charset="-122"/>
              </a:rPr>
              <a:t>） </a:t>
            </a:r>
          </a:p>
          <a:p>
            <a:pPr indent="457200">
              <a:lnSpc>
                <a:spcPts val="3200"/>
              </a:lnSpc>
            </a:pPr>
            <a:r>
              <a:rPr lang="en-US" altLang="zh-CN" sz="2400" dirty="0" smtClean="0">
                <a:latin typeface="宋体" panose="02010600030101010101" pitchFamily="2" charset="-122"/>
                <a:ea typeface="宋体" panose="02010600030101010101" pitchFamily="2" charset="-122"/>
              </a:rPr>
              <a:t>Volume</a:t>
            </a:r>
            <a:r>
              <a:rPr lang="zh-CN" altLang="en-US" sz="2400" dirty="0" smtClean="0">
                <a:latin typeface="宋体" panose="02010600030101010101" pitchFamily="2" charset="-122"/>
                <a:ea typeface="宋体" panose="02010600030101010101" pitchFamily="2" charset="-122"/>
              </a:rPr>
              <a:t>： </a:t>
            </a:r>
            <a:r>
              <a:rPr lang="en-US" altLang="zh-CN" sz="2400" dirty="0" smtClean="0">
                <a:latin typeface="宋体" panose="02010600030101010101" pitchFamily="2" charset="-122"/>
                <a:ea typeface="宋体" panose="02010600030101010101" pitchFamily="2" charset="-122"/>
              </a:rPr>
              <a:t>90×70×32CM×2</a:t>
            </a: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403 200CM3</a:t>
            </a:r>
          </a:p>
          <a:p>
            <a:pPr indent="457200">
              <a:lnSpc>
                <a:spcPts val="3200"/>
              </a:lnSpc>
            </a:pPr>
            <a:r>
              <a:rPr lang="en-US" altLang="zh-CN" sz="2400" dirty="0" smtClean="0">
                <a:latin typeface="宋体" panose="02010600030101010101" pitchFamily="2" charset="-122"/>
                <a:ea typeface="宋体" panose="02010600030101010101" pitchFamily="2" charset="-122"/>
              </a:rPr>
              <a:t>Volume weight:</a:t>
            </a:r>
          </a:p>
          <a:p>
            <a:pPr indent="457200">
              <a:lnSpc>
                <a:spcPts val="3200"/>
              </a:lnSpc>
            </a:pPr>
            <a:r>
              <a:rPr lang="en-US" altLang="zh-CN" sz="2400" dirty="0" smtClean="0">
                <a:latin typeface="宋体" panose="02010600030101010101" pitchFamily="2" charset="-122"/>
                <a:ea typeface="宋体" panose="02010600030101010101" pitchFamily="2" charset="-122"/>
              </a:rPr>
              <a:t>403200cm3÷6000cm3/kg=67.2kgs=67.5kgs</a:t>
            </a:r>
          </a:p>
          <a:p>
            <a:pPr indent="457200">
              <a:lnSpc>
                <a:spcPts val="3200"/>
              </a:lnSpc>
            </a:pPr>
            <a:r>
              <a:rPr lang="en-US" altLang="zh-CN" sz="2400" dirty="0" smtClean="0">
                <a:latin typeface="宋体" panose="02010600030101010101" pitchFamily="2" charset="-122"/>
                <a:ea typeface="宋体" panose="02010600030101010101" pitchFamily="2" charset="-122"/>
              </a:rPr>
              <a:t>Gross Weight</a:t>
            </a:r>
            <a:r>
              <a:rPr lang="zh-CN" altLang="en-US" sz="2400" dirty="0" smtClean="0">
                <a:latin typeface="宋体" panose="02010600030101010101" pitchFamily="2" charset="-122"/>
                <a:ea typeface="宋体" panose="02010600030101010101" pitchFamily="2" charset="-122"/>
              </a:rPr>
              <a:t>： </a:t>
            </a:r>
            <a:r>
              <a:rPr lang="en-US" altLang="zh-CN" sz="2400" dirty="0" smtClean="0">
                <a:latin typeface="宋体" panose="02010600030101010101" pitchFamily="2" charset="-122"/>
                <a:ea typeface="宋体" panose="02010600030101010101" pitchFamily="2" charset="-122"/>
              </a:rPr>
              <a:t>80.0kgs</a:t>
            </a:r>
          </a:p>
          <a:p>
            <a:pPr indent="457200">
              <a:lnSpc>
                <a:spcPts val="3200"/>
              </a:lnSpc>
            </a:pPr>
            <a:r>
              <a:rPr lang="en-US" altLang="zh-CN" sz="2400" dirty="0" smtClean="0">
                <a:latin typeface="宋体" panose="02010600030101010101" pitchFamily="2" charset="-122"/>
                <a:ea typeface="宋体" panose="02010600030101010101" pitchFamily="2" charset="-122"/>
              </a:rPr>
              <a:t>Chargeable weight:  80.0kgs</a:t>
            </a:r>
          </a:p>
          <a:p>
            <a:pPr indent="457200">
              <a:lnSpc>
                <a:spcPts val="3200"/>
              </a:lnSpc>
            </a:pPr>
            <a:r>
              <a:rPr lang="en-US" altLang="zh-CN" sz="2400" dirty="0" smtClean="0">
                <a:latin typeface="宋体" panose="02010600030101010101" pitchFamily="2" charset="-122"/>
                <a:ea typeface="宋体" panose="02010600030101010101" pitchFamily="2" charset="-122"/>
              </a:rPr>
              <a:t>Applicable rate: GCR Q 28.13CNY/kg</a:t>
            </a:r>
          </a:p>
          <a:p>
            <a:pPr indent="457200">
              <a:lnSpc>
                <a:spcPts val="3200"/>
              </a:lnSpc>
            </a:pPr>
            <a:r>
              <a:rPr lang="en-US" altLang="zh-CN" sz="2400" dirty="0" smtClean="0">
                <a:latin typeface="宋体" panose="02010600030101010101" pitchFamily="2" charset="-122"/>
                <a:ea typeface="宋体" panose="02010600030101010101" pitchFamily="2" charset="-122"/>
              </a:rPr>
              <a:t>Weight charge: 80.0×28.13</a:t>
            </a: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CNY 2250.40 </a:t>
            </a:r>
          </a:p>
        </p:txBody>
      </p:sp>
      <p:sp>
        <p:nvSpPr>
          <p:cNvPr id="7" name="文本框 1">
            <a:extLst>
              <a:ext uri="{FF2B5EF4-FFF2-40B4-BE49-F238E27FC236}">
                <a16:creationId xmlns:a16="http://schemas.microsoft.com/office/drawing/2014/main" xmlns="" id="{3A8767CE-6346-4233-8C01-3A72E4F351C9}"/>
              </a:ext>
            </a:extLst>
          </p:cNvPr>
          <p:cNvSpPr txBox="1"/>
          <p:nvPr/>
        </p:nvSpPr>
        <p:spPr>
          <a:xfrm>
            <a:off x="323528" y="985292"/>
            <a:ext cx="720080"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解</a:t>
            </a:r>
            <a:endParaRPr lang="zh-CN" altLang="en-US" sz="2800" b="1" dirty="0">
              <a:solidFill>
                <a:srgbClr val="7030A0"/>
              </a:solidFill>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755576" y="1160080"/>
            <a:ext cx="8028384" cy="2503891"/>
          </a:xfrm>
          <a:prstGeom prst="rect">
            <a:avLst/>
          </a:prstGeom>
          <a:noFill/>
        </p:spPr>
        <p:txBody>
          <a:bodyPr wrap="square" rtlCol="0">
            <a:spAutoFit/>
          </a:bodyPr>
          <a:lstStyle/>
          <a:p>
            <a:pPr indent="457200">
              <a:lnSpc>
                <a:spcPts val="3200"/>
              </a:lnSpc>
            </a:pPr>
            <a:r>
              <a:rPr lang="zh-CN" altLang="en-US" sz="2400" b="1" dirty="0" smtClean="0">
                <a:latin typeface="宋体" panose="02010600030101010101" pitchFamily="2" charset="-122"/>
                <a:ea typeface="宋体" panose="02010600030101010101" pitchFamily="2" charset="-122"/>
              </a:rPr>
              <a:t>三种运费相加：</a:t>
            </a:r>
          </a:p>
          <a:p>
            <a:pPr indent="457200">
              <a:lnSpc>
                <a:spcPts val="3200"/>
              </a:lnSpc>
            </a:pPr>
            <a:r>
              <a:rPr lang="en-US" altLang="zh-CN" sz="2400" b="1" dirty="0" smtClean="0">
                <a:latin typeface="宋体" panose="02010600030101010101" pitchFamily="2" charset="-122"/>
                <a:ea typeface="宋体" panose="02010600030101010101" pitchFamily="2" charset="-122"/>
              </a:rPr>
              <a:t>CNY 1876.00</a:t>
            </a:r>
            <a:r>
              <a:rPr lang="zh-CN" altLang="en-US" sz="2400" b="1" dirty="0" smtClean="0">
                <a:latin typeface="宋体" panose="02010600030101010101" pitchFamily="2" charset="-122"/>
                <a:ea typeface="宋体" panose="02010600030101010101" pitchFamily="2" charset="-122"/>
              </a:rPr>
              <a:t>＋</a:t>
            </a:r>
            <a:r>
              <a:rPr lang="en-US" altLang="zh-CN" sz="2400" b="1" dirty="0" smtClean="0">
                <a:latin typeface="宋体" panose="02010600030101010101" pitchFamily="2" charset="-122"/>
                <a:ea typeface="宋体" panose="02010600030101010101" pitchFamily="2" charset="-122"/>
              </a:rPr>
              <a:t>CNY 1265.85</a:t>
            </a:r>
            <a:r>
              <a:rPr lang="zh-CN" altLang="en-US" sz="2400" b="1" dirty="0" smtClean="0">
                <a:latin typeface="宋体" panose="02010600030101010101" pitchFamily="2" charset="-122"/>
                <a:ea typeface="宋体" panose="02010600030101010101" pitchFamily="2" charset="-122"/>
              </a:rPr>
              <a:t>＋</a:t>
            </a:r>
            <a:r>
              <a:rPr lang="en-US" altLang="zh-CN" sz="2400" b="1" dirty="0" smtClean="0">
                <a:latin typeface="宋体" panose="02010600030101010101" pitchFamily="2" charset="-122"/>
                <a:ea typeface="宋体" panose="02010600030101010101" pitchFamily="2" charset="-122"/>
              </a:rPr>
              <a:t>CNY 2250.40</a:t>
            </a:r>
          </a:p>
          <a:p>
            <a:pPr indent="457200">
              <a:lnSpc>
                <a:spcPts val="3200"/>
              </a:lnSpc>
            </a:pPr>
            <a:r>
              <a:rPr lang="zh-CN" altLang="en-US" sz="2400" b="1" dirty="0" smtClean="0">
                <a:latin typeface="宋体" panose="02010600030101010101" pitchFamily="2" charset="-122"/>
                <a:ea typeface="宋体" panose="02010600030101010101" pitchFamily="2" charset="-122"/>
              </a:rPr>
              <a:t>＝</a:t>
            </a:r>
            <a:r>
              <a:rPr lang="en-US" altLang="zh-CN" sz="2400" b="1" dirty="0" smtClean="0">
                <a:latin typeface="宋体" panose="02010600030101010101" pitchFamily="2" charset="-122"/>
                <a:ea typeface="宋体" panose="02010600030101010101" pitchFamily="2" charset="-122"/>
              </a:rPr>
              <a:t>CNY 5392.25</a:t>
            </a:r>
          </a:p>
          <a:p>
            <a:pPr indent="457200">
              <a:lnSpc>
                <a:spcPts val="3200"/>
              </a:lnSpc>
            </a:pPr>
            <a:r>
              <a:rPr lang="zh-CN" altLang="en-US" sz="2400" b="1" dirty="0" smtClean="0">
                <a:latin typeface="宋体" panose="02010600030101010101" pitchFamily="2" charset="-122"/>
                <a:ea typeface="宋体" panose="02010600030101010101" pitchFamily="2" charset="-122"/>
              </a:rPr>
              <a:t>总体申报计算的运费为</a:t>
            </a:r>
            <a:r>
              <a:rPr lang="en-US" altLang="zh-CN" sz="2400" b="1" dirty="0" smtClean="0">
                <a:latin typeface="宋体" panose="02010600030101010101" pitchFamily="2" charset="-122"/>
                <a:ea typeface="宋体" panose="02010600030101010101" pitchFamily="2" charset="-122"/>
              </a:rPr>
              <a:t>CNY 6344.86</a:t>
            </a:r>
            <a:r>
              <a:rPr lang="zh-CN" altLang="en-US" sz="2400" b="1" dirty="0" smtClean="0">
                <a:latin typeface="宋体" panose="02010600030101010101" pitchFamily="2" charset="-122"/>
                <a:ea typeface="宋体" panose="02010600030101010101" pitchFamily="2" charset="-122"/>
              </a:rPr>
              <a:t>，分别申报的运费为</a:t>
            </a:r>
            <a:r>
              <a:rPr lang="en-US" altLang="zh-CN" sz="2400" b="1" dirty="0" smtClean="0">
                <a:latin typeface="宋体" panose="02010600030101010101" pitchFamily="2" charset="-122"/>
                <a:ea typeface="宋体" panose="02010600030101010101" pitchFamily="2" charset="-122"/>
              </a:rPr>
              <a:t>CNY 5392.25</a:t>
            </a:r>
            <a:r>
              <a:rPr lang="zh-CN" altLang="en-US" sz="2400" b="1" dirty="0" smtClean="0">
                <a:latin typeface="宋体" panose="02010600030101010101" pitchFamily="2" charset="-122"/>
                <a:ea typeface="宋体" panose="02010600030101010101" pitchFamily="2" charset="-122"/>
              </a:rPr>
              <a:t>，取低者。</a:t>
            </a:r>
          </a:p>
          <a:p>
            <a:pPr indent="457200">
              <a:lnSpc>
                <a:spcPts val="3200"/>
              </a:lnSpc>
            </a:pPr>
            <a:r>
              <a:rPr lang="zh-CN" altLang="en-US" sz="2400" b="1" dirty="0" smtClean="0">
                <a:latin typeface="宋体" panose="02010600030101010101" pitchFamily="2" charset="-122"/>
                <a:ea typeface="宋体" panose="02010600030101010101" pitchFamily="2" charset="-122"/>
              </a:rPr>
              <a:t>因此，运费为</a:t>
            </a:r>
            <a:r>
              <a:rPr lang="en-US" altLang="zh-CN" sz="2400" b="1" dirty="0" smtClean="0">
                <a:latin typeface="宋体" panose="02010600030101010101" pitchFamily="2" charset="-122"/>
                <a:ea typeface="宋体" panose="02010600030101010101" pitchFamily="2" charset="-122"/>
              </a:rPr>
              <a:t>CNY 5392.25</a:t>
            </a:r>
            <a:endParaRPr lang="en-US" altLang="zh-CN" sz="2400" dirty="0" smtClean="0">
              <a:latin typeface="宋体" panose="02010600030101010101" pitchFamily="2" charset="-122"/>
              <a:ea typeface="宋体" panose="02010600030101010101" pitchFamily="2" charset="-122"/>
            </a:endParaRPr>
          </a:p>
        </p:txBody>
      </p:sp>
      <p:sp>
        <p:nvSpPr>
          <p:cNvPr id="7" name="文本框 1">
            <a:extLst>
              <a:ext uri="{FF2B5EF4-FFF2-40B4-BE49-F238E27FC236}">
                <a16:creationId xmlns:a16="http://schemas.microsoft.com/office/drawing/2014/main" xmlns="" id="{3A8767CE-6346-4233-8C01-3A72E4F351C9}"/>
              </a:ext>
            </a:extLst>
          </p:cNvPr>
          <p:cNvSpPr txBox="1"/>
          <p:nvPr/>
        </p:nvSpPr>
        <p:spPr>
          <a:xfrm>
            <a:off x="323528" y="985292"/>
            <a:ext cx="720080"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解</a:t>
            </a:r>
            <a:endParaRPr lang="zh-CN" altLang="en-US" sz="2800" b="1" dirty="0">
              <a:solidFill>
                <a:srgbClr val="7030A0"/>
              </a:solidFill>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547664" y="481236"/>
            <a:ext cx="7326166" cy="4198457"/>
          </a:xfrm>
          <a:prstGeom prst="rect">
            <a:avLst/>
          </a:prstGeom>
          <a:noFill/>
          <a:ln w="9525">
            <a:noFill/>
            <a:miter lim="800000"/>
            <a:headEnd/>
            <a:tailEnd/>
          </a:ln>
        </p:spPr>
      </p:pic>
      <p:sp>
        <p:nvSpPr>
          <p:cNvPr id="3" name="文本框 2">
            <a:extLst>
              <a:ext uri="{FF2B5EF4-FFF2-40B4-BE49-F238E27FC236}">
                <a16:creationId xmlns:a16="http://schemas.microsoft.com/office/drawing/2014/main" xmlns="" id="{C495479F-8938-467C-B6A1-5D2B4DC4F2A9}"/>
              </a:ext>
            </a:extLst>
          </p:cNvPr>
          <p:cNvSpPr txBox="1"/>
          <p:nvPr/>
        </p:nvSpPr>
        <p:spPr>
          <a:xfrm>
            <a:off x="755576" y="985292"/>
            <a:ext cx="379816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1</a:t>
            </a:r>
            <a:r>
              <a:rPr lang="zh-CN" altLang="en-US" sz="3200" b="1" dirty="0" smtClean="0">
                <a:solidFill>
                  <a:srgbClr val="7030A0"/>
                </a:solidFill>
                <a:latin typeface="宋体" pitchFamily="2" charset="-122"/>
                <a:ea typeface="宋体" pitchFamily="2" charset="-122"/>
              </a:rPr>
              <a:t>、计费重量</a:t>
            </a:r>
            <a:endParaRPr lang="zh-CN" altLang="en-US" sz="3200" b="1" dirty="0">
              <a:solidFill>
                <a:srgbClr val="7030A0"/>
              </a:solidFill>
              <a:latin typeface="宋体" pitchFamily="2" charset="-122"/>
              <a:ea typeface="宋体" pitchFamily="2" charset="-122"/>
            </a:endParaRPr>
          </a:p>
        </p:txBody>
      </p:sp>
      <p:sp>
        <p:nvSpPr>
          <p:cNvPr id="11" name="矩形 10"/>
          <p:cNvSpPr/>
          <p:nvPr/>
        </p:nvSpPr>
        <p:spPr>
          <a:xfrm>
            <a:off x="1907704" y="2281436"/>
            <a:ext cx="4104456" cy="2015936"/>
          </a:xfrm>
          <a:prstGeom prst="rect">
            <a:avLst/>
          </a:prstGeom>
        </p:spPr>
        <p:txBody>
          <a:bodyPr wrap="square">
            <a:spAutoFit/>
          </a:bodyPr>
          <a:lstStyle/>
          <a:p>
            <a:pPr indent="360000">
              <a:lnSpc>
                <a:spcPts val="3000"/>
              </a:lnSpc>
            </a:pPr>
            <a:r>
              <a:rPr lang="zh-CN" altLang="en-US" sz="2000" dirty="0" smtClean="0">
                <a:latin typeface="宋体" panose="02010600030101010101" pitchFamily="2" charset="-122"/>
                <a:ea typeface="宋体" panose="02010600030101010101" pitchFamily="2" charset="-122"/>
              </a:rPr>
              <a:t>计费重量是指用以计算货物航空运费的重量。</a:t>
            </a:r>
            <a:endParaRPr lang="en-US" altLang="zh-CN" sz="2000" dirty="0" smtClean="0">
              <a:latin typeface="宋体" panose="02010600030101010101" pitchFamily="2" charset="-122"/>
              <a:ea typeface="宋体" panose="02010600030101010101" pitchFamily="2" charset="-122"/>
            </a:endParaRPr>
          </a:p>
          <a:p>
            <a:pPr indent="457200">
              <a:lnSpc>
                <a:spcPts val="3000"/>
              </a:lnSpc>
            </a:pPr>
            <a:r>
              <a:rPr lang="zh-CN" altLang="en-US" sz="2000" dirty="0" smtClean="0">
                <a:solidFill>
                  <a:srgbClr val="FF0000"/>
                </a:solidFill>
                <a:latin typeface="宋体" panose="02010600030101010101" pitchFamily="2" charset="-122"/>
                <a:ea typeface="宋体" panose="02010600030101010101" pitchFamily="2" charset="-122"/>
              </a:rPr>
              <a:t>（</a:t>
            </a:r>
            <a:r>
              <a:rPr lang="en-US" altLang="zh-CN" sz="2000" dirty="0" smtClean="0">
                <a:solidFill>
                  <a:srgbClr val="FF0000"/>
                </a:solidFill>
                <a:latin typeface="宋体" panose="02010600030101010101" pitchFamily="2" charset="-122"/>
                <a:ea typeface="宋体" panose="02010600030101010101" pitchFamily="2" charset="-122"/>
              </a:rPr>
              <a:t>1</a:t>
            </a:r>
            <a:r>
              <a:rPr lang="zh-CN" altLang="en-US" sz="2000" dirty="0" smtClean="0">
                <a:solidFill>
                  <a:srgbClr val="FF0000"/>
                </a:solidFill>
                <a:latin typeface="宋体" panose="02010600030101010101" pitchFamily="2" charset="-122"/>
                <a:ea typeface="宋体" panose="02010600030101010101" pitchFamily="2" charset="-122"/>
              </a:rPr>
              <a:t>）实际重量</a:t>
            </a:r>
            <a:endParaRPr lang="en-US" altLang="zh-CN" sz="2000" dirty="0" smtClean="0">
              <a:solidFill>
                <a:srgbClr val="FF0000"/>
              </a:solidFill>
              <a:latin typeface="宋体" panose="02010600030101010101" pitchFamily="2" charset="-122"/>
              <a:ea typeface="宋体" panose="02010600030101010101" pitchFamily="2" charset="-122"/>
            </a:endParaRPr>
          </a:p>
          <a:p>
            <a:pPr indent="457200">
              <a:lnSpc>
                <a:spcPts val="3000"/>
              </a:lnSpc>
            </a:pPr>
            <a:r>
              <a:rPr lang="zh-CN" altLang="en-US" sz="2000" dirty="0" smtClean="0">
                <a:solidFill>
                  <a:srgbClr val="FF0000"/>
                </a:solidFill>
                <a:latin typeface="宋体" panose="02010600030101010101" pitchFamily="2" charset="-122"/>
                <a:ea typeface="宋体" panose="02010600030101010101" pitchFamily="2" charset="-122"/>
              </a:rPr>
              <a:t>（</a:t>
            </a:r>
            <a:r>
              <a:rPr lang="en-US" altLang="zh-CN" sz="2000" dirty="0" smtClean="0">
                <a:solidFill>
                  <a:srgbClr val="FF0000"/>
                </a:solidFill>
                <a:latin typeface="宋体" panose="02010600030101010101" pitchFamily="2" charset="-122"/>
                <a:ea typeface="宋体" panose="02010600030101010101" pitchFamily="2" charset="-122"/>
              </a:rPr>
              <a:t>2</a:t>
            </a:r>
            <a:r>
              <a:rPr lang="zh-CN" altLang="en-US" sz="2000" dirty="0" smtClean="0">
                <a:solidFill>
                  <a:srgbClr val="FF0000"/>
                </a:solidFill>
                <a:latin typeface="宋体" panose="02010600030101010101" pitchFamily="2" charset="-122"/>
                <a:ea typeface="宋体" panose="02010600030101010101" pitchFamily="2" charset="-122"/>
              </a:rPr>
              <a:t>）体积重量</a:t>
            </a:r>
            <a:endParaRPr lang="en-US" altLang="zh-CN" sz="2000" dirty="0" smtClean="0">
              <a:solidFill>
                <a:srgbClr val="FF0000"/>
              </a:solidFill>
              <a:latin typeface="宋体" panose="02010600030101010101" pitchFamily="2" charset="-122"/>
              <a:ea typeface="宋体" panose="02010600030101010101" pitchFamily="2" charset="-122"/>
            </a:endParaRPr>
          </a:p>
          <a:p>
            <a:pPr indent="457200">
              <a:lnSpc>
                <a:spcPts val="3000"/>
              </a:lnSpc>
            </a:pPr>
            <a:r>
              <a:rPr lang="zh-CN" altLang="en-US" sz="2000" dirty="0" smtClean="0">
                <a:solidFill>
                  <a:srgbClr val="FF0000"/>
                </a:solidFill>
                <a:latin typeface="宋体" panose="02010600030101010101" pitchFamily="2" charset="-122"/>
                <a:ea typeface="宋体" panose="02010600030101010101" pitchFamily="2" charset="-122"/>
              </a:rPr>
              <a:t>（</a:t>
            </a:r>
            <a:r>
              <a:rPr lang="en-US" altLang="zh-CN" sz="2000" dirty="0" smtClean="0">
                <a:solidFill>
                  <a:srgbClr val="FF0000"/>
                </a:solidFill>
                <a:latin typeface="宋体" panose="02010600030101010101" pitchFamily="2" charset="-122"/>
                <a:ea typeface="宋体" panose="02010600030101010101" pitchFamily="2" charset="-122"/>
              </a:rPr>
              <a:t>3</a:t>
            </a:r>
            <a:r>
              <a:rPr lang="zh-CN" altLang="en-US" sz="2000" dirty="0" smtClean="0">
                <a:solidFill>
                  <a:srgbClr val="FF0000"/>
                </a:solidFill>
                <a:latin typeface="宋体" panose="02010600030101010101" pitchFamily="2" charset="-122"/>
                <a:ea typeface="宋体" panose="02010600030101010101" pitchFamily="2" charset="-122"/>
              </a:rPr>
              <a:t>）集中托运货物的计费重量</a:t>
            </a: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C495479F-8938-467C-B6A1-5D2B4DC4F2A9}"/>
              </a:ext>
            </a:extLst>
          </p:cNvPr>
          <p:cNvSpPr txBox="1"/>
          <p:nvPr/>
        </p:nvSpPr>
        <p:spPr>
          <a:xfrm>
            <a:off x="1763688" y="760557"/>
            <a:ext cx="6480720" cy="584775"/>
          </a:xfrm>
          <a:prstGeom prst="rect">
            <a:avLst/>
          </a:prstGeom>
          <a:noFill/>
        </p:spPr>
        <p:txBody>
          <a:bodyPr wrap="square" rtlCol="0">
            <a:spAutoFit/>
          </a:bodyPr>
          <a:lstStyle/>
          <a:p>
            <a:r>
              <a:rPr lang="zh-CN" altLang="en-US" sz="3200" b="1" dirty="0" smtClean="0">
                <a:solidFill>
                  <a:srgbClr val="7030A0"/>
                </a:solidFill>
                <a:latin typeface="宋体" pitchFamily="2" charset="-122"/>
                <a:ea typeface="宋体" pitchFamily="2" charset="-122"/>
              </a:rPr>
              <a:t>实际重量（</a:t>
            </a:r>
            <a:r>
              <a:rPr lang="en-US" altLang="zh-CN" sz="3200" b="1" dirty="0" smtClean="0">
                <a:solidFill>
                  <a:srgbClr val="7030A0"/>
                </a:solidFill>
                <a:latin typeface="宋体" pitchFamily="2" charset="-122"/>
                <a:ea typeface="宋体" pitchFamily="2" charset="-122"/>
              </a:rPr>
              <a:t>Actual Gross Weight</a:t>
            </a:r>
            <a:r>
              <a:rPr lang="zh-CN" altLang="en-US" sz="3200" b="1" dirty="0" smtClean="0">
                <a:solidFill>
                  <a:srgbClr val="7030A0"/>
                </a:solidFill>
                <a:latin typeface="宋体" pitchFamily="2" charset="-122"/>
                <a:ea typeface="宋体" pitchFamily="2" charset="-122"/>
              </a:rPr>
              <a:t>）</a:t>
            </a:r>
            <a:endParaRPr lang="zh-CN" altLang="en-US" sz="3200" b="1" dirty="0">
              <a:solidFill>
                <a:srgbClr val="7030A0"/>
              </a:solidFill>
              <a:latin typeface="宋体" pitchFamily="2" charset="-122"/>
              <a:ea typeface="宋体" pitchFamily="2" charset="-122"/>
            </a:endParaRPr>
          </a:p>
        </p:txBody>
      </p:sp>
      <p:sp>
        <p:nvSpPr>
          <p:cNvPr id="8" name="矩形 7"/>
          <p:cNvSpPr/>
          <p:nvPr/>
        </p:nvSpPr>
        <p:spPr>
          <a:xfrm>
            <a:off x="1475656" y="1489348"/>
            <a:ext cx="6624736" cy="2862322"/>
          </a:xfrm>
          <a:prstGeom prst="rect">
            <a:avLst/>
          </a:prstGeom>
        </p:spPr>
        <p:txBody>
          <a:bodyPr wrap="square">
            <a:spAutoFit/>
          </a:bodyPr>
          <a:lstStyle/>
          <a:p>
            <a:pPr indent="457200">
              <a:lnSpc>
                <a:spcPct val="150000"/>
              </a:lnSpc>
            </a:pPr>
            <a:r>
              <a:rPr lang="zh-CN" altLang="en-US" sz="2400" dirty="0" smtClean="0">
                <a:latin typeface="宋体" panose="02010600030101010101" pitchFamily="2" charset="-122"/>
                <a:ea typeface="宋体" panose="02010600030101010101" pitchFamily="2" charset="-122"/>
              </a:rPr>
              <a:t>一般规定每千克货物的体积小于或等于</a:t>
            </a:r>
            <a:r>
              <a:rPr lang="en-US" altLang="zh-CN" sz="2400" dirty="0" smtClean="0">
                <a:latin typeface="宋体" panose="02010600030101010101" pitchFamily="2" charset="-122"/>
                <a:ea typeface="宋体" panose="02010600030101010101" pitchFamily="2" charset="-122"/>
              </a:rPr>
              <a:t>6000cm</a:t>
            </a:r>
            <a:r>
              <a:rPr lang="en-US" altLang="zh-CN" sz="2400" baseline="30000" dirty="0" smtClean="0">
                <a:latin typeface="宋体" panose="02010600030101010101" pitchFamily="2" charset="-122"/>
                <a:ea typeface="宋体" panose="02010600030101010101" pitchFamily="2" charset="-122"/>
              </a:rPr>
              <a:t>3</a:t>
            </a:r>
            <a:r>
              <a:rPr lang="zh-CN" altLang="en-US" sz="2400" dirty="0" smtClean="0">
                <a:latin typeface="宋体" panose="02010600030101010101" pitchFamily="2" charset="-122"/>
                <a:ea typeface="宋体" panose="02010600030101010101" pitchFamily="2" charset="-122"/>
              </a:rPr>
              <a:t>，如果货物的毛重以千克表示，计费重量最小单位是</a:t>
            </a:r>
            <a:r>
              <a:rPr lang="en-US" altLang="zh-CN" sz="2400" dirty="0" smtClean="0">
                <a:latin typeface="宋体" panose="02010600030101010101" pitchFamily="2" charset="-122"/>
                <a:ea typeface="宋体" panose="02010600030101010101" pitchFamily="2" charset="-122"/>
              </a:rPr>
              <a:t>0.5kg</a:t>
            </a:r>
            <a:r>
              <a:rPr lang="zh-CN" altLang="en-US" sz="2400" dirty="0" smtClean="0">
                <a:latin typeface="宋体" panose="02010600030101010101" pitchFamily="2" charset="-122"/>
                <a:ea typeface="宋体" panose="02010600030101010101" pitchFamily="2" charset="-122"/>
              </a:rPr>
              <a:t>，</a:t>
            </a:r>
            <a:r>
              <a:rPr lang="zh-CN" altLang="en-US" sz="2400" dirty="0" smtClean="0">
                <a:solidFill>
                  <a:srgbClr val="0070C0"/>
                </a:solidFill>
                <a:latin typeface="宋体" panose="02010600030101010101" pitchFamily="2" charset="-122"/>
                <a:ea typeface="宋体" panose="02010600030101010101" pitchFamily="2" charset="-122"/>
              </a:rPr>
              <a:t>当重量不足</a:t>
            </a:r>
            <a:r>
              <a:rPr lang="en-US" altLang="zh-CN" sz="2400" dirty="0" smtClean="0">
                <a:solidFill>
                  <a:srgbClr val="0070C0"/>
                </a:solidFill>
                <a:latin typeface="宋体" panose="02010600030101010101" pitchFamily="2" charset="-122"/>
                <a:ea typeface="宋体" panose="02010600030101010101" pitchFamily="2" charset="-122"/>
              </a:rPr>
              <a:t>0.5kg</a:t>
            </a:r>
            <a:r>
              <a:rPr lang="zh-CN" altLang="en-US" sz="2400" dirty="0" smtClean="0">
                <a:solidFill>
                  <a:srgbClr val="0070C0"/>
                </a:solidFill>
                <a:latin typeface="宋体" panose="02010600030101010101" pitchFamily="2" charset="-122"/>
                <a:ea typeface="宋体" panose="02010600030101010101" pitchFamily="2" charset="-122"/>
              </a:rPr>
              <a:t>时，按</a:t>
            </a:r>
            <a:r>
              <a:rPr lang="en-US" altLang="zh-CN" sz="2400" dirty="0" smtClean="0">
                <a:solidFill>
                  <a:srgbClr val="0070C0"/>
                </a:solidFill>
                <a:latin typeface="宋体" panose="02010600030101010101" pitchFamily="2" charset="-122"/>
                <a:ea typeface="宋体" panose="02010600030101010101" pitchFamily="2" charset="-122"/>
              </a:rPr>
              <a:t>0.5kg</a:t>
            </a:r>
            <a:r>
              <a:rPr lang="zh-CN" altLang="en-US" sz="2400" dirty="0" smtClean="0">
                <a:solidFill>
                  <a:srgbClr val="0070C0"/>
                </a:solidFill>
                <a:latin typeface="宋体" panose="02010600030101010101" pitchFamily="2" charset="-122"/>
                <a:ea typeface="宋体" panose="02010600030101010101" pitchFamily="2" charset="-122"/>
              </a:rPr>
              <a:t>计算；超过</a:t>
            </a:r>
            <a:r>
              <a:rPr lang="en-US" altLang="zh-CN" sz="2400" dirty="0" smtClean="0">
                <a:solidFill>
                  <a:srgbClr val="0070C0"/>
                </a:solidFill>
                <a:latin typeface="宋体" panose="02010600030101010101" pitchFamily="2" charset="-122"/>
                <a:ea typeface="宋体" panose="02010600030101010101" pitchFamily="2" charset="-122"/>
              </a:rPr>
              <a:t>0.5kg</a:t>
            </a:r>
            <a:r>
              <a:rPr lang="zh-CN" altLang="en-US" sz="2400" dirty="0" smtClean="0">
                <a:solidFill>
                  <a:srgbClr val="0070C0"/>
                </a:solidFill>
                <a:latin typeface="宋体" panose="02010600030101010101" pitchFamily="2" charset="-122"/>
                <a:ea typeface="宋体" panose="02010600030101010101" pitchFamily="2" charset="-122"/>
              </a:rPr>
              <a:t>不足</a:t>
            </a:r>
            <a:r>
              <a:rPr lang="en-US" altLang="zh-CN" sz="2400" dirty="0" smtClean="0">
                <a:solidFill>
                  <a:srgbClr val="0070C0"/>
                </a:solidFill>
                <a:latin typeface="宋体" panose="02010600030101010101" pitchFamily="2" charset="-122"/>
                <a:ea typeface="宋体" panose="02010600030101010101" pitchFamily="2" charset="-122"/>
              </a:rPr>
              <a:t>1kg</a:t>
            </a:r>
            <a:r>
              <a:rPr lang="zh-CN" altLang="en-US" sz="2400" dirty="0" smtClean="0">
                <a:solidFill>
                  <a:srgbClr val="0070C0"/>
                </a:solidFill>
                <a:latin typeface="宋体" panose="02010600030101010101" pitchFamily="2" charset="-122"/>
                <a:ea typeface="宋体" panose="02010600030101010101" pitchFamily="2" charset="-122"/>
              </a:rPr>
              <a:t>时按</a:t>
            </a:r>
            <a:r>
              <a:rPr lang="en-US" altLang="zh-CN" sz="2400" dirty="0" smtClean="0">
                <a:solidFill>
                  <a:srgbClr val="0070C0"/>
                </a:solidFill>
                <a:latin typeface="宋体" panose="02010600030101010101" pitchFamily="2" charset="-122"/>
                <a:ea typeface="宋体" panose="02010600030101010101" pitchFamily="2" charset="-122"/>
              </a:rPr>
              <a:t>1kg</a:t>
            </a:r>
            <a:r>
              <a:rPr lang="zh-CN" altLang="en-US" sz="2400" dirty="0" smtClean="0">
                <a:solidFill>
                  <a:srgbClr val="0070C0"/>
                </a:solidFill>
                <a:latin typeface="宋体" panose="02010600030101010101" pitchFamily="2" charset="-122"/>
                <a:ea typeface="宋体" panose="02010600030101010101" pitchFamily="2" charset="-122"/>
              </a:rPr>
              <a:t>计算</a:t>
            </a:r>
            <a:r>
              <a:rPr lang="zh-CN" altLang="en-US" sz="2400" dirty="0" smtClean="0">
                <a:latin typeface="宋体" panose="02010600030101010101" pitchFamily="2" charset="-122"/>
                <a:ea typeface="宋体" panose="02010600030101010101" pitchFamily="2" charset="-122"/>
              </a:rPr>
              <a:t>。</a:t>
            </a:r>
            <a:endParaRPr lang="en-US" altLang="zh-CN" sz="2400" dirty="0" smtClean="0">
              <a:latin typeface="宋体" panose="02010600030101010101" pitchFamily="2" charset="-122"/>
              <a:ea typeface="宋体" panose="02010600030101010101" pitchFamily="2" charset="-122"/>
            </a:endParaRPr>
          </a:p>
          <a:p>
            <a:pPr indent="457200">
              <a:lnSpc>
                <a:spcPct val="150000"/>
              </a:lnSpc>
            </a:pPr>
            <a:r>
              <a:rPr lang="zh-CN" altLang="en-US" sz="2400" dirty="0" smtClean="0">
                <a:latin typeface="宋体" panose="02010600030101010101" pitchFamily="2" charset="-122"/>
                <a:ea typeface="宋体" panose="02010600030101010101" pitchFamily="2" charset="-122"/>
              </a:rPr>
              <a:t>货物重量按</a:t>
            </a:r>
            <a:r>
              <a:rPr lang="zh-CN" altLang="en-US" sz="2400" dirty="0" smtClean="0">
                <a:solidFill>
                  <a:srgbClr val="FF0000"/>
                </a:solidFill>
                <a:latin typeface="宋体" panose="02010600030101010101" pitchFamily="2" charset="-122"/>
                <a:ea typeface="宋体" panose="02010600030101010101" pitchFamily="2" charset="-122"/>
              </a:rPr>
              <a:t>毛重</a:t>
            </a:r>
            <a:r>
              <a:rPr lang="zh-CN" altLang="en-US" sz="2400" dirty="0" smtClean="0">
                <a:latin typeface="宋体" panose="02010600030101010101" pitchFamily="2" charset="-122"/>
                <a:ea typeface="宋体" panose="02010600030101010101" pitchFamily="2" charset="-122"/>
              </a:rPr>
              <a:t>计算。</a:t>
            </a:r>
          </a:p>
        </p:txBody>
      </p:sp>
      <p:pic>
        <p:nvPicPr>
          <p:cNvPr id="2050" name="Picture 2"/>
          <p:cNvPicPr>
            <a:picLocks noChangeAspect="1" noChangeArrowheads="1"/>
          </p:cNvPicPr>
          <p:nvPr/>
        </p:nvPicPr>
        <p:blipFill>
          <a:blip r:embed="rId2" cstate="print"/>
          <a:srcRect/>
          <a:stretch>
            <a:fillRect/>
          </a:stretch>
        </p:blipFill>
        <p:spPr bwMode="auto">
          <a:xfrm>
            <a:off x="755576" y="769268"/>
            <a:ext cx="704850" cy="61912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C495479F-8938-467C-B6A1-5D2B4DC4F2A9}"/>
              </a:ext>
            </a:extLst>
          </p:cNvPr>
          <p:cNvSpPr txBox="1"/>
          <p:nvPr/>
        </p:nvSpPr>
        <p:spPr>
          <a:xfrm>
            <a:off x="1763688" y="760557"/>
            <a:ext cx="6264696" cy="584775"/>
          </a:xfrm>
          <a:prstGeom prst="rect">
            <a:avLst/>
          </a:prstGeom>
          <a:noFill/>
        </p:spPr>
        <p:txBody>
          <a:bodyPr wrap="square" rtlCol="0">
            <a:spAutoFit/>
          </a:bodyPr>
          <a:lstStyle/>
          <a:p>
            <a:r>
              <a:rPr lang="zh-CN" altLang="en-US" sz="3200" b="1" dirty="0" smtClean="0">
                <a:solidFill>
                  <a:srgbClr val="7030A0"/>
                </a:solidFill>
                <a:latin typeface="宋体" pitchFamily="2" charset="-122"/>
                <a:ea typeface="宋体" pitchFamily="2" charset="-122"/>
              </a:rPr>
              <a:t>体积重量（</a:t>
            </a:r>
            <a:r>
              <a:rPr lang="en-US" altLang="zh-CN" sz="3200" b="1" dirty="0" smtClean="0">
                <a:solidFill>
                  <a:srgbClr val="7030A0"/>
                </a:solidFill>
                <a:latin typeface="宋体" pitchFamily="2" charset="-122"/>
                <a:ea typeface="宋体" pitchFamily="2" charset="-122"/>
              </a:rPr>
              <a:t>Volume Weight</a:t>
            </a:r>
            <a:r>
              <a:rPr lang="zh-CN" altLang="en-US" sz="3200" b="1" dirty="0" smtClean="0">
                <a:solidFill>
                  <a:srgbClr val="7030A0"/>
                </a:solidFill>
                <a:latin typeface="宋体" pitchFamily="2" charset="-122"/>
                <a:ea typeface="宋体" pitchFamily="2" charset="-122"/>
              </a:rPr>
              <a:t>）</a:t>
            </a:r>
            <a:endParaRPr lang="zh-CN" altLang="en-US" sz="3200" b="1" dirty="0">
              <a:solidFill>
                <a:srgbClr val="7030A0"/>
              </a:solidFill>
              <a:latin typeface="宋体" pitchFamily="2" charset="-122"/>
              <a:ea typeface="宋体" pitchFamily="2" charset="-122"/>
            </a:endParaRPr>
          </a:p>
        </p:txBody>
      </p:sp>
      <p:sp>
        <p:nvSpPr>
          <p:cNvPr id="8" name="矩形 7"/>
          <p:cNvSpPr/>
          <p:nvPr/>
        </p:nvSpPr>
        <p:spPr>
          <a:xfrm>
            <a:off x="1475656" y="1489348"/>
            <a:ext cx="6624736" cy="1754326"/>
          </a:xfrm>
          <a:prstGeom prst="rect">
            <a:avLst/>
          </a:prstGeom>
        </p:spPr>
        <p:txBody>
          <a:bodyPr wrap="square">
            <a:spAutoFit/>
          </a:bodyPr>
          <a:lstStyle/>
          <a:p>
            <a:pPr indent="457200">
              <a:lnSpc>
                <a:spcPct val="150000"/>
              </a:lnSpc>
            </a:pPr>
            <a:r>
              <a:rPr lang="zh-CN" altLang="en-US" sz="2400" dirty="0" smtClean="0">
                <a:latin typeface="宋体" panose="02010600030101010101" pitchFamily="2" charset="-122"/>
                <a:ea typeface="宋体" panose="02010600030101010101" pitchFamily="2" charset="-122"/>
              </a:rPr>
              <a:t>将货物的体积按一定的比例折合为重量，此重量为体积重量。每千克的货物体积超过</a:t>
            </a:r>
            <a:r>
              <a:rPr lang="en-US" altLang="zh-CN" sz="2400" dirty="0" smtClean="0">
                <a:latin typeface="宋体" panose="02010600030101010101" pitchFamily="2" charset="-122"/>
                <a:ea typeface="宋体" panose="02010600030101010101" pitchFamily="2" charset="-122"/>
              </a:rPr>
              <a:t>6000cm</a:t>
            </a:r>
            <a:r>
              <a:rPr lang="en-US" altLang="zh-CN" sz="2400" baseline="30000" dirty="0" smtClean="0">
                <a:latin typeface="宋体" panose="02010600030101010101" pitchFamily="2" charset="-122"/>
                <a:ea typeface="宋体" panose="02010600030101010101" pitchFamily="2" charset="-122"/>
              </a:rPr>
              <a:t>3</a:t>
            </a:r>
            <a:r>
              <a:rPr lang="zh-CN" altLang="en-US" sz="2400" dirty="0" smtClean="0">
                <a:latin typeface="宋体" panose="02010600030101010101" pitchFamily="2" charset="-122"/>
                <a:ea typeface="宋体" panose="02010600030101010101" pitchFamily="2" charset="-122"/>
              </a:rPr>
              <a:t>时，以</a:t>
            </a:r>
            <a:r>
              <a:rPr lang="zh-CN" altLang="en-US" sz="2400" dirty="0" smtClean="0">
                <a:solidFill>
                  <a:srgbClr val="0070C0"/>
                </a:solidFill>
                <a:latin typeface="宋体" panose="02010600030101010101" pitchFamily="2" charset="-122"/>
                <a:ea typeface="宋体" panose="02010600030101010101" pitchFamily="2" charset="-122"/>
              </a:rPr>
              <a:t>体积重量为计费重量</a:t>
            </a:r>
            <a:r>
              <a:rPr lang="zh-CN" altLang="en-US" sz="2400" dirty="0" smtClean="0">
                <a:latin typeface="宋体" panose="02010600030101010101" pitchFamily="2" charset="-122"/>
                <a:ea typeface="宋体" panose="02010600030101010101" pitchFamily="2" charset="-122"/>
              </a:rPr>
              <a:t>。</a:t>
            </a:r>
            <a:endParaRPr lang="en-US" altLang="zh-CN" sz="2400" dirty="0" smtClean="0">
              <a:latin typeface="宋体" panose="02010600030101010101" pitchFamily="2" charset="-122"/>
              <a:ea typeface="宋体" panose="02010600030101010101" pitchFamily="2" charset="-122"/>
            </a:endParaRPr>
          </a:p>
        </p:txBody>
      </p:sp>
      <p:pic>
        <p:nvPicPr>
          <p:cNvPr id="2050" name="Picture 2"/>
          <p:cNvPicPr>
            <a:picLocks noChangeAspect="1" noChangeArrowheads="1"/>
          </p:cNvPicPr>
          <p:nvPr/>
        </p:nvPicPr>
        <p:blipFill>
          <a:blip r:embed="rId2" cstate="print"/>
          <a:srcRect/>
          <a:stretch>
            <a:fillRect/>
          </a:stretch>
        </p:blipFill>
        <p:spPr bwMode="auto">
          <a:xfrm>
            <a:off x="755576" y="769268"/>
            <a:ext cx="704850" cy="619125"/>
          </a:xfrm>
          <a:prstGeom prst="rect">
            <a:avLst/>
          </a:prstGeom>
          <a:noFill/>
          <a:ln w="9525">
            <a:noFill/>
            <a:miter lim="800000"/>
            <a:headEnd/>
            <a:tailEnd/>
          </a:ln>
        </p:spPr>
      </p:pic>
      <p:sp>
        <p:nvSpPr>
          <p:cNvPr id="5" name="矩形 4"/>
          <p:cNvSpPr/>
          <p:nvPr/>
        </p:nvSpPr>
        <p:spPr>
          <a:xfrm>
            <a:off x="1475656" y="3349976"/>
            <a:ext cx="6624736" cy="559769"/>
          </a:xfrm>
          <a:prstGeom prst="rect">
            <a:avLst/>
          </a:prstGeom>
        </p:spPr>
        <p:txBody>
          <a:bodyPr wrap="square">
            <a:spAutoFit/>
          </a:bodyPr>
          <a:lstStyle/>
          <a:p>
            <a:pPr indent="457200">
              <a:lnSpc>
                <a:spcPct val="150000"/>
              </a:lnSpc>
            </a:pPr>
            <a:r>
              <a:rPr lang="zh-CN" altLang="en-US" sz="2400" dirty="0" smtClean="0">
                <a:solidFill>
                  <a:srgbClr val="FF0000"/>
                </a:solidFill>
                <a:latin typeface="宋体" panose="02010600030101010101" pitchFamily="2" charset="-122"/>
                <a:ea typeface="宋体" panose="02010600030101010101" pitchFamily="2" charset="-122"/>
              </a:rPr>
              <a:t>体积重量</a:t>
            </a:r>
            <a:r>
              <a:rPr lang="en-US" altLang="zh-CN" sz="2400" dirty="0" smtClean="0">
                <a:solidFill>
                  <a:srgbClr val="FF0000"/>
                </a:solidFill>
                <a:latin typeface="宋体" panose="02010600030101010101" pitchFamily="2" charset="-122"/>
                <a:ea typeface="宋体" panose="02010600030101010101" pitchFamily="2" charset="-122"/>
              </a:rPr>
              <a:t>=</a:t>
            </a:r>
            <a:r>
              <a:rPr lang="zh-CN" altLang="en-US" sz="2400" dirty="0" smtClean="0">
                <a:solidFill>
                  <a:srgbClr val="FF0000"/>
                </a:solidFill>
                <a:latin typeface="宋体" panose="02010600030101010101" pitchFamily="2" charset="-122"/>
                <a:ea typeface="宋体" panose="02010600030101010101" pitchFamily="2" charset="-122"/>
              </a:rPr>
              <a:t>最长</a:t>
            </a:r>
            <a:r>
              <a:rPr lang="en-US" altLang="zh-CN" sz="2400" dirty="0" smtClean="0">
                <a:solidFill>
                  <a:srgbClr val="FF0000"/>
                </a:solidFill>
                <a:latin typeface="宋体" panose="02010600030101010101" pitchFamily="2" charset="-122"/>
                <a:ea typeface="宋体" panose="02010600030101010101" pitchFamily="2" charset="-122"/>
              </a:rPr>
              <a:t>×</a:t>
            </a:r>
            <a:r>
              <a:rPr lang="zh-CN" altLang="en-US" sz="2400" dirty="0" smtClean="0">
                <a:solidFill>
                  <a:srgbClr val="FF0000"/>
                </a:solidFill>
                <a:latin typeface="宋体" panose="02010600030101010101" pitchFamily="2" charset="-122"/>
                <a:ea typeface="宋体" panose="02010600030101010101" pitchFamily="2" charset="-122"/>
              </a:rPr>
              <a:t>最宽</a:t>
            </a:r>
            <a:r>
              <a:rPr lang="en-US" altLang="zh-CN" sz="2400" dirty="0" smtClean="0">
                <a:solidFill>
                  <a:srgbClr val="FF0000"/>
                </a:solidFill>
                <a:latin typeface="宋体" panose="02010600030101010101" pitchFamily="2" charset="-122"/>
                <a:ea typeface="宋体" panose="02010600030101010101" pitchFamily="2" charset="-122"/>
              </a:rPr>
              <a:t>×</a:t>
            </a:r>
            <a:r>
              <a:rPr lang="zh-CN" altLang="en-US" sz="2400" dirty="0" smtClean="0">
                <a:solidFill>
                  <a:srgbClr val="FF0000"/>
                </a:solidFill>
                <a:latin typeface="宋体" panose="02010600030101010101" pitchFamily="2" charset="-122"/>
                <a:ea typeface="宋体" panose="02010600030101010101" pitchFamily="2" charset="-122"/>
              </a:rPr>
              <a:t>最高</a:t>
            </a:r>
            <a:r>
              <a:rPr lang="en-US" altLang="zh-CN" sz="2400" dirty="0" smtClean="0">
                <a:solidFill>
                  <a:srgbClr val="FF0000"/>
                </a:solidFill>
                <a:latin typeface="宋体" panose="02010600030101010101" pitchFamily="2" charset="-122"/>
                <a:ea typeface="宋体" panose="02010600030101010101" pitchFamily="2" charset="-122"/>
              </a:rPr>
              <a:t>÷6000</a:t>
            </a: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C495479F-8938-467C-B6A1-5D2B4DC4F2A9}"/>
              </a:ext>
            </a:extLst>
          </p:cNvPr>
          <p:cNvSpPr txBox="1"/>
          <p:nvPr/>
        </p:nvSpPr>
        <p:spPr>
          <a:xfrm>
            <a:off x="1763688" y="760557"/>
            <a:ext cx="6480720" cy="584775"/>
          </a:xfrm>
          <a:prstGeom prst="rect">
            <a:avLst/>
          </a:prstGeom>
          <a:noFill/>
        </p:spPr>
        <p:txBody>
          <a:bodyPr wrap="square" rtlCol="0">
            <a:spAutoFit/>
          </a:bodyPr>
          <a:lstStyle/>
          <a:p>
            <a:r>
              <a:rPr lang="zh-CN" altLang="en-US" sz="3200" b="1" dirty="0" smtClean="0">
                <a:solidFill>
                  <a:srgbClr val="7030A0"/>
                </a:solidFill>
                <a:latin typeface="宋体" pitchFamily="2" charset="-122"/>
                <a:ea typeface="宋体" pitchFamily="2" charset="-122"/>
              </a:rPr>
              <a:t>计费重量（</a:t>
            </a:r>
            <a:r>
              <a:rPr lang="en-US" altLang="zh-CN" sz="3200" b="1" dirty="0" smtClean="0">
                <a:solidFill>
                  <a:srgbClr val="7030A0"/>
                </a:solidFill>
                <a:latin typeface="宋体" pitchFamily="2" charset="-122"/>
                <a:ea typeface="宋体" pitchFamily="2" charset="-122"/>
              </a:rPr>
              <a:t>Chargeable Weight</a:t>
            </a:r>
            <a:r>
              <a:rPr lang="zh-CN" altLang="en-US" sz="3200" b="1" dirty="0" smtClean="0">
                <a:solidFill>
                  <a:srgbClr val="7030A0"/>
                </a:solidFill>
                <a:latin typeface="宋体" pitchFamily="2" charset="-122"/>
                <a:ea typeface="宋体" pitchFamily="2" charset="-122"/>
              </a:rPr>
              <a:t>）</a:t>
            </a:r>
            <a:endParaRPr lang="zh-CN" altLang="en-US" sz="3200" b="1" dirty="0">
              <a:solidFill>
                <a:srgbClr val="7030A0"/>
              </a:solidFill>
              <a:latin typeface="宋体" pitchFamily="2" charset="-122"/>
              <a:ea typeface="宋体" pitchFamily="2" charset="-122"/>
            </a:endParaRPr>
          </a:p>
        </p:txBody>
      </p:sp>
      <p:sp>
        <p:nvSpPr>
          <p:cNvPr id="8" name="矩形 7"/>
          <p:cNvSpPr/>
          <p:nvPr/>
        </p:nvSpPr>
        <p:spPr>
          <a:xfrm>
            <a:off x="1475656" y="1489348"/>
            <a:ext cx="6624736" cy="1754326"/>
          </a:xfrm>
          <a:prstGeom prst="rect">
            <a:avLst/>
          </a:prstGeom>
        </p:spPr>
        <p:txBody>
          <a:bodyPr wrap="square">
            <a:spAutoFit/>
          </a:bodyPr>
          <a:lstStyle/>
          <a:p>
            <a:pPr indent="457200">
              <a:lnSpc>
                <a:spcPct val="150000"/>
              </a:lnSpc>
            </a:pPr>
            <a:r>
              <a:rPr lang="zh-CN" altLang="en-US" sz="2400" dirty="0" smtClean="0">
                <a:latin typeface="宋体" panose="02010600030101010101" pitchFamily="2" charset="-122"/>
                <a:ea typeface="宋体" panose="02010600030101010101" pitchFamily="2" charset="-122"/>
              </a:rPr>
              <a:t>在确定计费重量时，原则是将实际毛重和体积重量进行比较，把两者之中的较高一个作为计费重量。</a:t>
            </a:r>
            <a:endParaRPr lang="en-US" altLang="zh-CN" sz="2400" dirty="0" smtClean="0">
              <a:latin typeface="宋体" panose="02010600030101010101" pitchFamily="2" charset="-122"/>
              <a:ea typeface="宋体" panose="02010600030101010101" pitchFamily="2" charset="-122"/>
            </a:endParaRPr>
          </a:p>
        </p:txBody>
      </p:sp>
      <p:pic>
        <p:nvPicPr>
          <p:cNvPr id="2050" name="Picture 2"/>
          <p:cNvPicPr>
            <a:picLocks noChangeAspect="1" noChangeArrowheads="1"/>
          </p:cNvPicPr>
          <p:nvPr/>
        </p:nvPicPr>
        <p:blipFill>
          <a:blip r:embed="rId2" cstate="print"/>
          <a:srcRect/>
          <a:stretch>
            <a:fillRect/>
          </a:stretch>
        </p:blipFill>
        <p:spPr bwMode="auto">
          <a:xfrm>
            <a:off x="755576" y="769268"/>
            <a:ext cx="704850" cy="619125"/>
          </a:xfrm>
          <a:prstGeom prst="rect">
            <a:avLst/>
          </a:prstGeom>
          <a:noFill/>
          <a:ln w="9525">
            <a:noFill/>
            <a:miter lim="800000"/>
            <a:headEnd/>
            <a:tailEnd/>
          </a:ln>
        </p:spPr>
      </p:pic>
      <p:sp>
        <p:nvSpPr>
          <p:cNvPr id="5" name="矩形 4"/>
          <p:cNvSpPr/>
          <p:nvPr/>
        </p:nvSpPr>
        <p:spPr>
          <a:xfrm>
            <a:off x="1475656" y="3349976"/>
            <a:ext cx="6624736" cy="1754326"/>
          </a:xfrm>
          <a:prstGeom prst="rect">
            <a:avLst/>
          </a:prstGeom>
        </p:spPr>
        <p:txBody>
          <a:bodyPr wrap="square">
            <a:spAutoFit/>
          </a:bodyPr>
          <a:lstStyle/>
          <a:p>
            <a:pPr indent="457200">
              <a:lnSpc>
                <a:spcPct val="150000"/>
              </a:lnSpc>
            </a:pPr>
            <a:r>
              <a:rPr lang="zh-CN" altLang="en-US" sz="2400" dirty="0" smtClean="0">
                <a:solidFill>
                  <a:srgbClr val="FF0000"/>
                </a:solidFill>
                <a:latin typeface="宋体" panose="02010600030101010101" pitchFamily="2" charset="-122"/>
                <a:ea typeface="宋体" panose="02010600030101010101" pitchFamily="2" charset="-122"/>
              </a:rPr>
              <a:t>例：一批货物的实际毛重是</a:t>
            </a:r>
            <a:r>
              <a:rPr lang="en-US" altLang="zh-CN" sz="2400" dirty="0" smtClean="0">
                <a:solidFill>
                  <a:srgbClr val="FF0000"/>
                </a:solidFill>
                <a:latin typeface="宋体" panose="02010600030101010101" pitchFamily="2" charset="-122"/>
                <a:ea typeface="宋体" panose="02010600030101010101" pitchFamily="2" charset="-122"/>
              </a:rPr>
              <a:t>31.8kg</a:t>
            </a:r>
            <a:r>
              <a:rPr lang="zh-CN" altLang="en-US" sz="2400" dirty="0" smtClean="0">
                <a:solidFill>
                  <a:srgbClr val="FF0000"/>
                </a:solidFill>
                <a:latin typeface="宋体" panose="02010600030101010101" pitchFamily="2" charset="-122"/>
                <a:ea typeface="宋体" panose="02010600030101010101" pitchFamily="2" charset="-122"/>
              </a:rPr>
              <a:t>，体积是</a:t>
            </a:r>
            <a:r>
              <a:rPr lang="en-US" altLang="zh-CN" sz="2400" dirty="0" smtClean="0">
                <a:solidFill>
                  <a:srgbClr val="FF0000"/>
                </a:solidFill>
                <a:latin typeface="宋体" panose="02010600030101010101" pitchFamily="2" charset="-122"/>
                <a:ea typeface="宋体" panose="02010600030101010101" pitchFamily="2" charset="-122"/>
              </a:rPr>
              <a:t>187200cm3</a:t>
            </a:r>
            <a:r>
              <a:rPr lang="zh-CN" altLang="en-US" sz="2400" dirty="0" smtClean="0">
                <a:solidFill>
                  <a:srgbClr val="FF0000"/>
                </a:solidFill>
                <a:latin typeface="宋体" panose="02010600030101010101" pitchFamily="2" charset="-122"/>
                <a:ea typeface="宋体" panose="02010600030101010101" pitchFamily="2" charset="-122"/>
              </a:rPr>
              <a:t>，则体积重量为</a:t>
            </a:r>
            <a:r>
              <a:rPr lang="en-US" altLang="zh-CN" sz="2400" dirty="0" smtClean="0">
                <a:solidFill>
                  <a:srgbClr val="FF0000"/>
                </a:solidFill>
                <a:latin typeface="宋体" panose="02010600030101010101" pitchFamily="2" charset="-122"/>
                <a:ea typeface="宋体" panose="02010600030101010101" pitchFamily="2" charset="-122"/>
              </a:rPr>
              <a:t>31.2kg</a:t>
            </a:r>
            <a:r>
              <a:rPr lang="zh-CN" altLang="en-US" sz="2400" dirty="0" smtClean="0">
                <a:solidFill>
                  <a:srgbClr val="FF0000"/>
                </a:solidFill>
                <a:latin typeface="宋体" panose="02010600030101010101" pitchFamily="2" charset="-122"/>
                <a:ea typeface="宋体" panose="02010600030101010101" pitchFamily="2" charset="-122"/>
              </a:rPr>
              <a:t>，货物的计费重量为</a:t>
            </a:r>
            <a:r>
              <a:rPr lang="en-US" altLang="zh-CN" sz="2400" dirty="0" smtClean="0">
                <a:solidFill>
                  <a:srgbClr val="FF0000"/>
                </a:solidFill>
                <a:latin typeface="宋体" panose="02010600030101010101" pitchFamily="2" charset="-122"/>
                <a:ea typeface="宋体" panose="02010600030101010101" pitchFamily="2" charset="-122"/>
              </a:rPr>
              <a:t>32kg.</a:t>
            </a: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uu">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2670</TotalTime>
  <Words>3507</Words>
  <Application>Microsoft Office PowerPoint</Application>
  <PresentationFormat>全屏显示(16:10)</PresentationFormat>
  <Paragraphs>392</Paragraphs>
  <Slides>52</Slides>
  <Notes>0</Notes>
  <HiddenSlides>0</HiddenSlides>
  <MMClips>0</MMClips>
  <ScaleCrop>false</ScaleCrop>
  <HeadingPairs>
    <vt:vector size="4" baseType="variant">
      <vt:variant>
        <vt:lpstr>主题</vt:lpstr>
      </vt:variant>
      <vt:variant>
        <vt:i4>1</vt:i4>
      </vt:variant>
      <vt:variant>
        <vt:lpstr>幻灯片标题</vt:lpstr>
      </vt:variant>
      <vt:variant>
        <vt:i4>52</vt:i4>
      </vt:variant>
    </vt:vector>
  </HeadingPairs>
  <TitlesOfParts>
    <vt:vector size="53" baseType="lpstr">
      <vt:lpstr>uu</vt:lpstr>
      <vt:lpstr>幻灯片 1</vt:lpstr>
      <vt:lpstr>项目五   航空货物运输组织管理</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vector>
  </TitlesOfParts>
  <Company>Sky123.Org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幻灯片主标题替换</dc:title>
  <dc:creator>dm</dc:creator>
  <cp:lastModifiedBy>Administrator</cp:lastModifiedBy>
  <cp:revision>640</cp:revision>
  <dcterms:created xsi:type="dcterms:W3CDTF">2014-09-04T05:16:00Z</dcterms:created>
  <dcterms:modified xsi:type="dcterms:W3CDTF">2017-08-12T08:06:27Z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2052-10.8.0.5391</vt:lpwstr>
  </property>
</Properties>
</file>