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588" r:id="rId2"/>
    <p:sldId id="578" r:id="rId3"/>
    <p:sldId id="261" r:id="rId4"/>
    <p:sldId id="323" r:id="rId5"/>
    <p:sldId id="589" r:id="rId6"/>
    <p:sldId id="590" r:id="rId7"/>
    <p:sldId id="324" r:id="rId8"/>
    <p:sldId id="591" r:id="rId9"/>
    <p:sldId id="325" r:id="rId10"/>
    <p:sldId id="382" r:id="rId11"/>
    <p:sldId id="381" r:id="rId12"/>
    <p:sldId id="380" r:id="rId13"/>
    <p:sldId id="593" r:id="rId14"/>
    <p:sldId id="594" r:id="rId15"/>
    <p:sldId id="379" r:id="rId16"/>
    <p:sldId id="595" r:id="rId17"/>
    <p:sldId id="384" r:id="rId18"/>
    <p:sldId id="385" r:id="rId19"/>
    <p:sldId id="327" r:id="rId20"/>
    <p:sldId id="331" r:id="rId21"/>
    <p:sldId id="335" r:id="rId22"/>
    <p:sldId id="334" r:id="rId23"/>
    <p:sldId id="386" r:id="rId24"/>
    <p:sldId id="388" r:id="rId25"/>
    <p:sldId id="596" r:id="rId26"/>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FF"/>
    <a:srgbClr val="A86ED4"/>
    <a:srgbClr val="CC3399"/>
    <a:srgbClr val="0000FF"/>
    <a:srgbClr val="FF5050"/>
    <a:srgbClr val="00FF00"/>
    <a:srgbClr val="FFCB25"/>
    <a:srgbClr val="8439BD"/>
    <a:srgbClr val="FFD85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5" d="100"/>
          <a:sy n="75" d="100"/>
        </p:scale>
        <p:origin x="-102" y="-150"/>
      </p:cViewPr>
      <p:guideLst>
        <p:guide orient="horz" pos="1800"/>
        <p:guide pos="2880"/>
      </p:guideLst>
    </p:cSldViewPr>
  </p:slideViewPr>
  <p:notesTextViewPr>
    <p:cViewPr>
      <p:scale>
        <a:sx n="1" d="1"/>
        <a:sy n="1" d="1"/>
      </p:scale>
      <p:origin x="0" y="0"/>
    </p:cViewPr>
  </p:notesTextViewPr>
  <p:sorterViewPr>
    <p:cViewPr>
      <p:scale>
        <a:sx n="100" d="100"/>
        <a:sy n="100" d="100"/>
      </p:scale>
      <p:origin x="0" y="1844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12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2C7275-0DF2-491F-B2F4-67D43DB05E18}" type="datetimeFigureOut">
              <a:rPr lang="zh-CN" altLang="en-US" smtClean="0"/>
              <a:pPr/>
              <a:t>2017/8/3</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DA568-4910-4926-A35E-20147B2BD09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22DA568-4910-4926-A35E-20147B2BD09A}" type="slidenum">
              <a:rPr lang="zh-CN" altLang="en-US" smtClean="0"/>
              <a:pPr/>
              <a:t>19</a:t>
            </a:fld>
            <a:endParaRPr lang="zh-CN" altLang="en-US"/>
          </a:p>
        </p:txBody>
      </p:sp>
    </p:spTree>
    <p:extLst>
      <p:ext uri="{BB962C8B-B14F-4D97-AF65-F5344CB8AC3E}">
        <p14:creationId xmlns:p14="http://schemas.microsoft.com/office/powerpoint/2010/main" xmlns="" val="5376328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5370576"/>
          </a:xfrm>
          <a:prstGeom prst="rect">
            <a:avLst/>
          </a:prstGeom>
        </p:spPr>
      </p:pic>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2017/8/3</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任意多边形 7"/>
          <p:cNvSpPr/>
          <p:nvPr userDrawn="1"/>
        </p:nvSpPr>
        <p:spPr>
          <a:xfrm>
            <a:off x="0" y="2857500"/>
            <a:ext cx="9144000" cy="285750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18943"/>
              <a:gd name="connsiteX1-231" fmla="*/ 9144000 w 9144000"/>
              <a:gd name="connsiteY1-232" fmla="*/ 1171840 h 3618943"/>
              <a:gd name="connsiteX2-233" fmla="*/ 9144000 w 9144000"/>
              <a:gd name="connsiteY2-234" fmla="*/ 1498149 h 3618943"/>
              <a:gd name="connsiteX3-235" fmla="*/ 9144000 w 9144000"/>
              <a:gd name="connsiteY3-236" fmla="*/ 3618943 h 3618943"/>
              <a:gd name="connsiteX4-237" fmla="*/ 0 w 9144000"/>
              <a:gd name="connsiteY4-238" fmla="*/ 3618943 h 3618943"/>
              <a:gd name="connsiteX5-239" fmla="*/ 0 w 9144000"/>
              <a:gd name="connsiteY5-240" fmla="*/ 0 h 3618943"/>
              <a:gd name="connsiteX0-241" fmla="*/ 0 w 9144000"/>
              <a:gd name="connsiteY0-242" fmla="*/ 0 h 3618943"/>
              <a:gd name="connsiteX1-243" fmla="*/ 9144000 w 9144000"/>
              <a:gd name="connsiteY1-244" fmla="*/ 1171840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1171840 h 3618943"/>
              <a:gd name="connsiteX2-257" fmla="*/ 9144000 w 9144000"/>
              <a:gd name="connsiteY2-258" fmla="*/ 1498149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1171840 h 3618943"/>
              <a:gd name="connsiteX2-269" fmla="*/ 9144000 w 9144000"/>
              <a:gd name="connsiteY2-270" fmla="*/ 1498149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1171840 h 3618943"/>
              <a:gd name="connsiteX2-281" fmla="*/ 9144000 w 9144000"/>
              <a:gd name="connsiteY2-282" fmla="*/ 1498149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1171840 h 3618943"/>
              <a:gd name="connsiteX2-293" fmla="*/ 9144000 w 9144000"/>
              <a:gd name="connsiteY2-294" fmla="*/ 1498149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1171840 h 3618943"/>
              <a:gd name="connsiteX2-305" fmla="*/ 9144000 w 9144000"/>
              <a:gd name="connsiteY2-306" fmla="*/ 1498149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1171840 h 3618943"/>
              <a:gd name="connsiteX2-317" fmla="*/ 9144000 w 9144000"/>
              <a:gd name="connsiteY2-318" fmla="*/ 1498149 h 3618943"/>
              <a:gd name="connsiteX3-319" fmla="*/ 9144000 w 9144000"/>
              <a:gd name="connsiteY3-320" fmla="*/ 3618943 h 3618943"/>
              <a:gd name="connsiteX4-321" fmla="*/ 0 w 9144000"/>
              <a:gd name="connsiteY4-322" fmla="*/ 3618943 h 3618943"/>
              <a:gd name="connsiteX5-323" fmla="*/ 0 w 9144000"/>
              <a:gd name="connsiteY5-324"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1783491" y="2055435"/>
                  <a:pt x="7842422" y="1878666"/>
                  <a:pt x="9144000" y="1171840"/>
                </a:cubicBezTo>
                <a:lnTo>
                  <a:pt x="9144000" y="1498149"/>
                </a:lnTo>
                <a:lnTo>
                  <a:pt x="9144000" y="3618943"/>
                </a:lnTo>
                <a:lnTo>
                  <a:pt x="0" y="3618943"/>
                </a:lnTo>
                <a:lnTo>
                  <a:pt x="0" y="0"/>
                </a:lnTo>
                <a:close/>
              </a:path>
            </a:pathLst>
          </a:custGeom>
          <a:solidFill>
            <a:srgbClr val="0070C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userDrawn="1"/>
        </p:nvSpPr>
        <p:spPr>
          <a:xfrm>
            <a:off x="0" y="3257550"/>
            <a:ext cx="9144000" cy="245745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2117124" y="1906711"/>
                  <a:pt x="7212227" y="1650233"/>
                  <a:pt x="9144000" y="1171840"/>
                </a:cubicBezTo>
                <a:lnTo>
                  <a:pt x="9144000" y="1498149"/>
                </a:lnTo>
                <a:lnTo>
                  <a:pt x="9144000" y="3618943"/>
                </a:lnTo>
                <a:lnTo>
                  <a:pt x="0" y="3618943"/>
                </a:lnTo>
                <a:lnTo>
                  <a:pt x="0" y="0"/>
                </a:lnTo>
                <a:close/>
              </a:path>
            </a:pathLst>
          </a:custGeom>
          <a:gradFill flip="none" rotWithShape="1">
            <a:gsLst>
              <a:gs pos="0">
                <a:schemeClr val="tx1">
                  <a:lumMod val="65000"/>
                  <a:lumOff val="35000"/>
                </a:schemeClr>
              </a:gs>
              <a:gs pos="50000">
                <a:schemeClr val="bg1">
                  <a:lumMod val="50000"/>
                  <a:tint val="44500"/>
                  <a:satMod val="160000"/>
                </a:schemeClr>
              </a:gs>
              <a:gs pos="100000">
                <a:schemeClr val="bg1">
                  <a:alpha val="95000"/>
                </a:schemeClr>
              </a:gs>
            </a:gsLst>
            <a:lin ang="2700000" scaled="1"/>
            <a:tileRect/>
          </a:gradFill>
          <a:ln>
            <a:noFill/>
          </a:ln>
          <a:effectLst>
            <a:outerShdw dist="38100" dir="16200000"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ctrTitle"/>
          </p:nvPr>
        </p:nvSpPr>
        <p:spPr>
          <a:xfrm>
            <a:off x="0" y="4102100"/>
            <a:ext cx="6394450" cy="1225021"/>
          </a:xfrm>
        </p:spPr>
        <p:txBody>
          <a:bodyPr>
            <a:normAutofit/>
          </a:bodyPr>
          <a:lstStyle>
            <a:lvl1pPr>
              <a:defRPr sz="2800" b="1"/>
            </a:lvl1pPr>
          </a:lstStyle>
          <a:p>
            <a:r>
              <a:rPr lang="zh-CN" altLang="en-US" dirty="0"/>
              <a:t>单击此处编辑母版标题样式</a:t>
            </a:r>
          </a:p>
        </p:txBody>
      </p:sp>
      <p:sp>
        <p:nvSpPr>
          <p:cNvPr id="3" name="副标题 2"/>
          <p:cNvSpPr>
            <a:spLocks noGrp="1"/>
          </p:cNvSpPr>
          <p:nvPr>
            <p:ph type="subTitle" idx="1"/>
          </p:nvPr>
        </p:nvSpPr>
        <p:spPr>
          <a:xfrm>
            <a:off x="0" y="4984750"/>
            <a:ext cx="6400800" cy="1460500"/>
          </a:xfrm>
        </p:spPr>
        <p:txBody>
          <a:bodyPr>
            <a:normAutofit/>
          </a:bodyPr>
          <a:lstStyle>
            <a:lvl1pPr marL="986155" indent="0" algn="l" defTabSz="985520">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pic>
        <p:nvPicPr>
          <p:cNvPr id="12" name="图片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4145" y="110506"/>
            <a:ext cx="731431" cy="668433"/>
          </a:xfrm>
          <a:prstGeom prst="rect">
            <a:avLst/>
          </a:prstGeom>
        </p:spPr>
      </p:pic>
      <p:pic>
        <p:nvPicPr>
          <p:cNvPr id="13" name="图片 12"/>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9552" y="-7702"/>
            <a:ext cx="3456147" cy="8594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2017/8/3</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2017/8/3</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2017/8/3</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5"/>
            <a:ext cx="2057400" cy="487627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865"/>
            <a:ext cx="6019800" cy="487627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2017/8/3</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pic>
        <p:nvPicPr>
          <p:cNvPr id="10" name="图片 9" descr="background1.jpg"/>
          <p:cNvPicPr>
            <a:picLocks noChangeAspect="1"/>
          </p:cNvPicPr>
          <p:nvPr userDrawn="1"/>
        </p:nvPicPr>
        <p:blipFill>
          <a:blip r:embed="rId2" cstate="print"/>
          <a:srcRect t="12988"/>
          <a:stretch>
            <a:fillRect/>
          </a:stretch>
        </p:blipFill>
        <p:spPr>
          <a:xfrm>
            <a:off x="0" y="742265"/>
            <a:ext cx="9144000" cy="4972735"/>
          </a:xfrm>
          <a:prstGeom prst="rect">
            <a:avLst/>
          </a:prstGeom>
        </p:spPr>
      </p:pic>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1" name="标题 1"/>
          <p:cNvSpPr>
            <a:spLocks noGrp="1"/>
          </p:cNvSpPr>
          <p:nvPr>
            <p:ph type="title"/>
          </p:nvPr>
        </p:nvSpPr>
        <p:spPr>
          <a:xfrm>
            <a:off x="457200" y="546099"/>
            <a:ext cx="8229600" cy="635265"/>
          </a:xfrm>
        </p:spPr>
        <p:txBody>
          <a:bodyPr>
            <a:normAutofit/>
          </a:bodyPr>
          <a:lstStyle>
            <a:lvl1pPr algn="l">
              <a:defRPr sz="3200" b="1"/>
            </a:lvl1pPr>
          </a:lstStyle>
          <a:p>
            <a:r>
              <a:rPr lang="zh-CN" altLang="en-US" dirty="0"/>
              <a:t>单击此处编辑母版标题样式</a:t>
            </a:r>
          </a:p>
        </p:txBody>
      </p:sp>
      <p:sp>
        <p:nvSpPr>
          <p:cNvPr id="12" name="内容占位符 2"/>
          <p:cNvSpPr>
            <a:spLocks noGrp="1"/>
          </p:cNvSpPr>
          <p:nvPr>
            <p:ph idx="1"/>
          </p:nvPr>
        </p:nvSpPr>
        <p:spPr>
          <a:xfrm>
            <a:off x="457200" y="1333500"/>
            <a:ext cx="82296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5"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
        <p:nvSpPr>
          <p:cNvPr id="13" name="任意多边形 12"/>
          <p:cNvSpPr/>
          <p:nvPr userDrawn="1"/>
        </p:nvSpPr>
        <p:spPr>
          <a:xfrm flipH="1" flipV="1">
            <a:off x="0" y="-157835"/>
            <a:ext cx="9144000" cy="597568"/>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81179"/>
              <a:gd name="connsiteX1-231" fmla="*/ 9144000 w 9144000"/>
              <a:gd name="connsiteY1-232" fmla="*/ 2143012 h 3681179"/>
              <a:gd name="connsiteX2-233" fmla="*/ 9144000 w 9144000"/>
              <a:gd name="connsiteY2-234" fmla="*/ 1498149 h 3681179"/>
              <a:gd name="connsiteX3-235" fmla="*/ 9144000 w 9144000"/>
              <a:gd name="connsiteY3-236" fmla="*/ 3618943 h 3681179"/>
              <a:gd name="connsiteX4-237" fmla="*/ 0 w 9144000"/>
              <a:gd name="connsiteY4-238" fmla="*/ 3618943 h 3681179"/>
              <a:gd name="connsiteX5-239" fmla="*/ 0 w 9144000"/>
              <a:gd name="connsiteY5-240" fmla="*/ 0 h 3681179"/>
              <a:gd name="connsiteX0-241" fmla="*/ 0 w 9144000"/>
              <a:gd name="connsiteY0-242" fmla="*/ 0 h 3618943"/>
              <a:gd name="connsiteX1-243" fmla="*/ 9144000 w 9144000"/>
              <a:gd name="connsiteY1-244" fmla="*/ 2143012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2143012 h 3618943"/>
              <a:gd name="connsiteX2-257" fmla="*/ 9144000 w 9144000"/>
              <a:gd name="connsiteY2-258" fmla="*/ 2143012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2143012 h 3618943"/>
              <a:gd name="connsiteX2-269" fmla="*/ 9144000 w 9144000"/>
              <a:gd name="connsiteY2-270" fmla="*/ 2381125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2143012 h 3618943"/>
              <a:gd name="connsiteX2-281" fmla="*/ 9144000 w 9144000"/>
              <a:gd name="connsiteY2-282" fmla="*/ 2619238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2619238 h 3618943"/>
              <a:gd name="connsiteX2-293" fmla="*/ 9144000 w 9144000"/>
              <a:gd name="connsiteY2-294" fmla="*/ 2619238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2619238 h 3618943"/>
              <a:gd name="connsiteX2-305" fmla="*/ 9144000 w 9144000"/>
              <a:gd name="connsiteY2-306" fmla="*/ 2619238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2619238 h 3618943"/>
              <a:gd name="connsiteX2-317" fmla="*/ 9144000 w 9144000"/>
              <a:gd name="connsiteY2-318" fmla="*/ 2619238 h 3618943"/>
              <a:gd name="connsiteX3-319" fmla="*/ 9144000 w 9144000"/>
              <a:gd name="connsiteY3-320" fmla="*/ 3618943 h 3618943"/>
              <a:gd name="connsiteX4-321" fmla="*/ 0 w 9144000"/>
              <a:gd name="connsiteY4-322" fmla="*/ 3618943 h 3618943"/>
              <a:gd name="connsiteX5-323" fmla="*/ 0 w 9144000"/>
              <a:gd name="connsiteY5-324" fmla="*/ 0 h 3618943"/>
              <a:gd name="connsiteX0-325" fmla="*/ 0 w 9144000"/>
              <a:gd name="connsiteY0-326" fmla="*/ 0 h 3618943"/>
              <a:gd name="connsiteX1-327" fmla="*/ 9144000 w 9144000"/>
              <a:gd name="connsiteY1-328" fmla="*/ 2619238 h 3618943"/>
              <a:gd name="connsiteX2-329" fmla="*/ 9144000 w 9144000"/>
              <a:gd name="connsiteY2-330" fmla="*/ 2619238 h 3618943"/>
              <a:gd name="connsiteX3-331" fmla="*/ 9144000 w 9144000"/>
              <a:gd name="connsiteY3-332" fmla="*/ 3618943 h 3618943"/>
              <a:gd name="connsiteX4-333" fmla="*/ 0 w 9144000"/>
              <a:gd name="connsiteY4-334" fmla="*/ 3618943 h 3618943"/>
              <a:gd name="connsiteX5-335" fmla="*/ 0 w 9144000"/>
              <a:gd name="connsiteY5-336" fmla="*/ 0 h 3618943"/>
              <a:gd name="connsiteX0-337" fmla="*/ 0 w 9144000"/>
              <a:gd name="connsiteY0-338" fmla="*/ 0 h 3618943"/>
              <a:gd name="connsiteX1-339" fmla="*/ 9144000 w 9144000"/>
              <a:gd name="connsiteY1-340" fmla="*/ 2619238 h 3618943"/>
              <a:gd name="connsiteX2-341" fmla="*/ 9144000 w 9144000"/>
              <a:gd name="connsiteY2-342" fmla="*/ 2619238 h 3618943"/>
              <a:gd name="connsiteX3-343" fmla="*/ 9144000 w 9144000"/>
              <a:gd name="connsiteY3-344" fmla="*/ 3618943 h 3618943"/>
              <a:gd name="connsiteX4-345" fmla="*/ 0 w 9144000"/>
              <a:gd name="connsiteY4-346" fmla="*/ 3618943 h 3618943"/>
              <a:gd name="connsiteX5-347" fmla="*/ 0 w 9144000"/>
              <a:gd name="connsiteY5-348" fmla="*/ 0 h 3618943"/>
              <a:gd name="connsiteX0-349" fmla="*/ 0 w 9144000"/>
              <a:gd name="connsiteY0-350" fmla="*/ 0 h 3618943"/>
              <a:gd name="connsiteX1-351" fmla="*/ 9144000 w 9144000"/>
              <a:gd name="connsiteY1-352" fmla="*/ 2619238 h 3618943"/>
              <a:gd name="connsiteX2-353" fmla="*/ 9144000 w 9144000"/>
              <a:gd name="connsiteY2-354" fmla="*/ 2619238 h 3618943"/>
              <a:gd name="connsiteX3-355" fmla="*/ 9144000 w 9144000"/>
              <a:gd name="connsiteY3-356" fmla="*/ 3618943 h 3618943"/>
              <a:gd name="connsiteX4-357" fmla="*/ 0 w 9144000"/>
              <a:gd name="connsiteY4-358" fmla="*/ 3618943 h 3618943"/>
              <a:gd name="connsiteX5-359" fmla="*/ 0 w 9144000"/>
              <a:gd name="connsiteY5-360" fmla="*/ 0 h 3618943"/>
              <a:gd name="connsiteX0-361" fmla="*/ 0 w 9144000"/>
              <a:gd name="connsiteY0-362" fmla="*/ 0 h 3618943"/>
              <a:gd name="connsiteX1-363" fmla="*/ 9144000 w 9144000"/>
              <a:gd name="connsiteY1-364" fmla="*/ 2619238 h 3618943"/>
              <a:gd name="connsiteX2-365" fmla="*/ 9144000 w 9144000"/>
              <a:gd name="connsiteY2-366" fmla="*/ 2619238 h 3618943"/>
              <a:gd name="connsiteX3-367" fmla="*/ 9144000 w 9144000"/>
              <a:gd name="connsiteY3-368" fmla="*/ 3618943 h 3618943"/>
              <a:gd name="connsiteX4-369" fmla="*/ 0 w 9144000"/>
              <a:gd name="connsiteY4-370" fmla="*/ 3618943 h 3618943"/>
              <a:gd name="connsiteX5-371" fmla="*/ 0 w 9144000"/>
              <a:gd name="connsiteY5-372" fmla="*/ 0 h 3618943"/>
              <a:gd name="connsiteX0-373" fmla="*/ 0 w 9144000"/>
              <a:gd name="connsiteY0-374" fmla="*/ 0 h 3618943"/>
              <a:gd name="connsiteX1-375" fmla="*/ 9144000 w 9144000"/>
              <a:gd name="connsiteY1-376" fmla="*/ 2619238 h 3618943"/>
              <a:gd name="connsiteX2-377" fmla="*/ 9144000 w 9144000"/>
              <a:gd name="connsiteY2-378" fmla="*/ 2619238 h 3618943"/>
              <a:gd name="connsiteX3-379" fmla="*/ 9144000 w 9144000"/>
              <a:gd name="connsiteY3-380" fmla="*/ 3618943 h 3618943"/>
              <a:gd name="connsiteX4-381" fmla="*/ 0 w 9144000"/>
              <a:gd name="connsiteY4-382" fmla="*/ 3618943 h 3618943"/>
              <a:gd name="connsiteX5-383" fmla="*/ 0 w 9144000"/>
              <a:gd name="connsiteY5-384" fmla="*/ 0 h 3618943"/>
              <a:gd name="connsiteX0-385" fmla="*/ 0 w 9144000"/>
              <a:gd name="connsiteY0-386" fmla="*/ 0 h 3618943"/>
              <a:gd name="connsiteX1-387" fmla="*/ 9144000 w 9144000"/>
              <a:gd name="connsiteY1-388" fmla="*/ 2619238 h 3618943"/>
              <a:gd name="connsiteX2-389" fmla="*/ 9144000 w 9144000"/>
              <a:gd name="connsiteY2-390" fmla="*/ 2619238 h 3618943"/>
              <a:gd name="connsiteX3-391" fmla="*/ 9144000 w 9144000"/>
              <a:gd name="connsiteY3-392" fmla="*/ 3618943 h 3618943"/>
              <a:gd name="connsiteX4-393" fmla="*/ 0 w 9144000"/>
              <a:gd name="connsiteY4-394" fmla="*/ 3618943 h 3618943"/>
              <a:gd name="connsiteX5-395" fmla="*/ 0 w 9144000"/>
              <a:gd name="connsiteY5-396" fmla="*/ 0 h 3618943"/>
              <a:gd name="connsiteX0-397" fmla="*/ 0 w 9144000"/>
              <a:gd name="connsiteY0-398" fmla="*/ 0 h 3618943"/>
              <a:gd name="connsiteX1-399" fmla="*/ 9144000 w 9144000"/>
              <a:gd name="connsiteY1-400" fmla="*/ 2619238 h 3618943"/>
              <a:gd name="connsiteX2-401" fmla="*/ 9144000 w 9144000"/>
              <a:gd name="connsiteY2-402" fmla="*/ 2619238 h 3618943"/>
              <a:gd name="connsiteX3-403" fmla="*/ 9144000 w 9144000"/>
              <a:gd name="connsiteY3-404" fmla="*/ 3618943 h 3618943"/>
              <a:gd name="connsiteX4-405" fmla="*/ 0 w 9144000"/>
              <a:gd name="connsiteY4-406" fmla="*/ 3618943 h 3618943"/>
              <a:gd name="connsiteX5-407" fmla="*/ 0 w 9144000"/>
              <a:gd name="connsiteY5-408" fmla="*/ 0 h 3618943"/>
              <a:gd name="connsiteX0-409" fmla="*/ 0 w 9144000"/>
              <a:gd name="connsiteY0-410" fmla="*/ 0 h 3618943"/>
              <a:gd name="connsiteX1-411" fmla="*/ 9144000 w 9144000"/>
              <a:gd name="connsiteY1-412" fmla="*/ 2619238 h 3618943"/>
              <a:gd name="connsiteX2-413" fmla="*/ 9144000 w 9144000"/>
              <a:gd name="connsiteY2-414" fmla="*/ 2619238 h 3618943"/>
              <a:gd name="connsiteX3-415" fmla="*/ 9144000 w 9144000"/>
              <a:gd name="connsiteY3-416" fmla="*/ 3618943 h 3618943"/>
              <a:gd name="connsiteX4-417" fmla="*/ 0 w 9144000"/>
              <a:gd name="connsiteY4-418" fmla="*/ 3618943 h 3618943"/>
              <a:gd name="connsiteX5-419" fmla="*/ 0 w 9144000"/>
              <a:gd name="connsiteY5-420" fmla="*/ 0 h 3618943"/>
              <a:gd name="connsiteX0-421" fmla="*/ 0 w 9144000"/>
              <a:gd name="connsiteY0-422" fmla="*/ 0 h 3618943"/>
              <a:gd name="connsiteX1-423" fmla="*/ 9144000 w 9144000"/>
              <a:gd name="connsiteY1-424" fmla="*/ 2619238 h 3618943"/>
              <a:gd name="connsiteX2-425" fmla="*/ 9144000 w 9144000"/>
              <a:gd name="connsiteY2-426" fmla="*/ 2619238 h 3618943"/>
              <a:gd name="connsiteX3-427" fmla="*/ 9144000 w 9144000"/>
              <a:gd name="connsiteY3-428" fmla="*/ 3618943 h 3618943"/>
              <a:gd name="connsiteX4-429" fmla="*/ 0 w 9144000"/>
              <a:gd name="connsiteY4-430" fmla="*/ 3618943 h 3618943"/>
              <a:gd name="connsiteX5-431" fmla="*/ 0 w 9144000"/>
              <a:gd name="connsiteY5-432" fmla="*/ 0 h 3618943"/>
              <a:gd name="connsiteX0-433" fmla="*/ 0 w 9144000"/>
              <a:gd name="connsiteY0-434" fmla="*/ 0 h 3618943"/>
              <a:gd name="connsiteX1-435" fmla="*/ 9144000 w 9144000"/>
              <a:gd name="connsiteY1-436" fmla="*/ 2619238 h 3618943"/>
              <a:gd name="connsiteX2-437" fmla="*/ 9144000 w 9144000"/>
              <a:gd name="connsiteY2-438" fmla="*/ 2619238 h 3618943"/>
              <a:gd name="connsiteX3-439" fmla="*/ 9144000 w 9144000"/>
              <a:gd name="connsiteY3-440" fmla="*/ 3618943 h 3618943"/>
              <a:gd name="connsiteX4-441" fmla="*/ 0 w 9144000"/>
              <a:gd name="connsiteY4-442" fmla="*/ 3618943 h 3618943"/>
              <a:gd name="connsiteX5-443" fmla="*/ 0 w 9144000"/>
              <a:gd name="connsiteY5-444" fmla="*/ 0 h 3618943"/>
              <a:gd name="connsiteX0-445" fmla="*/ 0 w 9144000"/>
              <a:gd name="connsiteY0-446" fmla="*/ 0 h 3618943"/>
              <a:gd name="connsiteX1-447" fmla="*/ 9144000 w 9144000"/>
              <a:gd name="connsiteY1-448" fmla="*/ 2619238 h 3618943"/>
              <a:gd name="connsiteX2-449" fmla="*/ 9144000 w 9144000"/>
              <a:gd name="connsiteY2-450" fmla="*/ 2619238 h 3618943"/>
              <a:gd name="connsiteX3-451" fmla="*/ 9144000 w 9144000"/>
              <a:gd name="connsiteY3-452" fmla="*/ 3618943 h 3618943"/>
              <a:gd name="connsiteX4-453" fmla="*/ 0 w 9144000"/>
              <a:gd name="connsiteY4-454" fmla="*/ 3618943 h 3618943"/>
              <a:gd name="connsiteX5-455" fmla="*/ 0 w 9144000"/>
              <a:gd name="connsiteY5-456" fmla="*/ 0 h 3618943"/>
              <a:gd name="connsiteX0-457" fmla="*/ 0 w 9144000"/>
              <a:gd name="connsiteY0-458" fmla="*/ 0 h 3618943"/>
              <a:gd name="connsiteX1-459" fmla="*/ 9144000 w 9144000"/>
              <a:gd name="connsiteY1-460" fmla="*/ 2619238 h 3618943"/>
              <a:gd name="connsiteX2-461" fmla="*/ 9144000 w 9144000"/>
              <a:gd name="connsiteY2-462" fmla="*/ 2619238 h 3618943"/>
              <a:gd name="connsiteX3-463" fmla="*/ 9144000 w 9144000"/>
              <a:gd name="connsiteY3-464" fmla="*/ 3618943 h 3618943"/>
              <a:gd name="connsiteX4-465" fmla="*/ 0 w 9144000"/>
              <a:gd name="connsiteY4-466" fmla="*/ 3618943 h 3618943"/>
              <a:gd name="connsiteX5-467" fmla="*/ 0 w 9144000"/>
              <a:gd name="connsiteY5-468" fmla="*/ 0 h 3618943"/>
              <a:gd name="connsiteX0-469" fmla="*/ 0 w 9144000"/>
              <a:gd name="connsiteY0-470" fmla="*/ 0 h 3618943"/>
              <a:gd name="connsiteX1-471" fmla="*/ 9144000 w 9144000"/>
              <a:gd name="connsiteY1-472" fmla="*/ 2619238 h 3618943"/>
              <a:gd name="connsiteX2-473" fmla="*/ 9144000 w 9144000"/>
              <a:gd name="connsiteY2-474" fmla="*/ 2619238 h 3618943"/>
              <a:gd name="connsiteX3-475" fmla="*/ 9144000 w 9144000"/>
              <a:gd name="connsiteY3-476" fmla="*/ 3618943 h 3618943"/>
              <a:gd name="connsiteX4-477" fmla="*/ 0 w 9144000"/>
              <a:gd name="connsiteY4-478" fmla="*/ 3618943 h 3618943"/>
              <a:gd name="connsiteX5-479" fmla="*/ 0 w 9144000"/>
              <a:gd name="connsiteY5-480" fmla="*/ 0 h 3618943"/>
              <a:gd name="connsiteX0-481" fmla="*/ 0 w 9144000"/>
              <a:gd name="connsiteY0-482" fmla="*/ 0 h 3618943"/>
              <a:gd name="connsiteX1-483" fmla="*/ 9144000 w 9144000"/>
              <a:gd name="connsiteY1-484" fmla="*/ 2619238 h 3618943"/>
              <a:gd name="connsiteX2-485" fmla="*/ 9144000 w 9144000"/>
              <a:gd name="connsiteY2-486" fmla="*/ 2619238 h 3618943"/>
              <a:gd name="connsiteX3-487" fmla="*/ 9144000 w 9144000"/>
              <a:gd name="connsiteY3-488" fmla="*/ 3618943 h 3618943"/>
              <a:gd name="connsiteX4-489" fmla="*/ 0 w 9144000"/>
              <a:gd name="connsiteY4-490" fmla="*/ 3618943 h 3618943"/>
              <a:gd name="connsiteX5-491" fmla="*/ 0 w 9144000"/>
              <a:gd name="connsiteY5-492" fmla="*/ 0 h 3618943"/>
              <a:gd name="connsiteX0-493" fmla="*/ 0 w 9144000"/>
              <a:gd name="connsiteY0-494" fmla="*/ 0 h 3618943"/>
              <a:gd name="connsiteX1-495" fmla="*/ 9144000 w 9144000"/>
              <a:gd name="connsiteY1-496" fmla="*/ 2619238 h 3618943"/>
              <a:gd name="connsiteX2-497" fmla="*/ 9144000 w 9144000"/>
              <a:gd name="connsiteY2-498" fmla="*/ 2619238 h 3618943"/>
              <a:gd name="connsiteX3-499" fmla="*/ 9144000 w 9144000"/>
              <a:gd name="connsiteY3-500" fmla="*/ 3618943 h 3618943"/>
              <a:gd name="connsiteX4-501" fmla="*/ 0 w 9144000"/>
              <a:gd name="connsiteY4-502" fmla="*/ 3618943 h 3618943"/>
              <a:gd name="connsiteX5-503" fmla="*/ 0 w 9144000"/>
              <a:gd name="connsiteY5-504" fmla="*/ 0 h 3618943"/>
              <a:gd name="connsiteX0-505" fmla="*/ 0 w 9144000"/>
              <a:gd name="connsiteY0-506" fmla="*/ 0 h 3618943"/>
              <a:gd name="connsiteX1-507" fmla="*/ 9144000 w 9144000"/>
              <a:gd name="connsiteY1-508" fmla="*/ 2619238 h 3618943"/>
              <a:gd name="connsiteX2-509" fmla="*/ 9144000 w 9144000"/>
              <a:gd name="connsiteY2-510" fmla="*/ 2619238 h 3618943"/>
              <a:gd name="connsiteX3-511" fmla="*/ 9144000 w 9144000"/>
              <a:gd name="connsiteY3-512" fmla="*/ 3618943 h 3618943"/>
              <a:gd name="connsiteX4-513" fmla="*/ 0 w 9144000"/>
              <a:gd name="connsiteY4-514" fmla="*/ 3618943 h 3618943"/>
              <a:gd name="connsiteX5-515" fmla="*/ 0 w 9144000"/>
              <a:gd name="connsiteY5-516" fmla="*/ 0 h 3618943"/>
              <a:gd name="connsiteX0-517" fmla="*/ 0 w 9144000"/>
              <a:gd name="connsiteY0-518" fmla="*/ 0 h 3618943"/>
              <a:gd name="connsiteX1-519" fmla="*/ 9144000 w 9144000"/>
              <a:gd name="connsiteY1-520" fmla="*/ 2619238 h 3618943"/>
              <a:gd name="connsiteX2-521" fmla="*/ 9144000 w 9144000"/>
              <a:gd name="connsiteY2-522" fmla="*/ 2619238 h 3618943"/>
              <a:gd name="connsiteX3-523" fmla="*/ 9144000 w 9144000"/>
              <a:gd name="connsiteY3-524" fmla="*/ 3618943 h 3618943"/>
              <a:gd name="connsiteX4-525" fmla="*/ 0 w 9144000"/>
              <a:gd name="connsiteY4-526" fmla="*/ 3618943 h 3618943"/>
              <a:gd name="connsiteX5-527" fmla="*/ 0 w 9144000"/>
              <a:gd name="connsiteY5-528" fmla="*/ 0 h 3618943"/>
              <a:gd name="connsiteX0-529" fmla="*/ 0 w 9144000"/>
              <a:gd name="connsiteY0-530" fmla="*/ 0 h 3618943"/>
              <a:gd name="connsiteX1-531" fmla="*/ 9144000 w 9144000"/>
              <a:gd name="connsiteY1-532" fmla="*/ 2619238 h 3618943"/>
              <a:gd name="connsiteX2-533" fmla="*/ 9144000 w 9144000"/>
              <a:gd name="connsiteY2-534" fmla="*/ 2619238 h 3618943"/>
              <a:gd name="connsiteX3-535" fmla="*/ 9144000 w 9144000"/>
              <a:gd name="connsiteY3-536" fmla="*/ 3618943 h 3618943"/>
              <a:gd name="connsiteX4-537" fmla="*/ 0 w 9144000"/>
              <a:gd name="connsiteY4-538" fmla="*/ 3618943 h 3618943"/>
              <a:gd name="connsiteX5-539" fmla="*/ 0 w 9144000"/>
              <a:gd name="connsiteY5-540" fmla="*/ 0 h 3618943"/>
              <a:gd name="connsiteX0-541" fmla="*/ 0 w 9144000"/>
              <a:gd name="connsiteY0-542" fmla="*/ 0 h 2489220"/>
              <a:gd name="connsiteX1-543" fmla="*/ 9144000 w 9144000"/>
              <a:gd name="connsiteY1-544" fmla="*/ 1143306 h 2489220"/>
              <a:gd name="connsiteX2-545" fmla="*/ 9144000 w 9144000"/>
              <a:gd name="connsiteY2-546" fmla="*/ 1143306 h 2489220"/>
              <a:gd name="connsiteX3-547" fmla="*/ 9144000 w 9144000"/>
              <a:gd name="connsiteY3-548" fmla="*/ 2143011 h 2489220"/>
              <a:gd name="connsiteX4-549" fmla="*/ 0 w 9144000"/>
              <a:gd name="connsiteY4-550" fmla="*/ 2143011 h 2489220"/>
              <a:gd name="connsiteX5-551" fmla="*/ 0 w 9144000"/>
              <a:gd name="connsiteY5-552" fmla="*/ 0 h 2489220"/>
              <a:gd name="connsiteX0-553" fmla="*/ 0 w 9144000"/>
              <a:gd name="connsiteY0-554" fmla="*/ 0 h 2489220"/>
              <a:gd name="connsiteX1-555" fmla="*/ 9144000 w 9144000"/>
              <a:gd name="connsiteY1-556" fmla="*/ 1143306 h 2489220"/>
              <a:gd name="connsiteX2-557" fmla="*/ 9144000 w 9144000"/>
              <a:gd name="connsiteY2-558" fmla="*/ 714337 h 2489220"/>
              <a:gd name="connsiteX3-559" fmla="*/ 9144000 w 9144000"/>
              <a:gd name="connsiteY3-560" fmla="*/ 2143011 h 2489220"/>
              <a:gd name="connsiteX4-561" fmla="*/ 0 w 9144000"/>
              <a:gd name="connsiteY4-562" fmla="*/ 2143011 h 2489220"/>
              <a:gd name="connsiteX5-563" fmla="*/ 0 w 9144000"/>
              <a:gd name="connsiteY5-564" fmla="*/ 0 h 2489220"/>
              <a:gd name="connsiteX0-565" fmla="*/ 0 w 9144000"/>
              <a:gd name="connsiteY0-566" fmla="*/ 0 h 2489220"/>
              <a:gd name="connsiteX1-567" fmla="*/ 9144000 w 9144000"/>
              <a:gd name="connsiteY1-568" fmla="*/ 476225 h 2489220"/>
              <a:gd name="connsiteX2-569" fmla="*/ 9144000 w 9144000"/>
              <a:gd name="connsiteY2-570" fmla="*/ 714337 h 2489220"/>
              <a:gd name="connsiteX3-571" fmla="*/ 9144000 w 9144000"/>
              <a:gd name="connsiteY3-572" fmla="*/ 2143011 h 2489220"/>
              <a:gd name="connsiteX4-573" fmla="*/ 0 w 9144000"/>
              <a:gd name="connsiteY4-574" fmla="*/ 2143011 h 2489220"/>
              <a:gd name="connsiteX5-575" fmla="*/ 0 w 9144000"/>
              <a:gd name="connsiteY5-576" fmla="*/ 0 h 2489220"/>
              <a:gd name="connsiteX0-577" fmla="*/ 0 w 9144000"/>
              <a:gd name="connsiteY0-578" fmla="*/ 0 h 2489220"/>
              <a:gd name="connsiteX1-579" fmla="*/ 9144000 w 9144000"/>
              <a:gd name="connsiteY1-580" fmla="*/ 476225 h 2489220"/>
              <a:gd name="connsiteX2-581" fmla="*/ 9144000 w 9144000"/>
              <a:gd name="connsiteY2-582" fmla="*/ 714337 h 2489220"/>
              <a:gd name="connsiteX3-583" fmla="*/ 9144000 w 9144000"/>
              <a:gd name="connsiteY3-584" fmla="*/ 2143011 h 2489220"/>
              <a:gd name="connsiteX4-585" fmla="*/ 0 w 9144000"/>
              <a:gd name="connsiteY4-586" fmla="*/ 2143011 h 2489220"/>
              <a:gd name="connsiteX5-587" fmla="*/ 0 w 9144000"/>
              <a:gd name="connsiteY5-588" fmla="*/ 0 h 2489220"/>
              <a:gd name="connsiteX0-589" fmla="*/ 0 w 9144000"/>
              <a:gd name="connsiteY0-590" fmla="*/ 0 h 2489220"/>
              <a:gd name="connsiteX1-591" fmla="*/ 9144000 w 9144000"/>
              <a:gd name="connsiteY1-592" fmla="*/ 476225 h 2489220"/>
              <a:gd name="connsiteX2-593" fmla="*/ 9144000 w 9144000"/>
              <a:gd name="connsiteY2-594" fmla="*/ 714337 h 2489220"/>
              <a:gd name="connsiteX3-595" fmla="*/ 9144000 w 9144000"/>
              <a:gd name="connsiteY3-596" fmla="*/ 2143011 h 2489220"/>
              <a:gd name="connsiteX4-597" fmla="*/ 0 w 9144000"/>
              <a:gd name="connsiteY4-598" fmla="*/ 2143011 h 2489220"/>
              <a:gd name="connsiteX5-599" fmla="*/ 0 w 9144000"/>
              <a:gd name="connsiteY5-600" fmla="*/ 0 h 2489220"/>
              <a:gd name="connsiteX0-601" fmla="*/ 0 w 9144000"/>
              <a:gd name="connsiteY0-602" fmla="*/ 0 h 2489220"/>
              <a:gd name="connsiteX1-603" fmla="*/ 9144000 w 9144000"/>
              <a:gd name="connsiteY1-604" fmla="*/ 476225 h 2489220"/>
              <a:gd name="connsiteX2-605" fmla="*/ 9144000 w 9144000"/>
              <a:gd name="connsiteY2-606" fmla="*/ 714337 h 2489220"/>
              <a:gd name="connsiteX3-607" fmla="*/ 9144000 w 9144000"/>
              <a:gd name="connsiteY3-608" fmla="*/ 2143011 h 2489220"/>
              <a:gd name="connsiteX4-609" fmla="*/ 0 w 9144000"/>
              <a:gd name="connsiteY4-610" fmla="*/ 2143011 h 2489220"/>
              <a:gd name="connsiteX5-611" fmla="*/ 0 w 9144000"/>
              <a:gd name="connsiteY5-612" fmla="*/ 0 h 2489220"/>
              <a:gd name="connsiteX0-613" fmla="*/ 0 w 9144000"/>
              <a:gd name="connsiteY0-614" fmla="*/ 0 h 2489220"/>
              <a:gd name="connsiteX1-615" fmla="*/ 9144000 w 9144000"/>
              <a:gd name="connsiteY1-616" fmla="*/ 476225 h 2489220"/>
              <a:gd name="connsiteX2-617" fmla="*/ 9144000 w 9144000"/>
              <a:gd name="connsiteY2-618" fmla="*/ 714337 h 2489220"/>
              <a:gd name="connsiteX3-619" fmla="*/ 9144000 w 9144000"/>
              <a:gd name="connsiteY3-620" fmla="*/ 2143011 h 2489220"/>
              <a:gd name="connsiteX4-621" fmla="*/ 0 w 9144000"/>
              <a:gd name="connsiteY4-622" fmla="*/ 2143011 h 2489220"/>
              <a:gd name="connsiteX5-623" fmla="*/ 0 w 9144000"/>
              <a:gd name="connsiteY5-624" fmla="*/ 0 h 2489220"/>
              <a:gd name="connsiteX0-625" fmla="*/ 0 w 9144000"/>
              <a:gd name="connsiteY0-626" fmla="*/ 0 h 2489220"/>
              <a:gd name="connsiteX1-627" fmla="*/ 9144000 w 9144000"/>
              <a:gd name="connsiteY1-628" fmla="*/ 476225 h 2489220"/>
              <a:gd name="connsiteX2-629" fmla="*/ 9144000 w 9144000"/>
              <a:gd name="connsiteY2-630" fmla="*/ 714337 h 2489220"/>
              <a:gd name="connsiteX3-631" fmla="*/ 9144000 w 9144000"/>
              <a:gd name="connsiteY3-632" fmla="*/ 2143011 h 2489220"/>
              <a:gd name="connsiteX4-633" fmla="*/ 0 w 9144000"/>
              <a:gd name="connsiteY4-634" fmla="*/ 2143011 h 2489220"/>
              <a:gd name="connsiteX5-635" fmla="*/ 0 w 9144000"/>
              <a:gd name="connsiteY5-636" fmla="*/ 0 h 2489220"/>
              <a:gd name="connsiteX0-637" fmla="*/ 0 w 9144000"/>
              <a:gd name="connsiteY0-638" fmla="*/ 0 h 2489220"/>
              <a:gd name="connsiteX1-639" fmla="*/ 9144000 w 9144000"/>
              <a:gd name="connsiteY1-640" fmla="*/ 476225 h 2489220"/>
              <a:gd name="connsiteX2-641" fmla="*/ 9144000 w 9144000"/>
              <a:gd name="connsiteY2-642" fmla="*/ 714337 h 2489220"/>
              <a:gd name="connsiteX3-643" fmla="*/ 9144000 w 9144000"/>
              <a:gd name="connsiteY3-644" fmla="*/ 2143011 h 2489220"/>
              <a:gd name="connsiteX4-645" fmla="*/ 0 w 9144000"/>
              <a:gd name="connsiteY4-646" fmla="*/ 2143011 h 2489220"/>
              <a:gd name="connsiteX5-647" fmla="*/ 0 w 9144000"/>
              <a:gd name="connsiteY5-648" fmla="*/ 0 h 2489220"/>
              <a:gd name="connsiteX0-649" fmla="*/ 0 w 9144000"/>
              <a:gd name="connsiteY0-650" fmla="*/ 0 h 2489220"/>
              <a:gd name="connsiteX1-651" fmla="*/ 9144000 w 9144000"/>
              <a:gd name="connsiteY1-652" fmla="*/ 476225 h 2489220"/>
              <a:gd name="connsiteX2-653" fmla="*/ 9144000 w 9144000"/>
              <a:gd name="connsiteY2-654" fmla="*/ 714337 h 2489220"/>
              <a:gd name="connsiteX3-655" fmla="*/ 9144000 w 9144000"/>
              <a:gd name="connsiteY3-656" fmla="*/ 2143011 h 2489220"/>
              <a:gd name="connsiteX4-657" fmla="*/ 0 w 9144000"/>
              <a:gd name="connsiteY4-658" fmla="*/ 2143011 h 2489220"/>
              <a:gd name="connsiteX5-659" fmla="*/ 0 w 9144000"/>
              <a:gd name="connsiteY5-660" fmla="*/ 0 h 2489220"/>
              <a:gd name="connsiteX0-661" fmla="*/ 0 w 9144000"/>
              <a:gd name="connsiteY0-662" fmla="*/ 0 h 2489220"/>
              <a:gd name="connsiteX1-663" fmla="*/ 9144000 w 9144000"/>
              <a:gd name="connsiteY1-664" fmla="*/ 476225 h 2489220"/>
              <a:gd name="connsiteX2-665" fmla="*/ 9144000 w 9144000"/>
              <a:gd name="connsiteY2-666" fmla="*/ 714337 h 2489220"/>
              <a:gd name="connsiteX3-667" fmla="*/ 9144000 w 9144000"/>
              <a:gd name="connsiteY3-668" fmla="*/ 2143011 h 2489220"/>
              <a:gd name="connsiteX4-669" fmla="*/ 0 w 9144000"/>
              <a:gd name="connsiteY4-670" fmla="*/ 2143011 h 2489220"/>
              <a:gd name="connsiteX5-671" fmla="*/ 0 w 9144000"/>
              <a:gd name="connsiteY5-672" fmla="*/ 0 h 2489220"/>
              <a:gd name="connsiteX0-673" fmla="*/ 0 w 9144000"/>
              <a:gd name="connsiteY0-674" fmla="*/ 0 h 2489220"/>
              <a:gd name="connsiteX1-675" fmla="*/ 9144000 w 9144000"/>
              <a:gd name="connsiteY1-676" fmla="*/ 476225 h 2489220"/>
              <a:gd name="connsiteX2-677" fmla="*/ 9144000 w 9144000"/>
              <a:gd name="connsiteY2-678" fmla="*/ 714337 h 2489220"/>
              <a:gd name="connsiteX3-679" fmla="*/ 9144000 w 9144000"/>
              <a:gd name="connsiteY3-680" fmla="*/ 2143011 h 2489220"/>
              <a:gd name="connsiteX4-681" fmla="*/ 0 w 9144000"/>
              <a:gd name="connsiteY4-682" fmla="*/ 2143011 h 2489220"/>
              <a:gd name="connsiteX5-683" fmla="*/ 0 w 9144000"/>
              <a:gd name="connsiteY5-684" fmla="*/ 0 h 2489220"/>
              <a:gd name="connsiteX0-685" fmla="*/ 0 w 9144000"/>
              <a:gd name="connsiteY0-686" fmla="*/ 0 h 2489220"/>
              <a:gd name="connsiteX1-687" fmla="*/ 9144000 w 9144000"/>
              <a:gd name="connsiteY1-688" fmla="*/ 476225 h 2489220"/>
              <a:gd name="connsiteX2-689" fmla="*/ 9144000 w 9144000"/>
              <a:gd name="connsiteY2-690" fmla="*/ 714337 h 2489220"/>
              <a:gd name="connsiteX3-691" fmla="*/ 9144000 w 9144000"/>
              <a:gd name="connsiteY3-692" fmla="*/ 2143011 h 2489220"/>
              <a:gd name="connsiteX4-693" fmla="*/ 0 w 9144000"/>
              <a:gd name="connsiteY4-694" fmla="*/ 2143011 h 2489220"/>
              <a:gd name="connsiteX5-695" fmla="*/ 0 w 9144000"/>
              <a:gd name="connsiteY5-696" fmla="*/ 0 h 2489220"/>
              <a:gd name="connsiteX0-697" fmla="*/ 0 w 9144000"/>
              <a:gd name="connsiteY0-698" fmla="*/ 0 h 2982978"/>
              <a:gd name="connsiteX1-699" fmla="*/ 9144000 w 9144000"/>
              <a:gd name="connsiteY1-700" fmla="*/ 476225 h 2982978"/>
              <a:gd name="connsiteX2-701" fmla="*/ 9144000 w 9144000"/>
              <a:gd name="connsiteY2-702" fmla="*/ 714337 h 2982978"/>
              <a:gd name="connsiteX3-703" fmla="*/ 9144000 w 9144000"/>
              <a:gd name="connsiteY3-704" fmla="*/ 2143011 h 2982978"/>
              <a:gd name="connsiteX4-705" fmla="*/ 0 w 9144000"/>
              <a:gd name="connsiteY4-706" fmla="*/ 2143011 h 2982978"/>
              <a:gd name="connsiteX5-707" fmla="*/ 0 w 9144000"/>
              <a:gd name="connsiteY5-708" fmla="*/ 0 h 2982978"/>
              <a:gd name="connsiteX0-709" fmla="*/ 0 w 9144000"/>
              <a:gd name="connsiteY0-710" fmla="*/ 0 h 2489220"/>
              <a:gd name="connsiteX1-711" fmla="*/ 9144000 w 9144000"/>
              <a:gd name="connsiteY1-712" fmla="*/ 476225 h 2489220"/>
              <a:gd name="connsiteX2-713" fmla="*/ 9144000 w 9144000"/>
              <a:gd name="connsiteY2-714" fmla="*/ 714337 h 2489220"/>
              <a:gd name="connsiteX3-715" fmla="*/ 9144000 w 9144000"/>
              <a:gd name="connsiteY3-716" fmla="*/ 2143011 h 2489220"/>
              <a:gd name="connsiteX4-717" fmla="*/ 0 w 9144000"/>
              <a:gd name="connsiteY4-718" fmla="*/ 2143011 h 2489220"/>
              <a:gd name="connsiteX5-719" fmla="*/ 0 w 9144000"/>
              <a:gd name="connsiteY5-720" fmla="*/ 0 h 2489220"/>
              <a:gd name="connsiteX0-721" fmla="*/ 0 w 9144000"/>
              <a:gd name="connsiteY0-722" fmla="*/ 0 h 2354955"/>
              <a:gd name="connsiteX1-723" fmla="*/ 9144000 w 9144000"/>
              <a:gd name="connsiteY1-724" fmla="*/ 476225 h 2354955"/>
              <a:gd name="connsiteX2-725" fmla="*/ 9144000 w 9144000"/>
              <a:gd name="connsiteY2-726" fmla="*/ 714337 h 2354955"/>
              <a:gd name="connsiteX3-727" fmla="*/ 9144000 w 9144000"/>
              <a:gd name="connsiteY3-728" fmla="*/ 2143011 h 2354955"/>
              <a:gd name="connsiteX4-729" fmla="*/ 0 w 9144000"/>
              <a:gd name="connsiteY4-730" fmla="*/ 2143011 h 2354955"/>
              <a:gd name="connsiteX5-731" fmla="*/ 0 w 9144000"/>
              <a:gd name="connsiteY5-732" fmla="*/ 0 h 2354955"/>
              <a:gd name="connsiteX0-733" fmla="*/ 0 w 9144000"/>
              <a:gd name="connsiteY0-734" fmla="*/ 0 h 2641938"/>
              <a:gd name="connsiteX1-735" fmla="*/ 9144000 w 9144000"/>
              <a:gd name="connsiteY1-736" fmla="*/ 476225 h 2641938"/>
              <a:gd name="connsiteX2-737" fmla="*/ 9144000 w 9144000"/>
              <a:gd name="connsiteY2-738" fmla="*/ 714337 h 2641938"/>
              <a:gd name="connsiteX3-739" fmla="*/ 9144000 w 9144000"/>
              <a:gd name="connsiteY3-740" fmla="*/ 2143011 h 2641938"/>
              <a:gd name="connsiteX4-741" fmla="*/ 0 w 9144000"/>
              <a:gd name="connsiteY4-742" fmla="*/ 2143011 h 2641938"/>
              <a:gd name="connsiteX5-743" fmla="*/ 0 w 9144000"/>
              <a:gd name="connsiteY5-744" fmla="*/ 0 h 2641938"/>
              <a:gd name="connsiteX0-745" fmla="*/ 0 w 9144000"/>
              <a:gd name="connsiteY0-746" fmla="*/ 0 h 2354955"/>
              <a:gd name="connsiteX1-747" fmla="*/ 9144000 w 9144000"/>
              <a:gd name="connsiteY1-748" fmla="*/ 476225 h 2354955"/>
              <a:gd name="connsiteX2-749" fmla="*/ 9144000 w 9144000"/>
              <a:gd name="connsiteY2-750" fmla="*/ 714337 h 2354955"/>
              <a:gd name="connsiteX3-751" fmla="*/ 9144000 w 9144000"/>
              <a:gd name="connsiteY3-752" fmla="*/ 2143011 h 2354955"/>
              <a:gd name="connsiteX4-753" fmla="*/ 0 w 9144000"/>
              <a:gd name="connsiteY4-754" fmla="*/ 2143011 h 2354955"/>
              <a:gd name="connsiteX5-755" fmla="*/ 0 w 9144000"/>
              <a:gd name="connsiteY5-756" fmla="*/ 0 h 2354955"/>
              <a:gd name="connsiteX0-757" fmla="*/ 0 w 9144000"/>
              <a:gd name="connsiteY0-758" fmla="*/ 0 h 3137094"/>
              <a:gd name="connsiteX1-759" fmla="*/ 9144000 w 9144000"/>
              <a:gd name="connsiteY1-760" fmla="*/ 476225 h 3137094"/>
              <a:gd name="connsiteX2-761" fmla="*/ 9144000 w 9144000"/>
              <a:gd name="connsiteY2-762" fmla="*/ 714337 h 3137094"/>
              <a:gd name="connsiteX3-763" fmla="*/ 9144000 w 9144000"/>
              <a:gd name="connsiteY3-764" fmla="*/ 2143011 h 3137094"/>
              <a:gd name="connsiteX4-765" fmla="*/ 0 w 9144000"/>
              <a:gd name="connsiteY4-766" fmla="*/ 2143011 h 3137094"/>
              <a:gd name="connsiteX5-767" fmla="*/ 0 w 9144000"/>
              <a:gd name="connsiteY5-768" fmla="*/ 0 h 3137094"/>
              <a:gd name="connsiteX0-769" fmla="*/ 0 w 9144000"/>
              <a:gd name="connsiteY0-770" fmla="*/ 0 h 2573576"/>
              <a:gd name="connsiteX1-771" fmla="*/ 9144000 w 9144000"/>
              <a:gd name="connsiteY1-772" fmla="*/ 476225 h 2573576"/>
              <a:gd name="connsiteX2-773" fmla="*/ 9144000 w 9144000"/>
              <a:gd name="connsiteY2-774" fmla="*/ 714337 h 2573576"/>
              <a:gd name="connsiteX3-775" fmla="*/ 9144000 w 9144000"/>
              <a:gd name="connsiteY3-776" fmla="*/ 2143011 h 2573576"/>
              <a:gd name="connsiteX4-777" fmla="*/ 0 w 9144000"/>
              <a:gd name="connsiteY4-778" fmla="*/ 2143011 h 2573576"/>
              <a:gd name="connsiteX5-779" fmla="*/ 0 w 9144000"/>
              <a:gd name="connsiteY5-780" fmla="*/ 0 h 2573576"/>
              <a:gd name="connsiteX0-781" fmla="*/ 0 w 9144000"/>
              <a:gd name="connsiteY0-782" fmla="*/ 0 h 2354955"/>
              <a:gd name="connsiteX1-783" fmla="*/ 9144000 w 9144000"/>
              <a:gd name="connsiteY1-784" fmla="*/ 476225 h 2354955"/>
              <a:gd name="connsiteX2-785" fmla="*/ 9144000 w 9144000"/>
              <a:gd name="connsiteY2-786" fmla="*/ 714337 h 2354955"/>
              <a:gd name="connsiteX3-787" fmla="*/ 9144000 w 9144000"/>
              <a:gd name="connsiteY3-788" fmla="*/ 2143011 h 2354955"/>
              <a:gd name="connsiteX4-789" fmla="*/ 0 w 9144000"/>
              <a:gd name="connsiteY4-790" fmla="*/ 2143011 h 2354955"/>
              <a:gd name="connsiteX5-791" fmla="*/ 0 w 9144000"/>
              <a:gd name="connsiteY5-792" fmla="*/ 0 h 2354955"/>
              <a:gd name="connsiteX0-793" fmla="*/ 0 w 9144000"/>
              <a:gd name="connsiteY0-794" fmla="*/ 0 h 2354955"/>
              <a:gd name="connsiteX1-795" fmla="*/ 9144000 w 9144000"/>
              <a:gd name="connsiteY1-796" fmla="*/ 476225 h 2354955"/>
              <a:gd name="connsiteX2-797" fmla="*/ 9144000 w 9144000"/>
              <a:gd name="connsiteY2-798" fmla="*/ 714337 h 2354955"/>
              <a:gd name="connsiteX3-799" fmla="*/ 9144000 w 9144000"/>
              <a:gd name="connsiteY3-800" fmla="*/ 2143011 h 2354955"/>
              <a:gd name="connsiteX4-801" fmla="*/ 0 w 9144000"/>
              <a:gd name="connsiteY4-802" fmla="*/ 2143011 h 2354955"/>
              <a:gd name="connsiteX5-803" fmla="*/ 0 w 9144000"/>
              <a:gd name="connsiteY5-804" fmla="*/ 0 h 2354955"/>
              <a:gd name="connsiteX0-805" fmla="*/ 0 w 9144000"/>
              <a:gd name="connsiteY0-806" fmla="*/ 0 h 2354955"/>
              <a:gd name="connsiteX1-807" fmla="*/ 9144000 w 9144000"/>
              <a:gd name="connsiteY1-808" fmla="*/ 476225 h 2354955"/>
              <a:gd name="connsiteX2-809" fmla="*/ 9144000 w 9144000"/>
              <a:gd name="connsiteY2-810" fmla="*/ 714337 h 2354955"/>
              <a:gd name="connsiteX3-811" fmla="*/ 9144000 w 9144000"/>
              <a:gd name="connsiteY3-812" fmla="*/ 2143011 h 2354955"/>
              <a:gd name="connsiteX4-813" fmla="*/ 0 w 9144000"/>
              <a:gd name="connsiteY4-814" fmla="*/ 2143011 h 2354955"/>
              <a:gd name="connsiteX5-815" fmla="*/ 0 w 9144000"/>
              <a:gd name="connsiteY5-816" fmla="*/ 0 h 2354955"/>
              <a:gd name="connsiteX0-817" fmla="*/ 0 w 9144000"/>
              <a:gd name="connsiteY0-818" fmla="*/ 0 h 2354955"/>
              <a:gd name="connsiteX1-819" fmla="*/ 9144000 w 9144000"/>
              <a:gd name="connsiteY1-820" fmla="*/ 476225 h 2354955"/>
              <a:gd name="connsiteX2-821" fmla="*/ 9144000 w 9144000"/>
              <a:gd name="connsiteY2-822" fmla="*/ 714337 h 2354955"/>
              <a:gd name="connsiteX3-823" fmla="*/ 9144000 w 9144000"/>
              <a:gd name="connsiteY3-824" fmla="*/ 2143011 h 2354955"/>
              <a:gd name="connsiteX4-825" fmla="*/ 0 w 9144000"/>
              <a:gd name="connsiteY4-826" fmla="*/ 2143011 h 2354955"/>
              <a:gd name="connsiteX5-827" fmla="*/ 0 w 9144000"/>
              <a:gd name="connsiteY5-828" fmla="*/ 0 h 2354955"/>
              <a:gd name="connsiteX0-829" fmla="*/ 0 w 9144000"/>
              <a:gd name="connsiteY0-830" fmla="*/ 0 h 2354955"/>
              <a:gd name="connsiteX1-831" fmla="*/ 9144000 w 9144000"/>
              <a:gd name="connsiteY1-832" fmla="*/ 476225 h 2354955"/>
              <a:gd name="connsiteX2-833" fmla="*/ 9144000 w 9144000"/>
              <a:gd name="connsiteY2-834" fmla="*/ 714337 h 2354955"/>
              <a:gd name="connsiteX3-835" fmla="*/ 9144000 w 9144000"/>
              <a:gd name="connsiteY3-836" fmla="*/ 2143011 h 2354955"/>
              <a:gd name="connsiteX4-837" fmla="*/ 0 w 9144000"/>
              <a:gd name="connsiteY4-838" fmla="*/ 2143011 h 2354955"/>
              <a:gd name="connsiteX5-839" fmla="*/ 0 w 9144000"/>
              <a:gd name="connsiteY5-840" fmla="*/ 0 h 2354955"/>
              <a:gd name="connsiteX0-841" fmla="*/ 0 w 9144000"/>
              <a:gd name="connsiteY0-842" fmla="*/ 0 h 2354955"/>
              <a:gd name="connsiteX1-843" fmla="*/ 9144000 w 9144000"/>
              <a:gd name="connsiteY1-844" fmla="*/ 476225 h 2354955"/>
              <a:gd name="connsiteX2-845" fmla="*/ 9144000 w 9144000"/>
              <a:gd name="connsiteY2-846" fmla="*/ 714337 h 2354955"/>
              <a:gd name="connsiteX3-847" fmla="*/ 9144000 w 9144000"/>
              <a:gd name="connsiteY3-848" fmla="*/ 2143011 h 2354955"/>
              <a:gd name="connsiteX4-849" fmla="*/ 0 w 9144000"/>
              <a:gd name="connsiteY4-850" fmla="*/ 2143011 h 2354955"/>
              <a:gd name="connsiteX5-851" fmla="*/ 0 w 9144000"/>
              <a:gd name="connsiteY5-852" fmla="*/ 0 h 2354955"/>
              <a:gd name="connsiteX0-853" fmla="*/ 0 w 9144000"/>
              <a:gd name="connsiteY0-854" fmla="*/ 0 h 2354955"/>
              <a:gd name="connsiteX1-855" fmla="*/ 9144000 w 9144000"/>
              <a:gd name="connsiteY1-856" fmla="*/ 476225 h 2354955"/>
              <a:gd name="connsiteX2-857" fmla="*/ 9144000 w 9144000"/>
              <a:gd name="connsiteY2-858" fmla="*/ 714337 h 2354955"/>
              <a:gd name="connsiteX3-859" fmla="*/ 9144000 w 9144000"/>
              <a:gd name="connsiteY3-860" fmla="*/ 2143011 h 2354955"/>
              <a:gd name="connsiteX4-861" fmla="*/ 0 w 9144000"/>
              <a:gd name="connsiteY4-862" fmla="*/ 2143011 h 2354955"/>
              <a:gd name="connsiteX5-863" fmla="*/ 0 w 9144000"/>
              <a:gd name="connsiteY5-864" fmla="*/ 0 h 2354955"/>
              <a:gd name="connsiteX0-865" fmla="*/ 0 w 9144000"/>
              <a:gd name="connsiteY0-866" fmla="*/ 0 h 2354955"/>
              <a:gd name="connsiteX1-867" fmla="*/ 9144000 w 9144000"/>
              <a:gd name="connsiteY1-868" fmla="*/ 476225 h 2354955"/>
              <a:gd name="connsiteX2-869" fmla="*/ 9144000 w 9144000"/>
              <a:gd name="connsiteY2-870" fmla="*/ 714337 h 2354955"/>
              <a:gd name="connsiteX3-871" fmla="*/ 9144000 w 9144000"/>
              <a:gd name="connsiteY3-872" fmla="*/ 2143011 h 2354955"/>
              <a:gd name="connsiteX4-873" fmla="*/ 0 w 9144000"/>
              <a:gd name="connsiteY4-874" fmla="*/ 2143011 h 2354955"/>
              <a:gd name="connsiteX5-875" fmla="*/ 0 w 9144000"/>
              <a:gd name="connsiteY5-876" fmla="*/ 0 h 2354955"/>
              <a:gd name="connsiteX0-877" fmla="*/ 0 w 9144000"/>
              <a:gd name="connsiteY0-878" fmla="*/ 0 h 2354955"/>
              <a:gd name="connsiteX1-879" fmla="*/ 9144000 w 9144000"/>
              <a:gd name="connsiteY1-880" fmla="*/ 476225 h 2354955"/>
              <a:gd name="connsiteX2-881" fmla="*/ 9144000 w 9144000"/>
              <a:gd name="connsiteY2-882" fmla="*/ 714337 h 2354955"/>
              <a:gd name="connsiteX3-883" fmla="*/ 9144000 w 9144000"/>
              <a:gd name="connsiteY3-884" fmla="*/ 2143011 h 2354955"/>
              <a:gd name="connsiteX4-885" fmla="*/ 0 w 9144000"/>
              <a:gd name="connsiteY4-886" fmla="*/ 2143011 h 2354955"/>
              <a:gd name="connsiteX5-887" fmla="*/ 0 w 9144000"/>
              <a:gd name="connsiteY5-888" fmla="*/ 0 h 2354955"/>
              <a:gd name="connsiteX0-889" fmla="*/ 0 w 9144000"/>
              <a:gd name="connsiteY0-890" fmla="*/ 0 h 2619236"/>
              <a:gd name="connsiteX1-891" fmla="*/ 9144000 w 9144000"/>
              <a:gd name="connsiteY1-892" fmla="*/ 740506 h 2619236"/>
              <a:gd name="connsiteX2-893" fmla="*/ 9144000 w 9144000"/>
              <a:gd name="connsiteY2-894" fmla="*/ 978618 h 2619236"/>
              <a:gd name="connsiteX3-895" fmla="*/ 9144000 w 9144000"/>
              <a:gd name="connsiteY3-896" fmla="*/ 2407292 h 2619236"/>
              <a:gd name="connsiteX4-897" fmla="*/ 0 w 9144000"/>
              <a:gd name="connsiteY4-898" fmla="*/ 2407292 h 2619236"/>
              <a:gd name="connsiteX5-899" fmla="*/ 0 w 9144000"/>
              <a:gd name="connsiteY5-900" fmla="*/ 0 h 2619236"/>
              <a:gd name="connsiteX0-901" fmla="*/ 0 w 9144000"/>
              <a:gd name="connsiteY0-902" fmla="*/ 0 h 2619236"/>
              <a:gd name="connsiteX1-903" fmla="*/ 9144000 w 9144000"/>
              <a:gd name="connsiteY1-904" fmla="*/ 740506 h 2619236"/>
              <a:gd name="connsiteX2-905" fmla="*/ 9144000 w 9144000"/>
              <a:gd name="connsiteY2-906" fmla="*/ 978618 h 2619236"/>
              <a:gd name="connsiteX3-907" fmla="*/ 9144000 w 9144000"/>
              <a:gd name="connsiteY3-908" fmla="*/ 2407292 h 2619236"/>
              <a:gd name="connsiteX4-909" fmla="*/ 0 w 9144000"/>
              <a:gd name="connsiteY4-910" fmla="*/ 2407292 h 2619236"/>
              <a:gd name="connsiteX5-911" fmla="*/ 0 w 9144000"/>
              <a:gd name="connsiteY5-912" fmla="*/ 0 h 2619236"/>
              <a:gd name="connsiteX0-913" fmla="*/ 0 w 9144000"/>
              <a:gd name="connsiteY0-914" fmla="*/ 0 h 2619236"/>
              <a:gd name="connsiteX1-915" fmla="*/ 9144000 w 9144000"/>
              <a:gd name="connsiteY1-916" fmla="*/ 740506 h 2619236"/>
              <a:gd name="connsiteX2-917" fmla="*/ 9144000 w 9144000"/>
              <a:gd name="connsiteY2-918" fmla="*/ 978618 h 2619236"/>
              <a:gd name="connsiteX3-919" fmla="*/ 9144000 w 9144000"/>
              <a:gd name="connsiteY3-920" fmla="*/ 2407292 h 2619236"/>
              <a:gd name="connsiteX4-921" fmla="*/ 0 w 9144000"/>
              <a:gd name="connsiteY4-922" fmla="*/ 2407292 h 2619236"/>
              <a:gd name="connsiteX5-923" fmla="*/ 0 w 9144000"/>
              <a:gd name="connsiteY5-924" fmla="*/ 0 h 2619236"/>
              <a:gd name="connsiteX0-925" fmla="*/ 0 w 9144000"/>
              <a:gd name="connsiteY0-926" fmla="*/ 0 h 2619236"/>
              <a:gd name="connsiteX1-927" fmla="*/ 9144000 w 9144000"/>
              <a:gd name="connsiteY1-928" fmla="*/ 740506 h 2619236"/>
              <a:gd name="connsiteX2-929" fmla="*/ 9144000 w 9144000"/>
              <a:gd name="connsiteY2-930" fmla="*/ 978618 h 2619236"/>
              <a:gd name="connsiteX3-931" fmla="*/ 9144000 w 9144000"/>
              <a:gd name="connsiteY3-932" fmla="*/ 2407292 h 2619236"/>
              <a:gd name="connsiteX4-933" fmla="*/ 0 w 9144000"/>
              <a:gd name="connsiteY4-934" fmla="*/ 2407292 h 2619236"/>
              <a:gd name="connsiteX5-935" fmla="*/ 0 w 9144000"/>
              <a:gd name="connsiteY5-936" fmla="*/ 0 h 2619236"/>
              <a:gd name="connsiteX0-937" fmla="*/ 0 w 9144000"/>
              <a:gd name="connsiteY0-938" fmla="*/ 0 h 3422490"/>
              <a:gd name="connsiteX1-939" fmla="*/ 9144000 w 9144000"/>
              <a:gd name="connsiteY1-940" fmla="*/ 740506 h 3422490"/>
              <a:gd name="connsiteX2-941" fmla="*/ 9144000 w 9144000"/>
              <a:gd name="connsiteY2-942" fmla="*/ 978618 h 3422490"/>
              <a:gd name="connsiteX3-943" fmla="*/ 9144000 w 9144000"/>
              <a:gd name="connsiteY3-944" fmla="*/ 2407292 h 3422490"/>
              <a:gd name="connsiteX4-945" fmla="*/ 0 w 9144000"/>
              <a:gd name="connsiteY4-946" fmla="*/ 2407292 h 3422490"/>
              <a:gd name="connsiteX5-947" fmla="*/ 0 w 9144000"/>
              <a:gd name="connsiteY5-948" fmla="*/ 0 h 3422490"/>
              <a:gd name="connsiteX0-949" fmla="*/ 0 w 9144000"/>
              <a:gd name="connsiteY0-950" fmla="*/ 0 h 2902770"/>
              <a:gd name="connsiteX1-951" fmla="*/ 9144000 w 9144000"/>
              <a:gd name="connsiteY1-952" fmla="*/ 740506 h 2902770"/>
              <a:gd name="connsiteX2-953" fmla="*/ 9144000 w 9144000"/>
              <a:gd name="connsiteY2-954" fmla="*/ 978618 h 2902770"/>
              <a:gd name="connsiteX3-955" fmla="*/ 9144000 w 9144000"/>
              <a:gd name="connsiteY3-956" fmla="*/ 2407292 h 2902770"/>
              <a:gd name="connsiteX4-957" fmla="*/ 0 w 9144000"/>
              <a:gd name="connsiteY4-958" fmla="*/ 2407292 h 2902770"/>
              <a:gd name="connsiteX5-959" fmla="*/ 0 w 9144000"/>
              <a:gd name="connsiteY5-960" fmla="*/ 0 h 2902770"/>
              <a:gd name="connsiteX0-961" fmla="*/ 0 w 9144000"/>
              <a:gd name="connsiteY0-962" fmla="*/ 0 h 2859274"/>
              <a:gd name="connsiteX1-963" fmla="*/ 9144000 w 9144000"/>
              <a:gd name="connsiteY1-964" fmla="*/ 740506 h 2859274"/>
              <a:gd name="connsiteX2-965" fmla="*/ 9144000 w 9144000"/>
              <a:gd name="connsiteY2-966" fmla="*/ 978618 h 2859274"/>
              <a:gd name="connsiteX3-967" fmla="*/ 9144000 w 9144000"/>
              <a:gd name="connsiteY3-968" fmla="*/ 2407292 h 2859274"/>
              <a:gd name="connsiteX4-969" fmla="*/ 0 w 9144000"/>
              <a:gd name="connsiteY4-970" fmla="*/ 2407292 h 2859274"/>
              <a:gd name="connsiteX5-971" fmla="*/ 0 w 9144000"/>
              <a:gd name="connsiteY5-972" fmla="*/ 0 h 2859274"/>
              <a:gd name="connsiteX0-973" fmla="*/ 0 w 9144000"/>
              <a:gd name="connsiteY0-974" fmla="*/ 0 h 2815778"/>
              <a:gd name="connsiteX1-975" fmla="*/ 9144000 w 9144000"/>
              <a:gd name="connsiteY1-976" fmla="*/ 740506 h 2815778"/>
              <a:gd name="connsiteX2-977" fmla="*/ 9144000 w 9144000"/>
              <a:gd name="connsiteY2-978" fmla="*/ 978618 h 2815778"/>
              <a:gd name="connsiteX3-979" fmla="*/ 9144000 w 9144000"/>
              <a:gd name="connsiteY3-980" fmla="*/ 2407292 h 2815778"/>
              <a:gd name="connsiteX4-981" fmla="*/ 0 w 9144000"/>
              <a:gd name="connsiteY4-982" fmla="*/ 2407292 h 2815778"/>
              <a:gd name="connsiteX5-983" fmla="*/ 0 w 9144000"/>
              <a:gd name="connsiteY5-984" fmla="*/ 0 h 2815778"/>
              <a:gd name="connsiteX0-985" fmla="*/ 0 w 9144000"/>
              <a:gd name="connsiteY0-986" fmla="*/ 0 h 3352831"/>
              <a:gd name="connsiteX1-987" fmla="*/ 9144000 w 9144000"/>
              <a:gd name="connsiteY1-988" fmla="*/ 740506 h 3352831"/>
              <a:gd name="connsiteX2-989" fmla="*/ 9144000 w 9144000"/>
              <a:gd name="connsiteY2-990" fmla="*/ 978618 h 3352831"/>
              <a:gd name="connsiteX3-991" fmla="*/ 9144000 w 9144000"/>
              <a:gd name="connsiteY3-992" fmla="*/ 2407292 h 3352831"/>
              <a:gd name="connsiteX4-993" fmla="*/ 0 w 9144000"/>
              <a:gd name="connsiteY4-994" fmla="*/ 2407292 h 3352831"/>
              <a:gd name="connsiteX5-995" fmla="*/ 0 w 9144000"/>
              <a:gd name="connsiteY5-996" fmla="*/ 0 h 3352831"/>
              <a:gd name="connsiteX0-997" fmla="*/ 0 w 9144000"/>
              <a:gd name="connsiteY0-998" fmla="*/ 0 h 2962122"/>
              <a:gd name="connsiteX1-999" fmla="*/ 9144000 w 9144000"/>
              <a:gd name="connsiteY1-1000" fmla="*/ 740506 h 2962122"/>
              <a:gd name="connsiteX2-1001" fmla="*/ 9144000 w 9144000"/>
              <a:gd name="connsiteY2-1002" fmla="*/ 978618 h 2962122"/>
              <a:gd name="connsiteX3-1003" fmla="*/ 9144000 w 9144000"/>
              <a:gd name="connsiteY3-1004" fmla="*/ 2407292 h 2962122"/>
              <a:gd name="connsiteX4-1005" fmla="*/ 0 w 9144000"/>
              <a:gd name="connsiteY4-1006" fmla="*/ 2407292 h 2962122"/>
              <a:gd name="connsiteX5-1007" fmla="*/ 0 w 9144000"/>
              <a:gd name="connsiteY5-1008" fmla="*/ 0 h 2962122"/>
              <a:gd name="connsiteX0-1009" fmla="*/ 0 w 9144000"/>
              <a:gd name="connsiteY0-1010" fmla="*/ 0 h 3003041"/>
              <a:gd name="connsiteX1-1011" fmla="*/ 9144000 w 9144000"/>
              <a:gd name="connsiteY1-1012" fmla="*/ 740506 h 3003041"/>
              <a:gd name="connsiteX2-1013" fmla="*/ 9144000 w 9144000"/>
              <a:gd name="connsiteY2-1014" fmla="*/ 978618 h 3003041"/>
              <a:gd name="connsiteX3-1015" fmla="*/ 9144000 w 9144000"/>
              <a:gd name="connsiteY3-1016" fmla="*/ 2407292 h 3003041"/>
              <a:gd name="connsiteX4-1017" fmla="*/ 0 w 9144000"/>
              <a:gd name="connsiteY4-1018" fmla="*/ 2407292 h 3003041"/>
              <a:gd name="connsiteX5-1019" fmla="*/ 0 w 9144000"/>
              <a:gd name="connsiteY5-1020" fmla="*/ 0 h 3003041"/>
              <a:gd name="connsiteX0-1021" fmla="*/ 0 w 9144000"/>
              <a:gd name="connsiteY0-1022" fmla="*/ 0 h 2785938"/>
              <a:gd name="connsiteX1-1023" fmla="*/ 9144000 w 9144000"/>
              <a:gd name="connsiteY1-1024" fmla="*/ 740506 h 2785938"/>
              <a:gd name="connsiteX2-1025" fmla="*/ 9144000 w 9144000"/>
              <a:gd name="connsiteY2-1026" fmla="*/ 978618 h 2785938"/>
              <a:gd name="connsiteX3-1027" fmla="*/ 9144000 w 9144000"/>
              <a:gd name="connsiteY3-1028" fmla="*/ 2407292 h 2785938"/>
              <a:gd name="connsiteX4-1029" fmla="*/ 0 w 9144000"/>
              <a:gd name="connsiteY4-1030" fmla="*/ 2407292 h 2785938"/>
              <a:gd name="connsiteX5-1031" fmla="*/ 0 w 9144000"/>
              <a:gd name="connsiteY5-1032" fmla="*/ 0 h 2785938"/>
              <a:gd name="connsiteX0-1033" fmla="*/ 0 w 9144000"/>
              <a:gd name="connsiteY0-1034" fmla="*/ 0 h 2806948"/>
              <a:gd name="connsiteX1-1035" fmla="*/ 9144000 w 9144000"/>
              <a:gd name="connsiteY1-1036" fmla="*/ 740506 h 2806948"/>
              <a:gd name="connsiteX2-1037" fmla="*/ 9144000 w 9144000"/>
              <a:gd name="connsiteY2-1038" fmla="*/ 978618 h 2806948"/>
              <a:gd name="connsiteX3-1039" fmla="*/ 9144000 w 9144000"/>
              <a:gd name="connsiteY3-1040" fmla="*/ 2407292 h 2806948"/>
              <a:gd name="connsiteX4-1041" fmla="*/ 0 w 9144000"/>
              <a:gd name="connsiteY4-1042" fmla="*/ 2407292 h 2806948"/>
              <a:gd name="connsiteX5-1043" fmla="*/ 0 w 9144000"/>
              <a:gd name="connsiteY5-1044" fmla="*/ 0 h 2806948"/>
              <a:gd name="connsiteX0-1045" fmla="*/ 0 w 9144000"/>
              <a:gd name="connsiteY0-1046" fmla="*/ 0 h 2892463"/>
              <a:gd name="connsiteX1-1047" fmla="*/ 9144000 w 9144000"/>
              <a:gd name="connsiteY1-1048" fmla="*/ 740506 h 2892463"/>
              <a:gd name="connsiteX2-1049" fmla="*/ 9144000 w 9144000"/>
              <a:gd name="connsiteY2-1050" fmla="*/ 978618 h 2892463"/>
              <a:gd name="connsiteX3-1051" fmla="*/ 9144000 w 9144000"/>
              <a:gd name="connsiteY3-1052" fmla="*/ 2407292 h 2892463"/>
              <a:gd name="connsiteX4-1053" fmla="*/ 0 w 9144000"/>
              <a:gd name="connsiteY4-1054" fmla="*/ 2407292 h 2892463"/>
              <a:gd name="connsiteX5-1055" fmla="*/ 0 w 9144000"/>
              <a:gd name="connsiteY5-1056" fmla="*/ 0 h 2892463"/>
              <a:gd name="connsiteX0-1057" fmla="*/ 0 w 9144000"/>
              <a:gd name="connsiteY0-1058" fmla="*/ 0 h 3365011"/>
              <a:gd name="connsiteX1-1059" fmla="*/ 9144000 w 9144000"/>
              <a:gd name="connsiteY1-1060" fmla="*/ 740506 h 3365011"/>
              <a:gd name="connsiteX2-1061" fmla="*/ 9144000 w 9144000"/>
              <a:gd name="connsiteY2-1062" fmla="*/ 978618 h 3365011"/>
              <a:gd name="connsiteX3-1063" fmla="*/ 9144000 w 9144000"/>
              <a:gd name="connsiteY3-1064" fmla="*/ 2407292 h 3365011"/>
              <a:gd name="connsiteX4-1065" fmla="*/ 0 w 9144000"/>
              <a:gd name="connsiteY4-1066" fmla="*/ 2407292 h 3365011"/>
              <a:gd name="connsiteX5-1067" fmla="*/ 0 w 9144000"/>
              <a:gd name="connsiteY5-1068" fmla="*/ 0 h 3365011"/>
              <a:gd name="connsiteX0-1069" fmla="*/ 0 w 9144000"/>
              <a:gd name="connsiteY0-1070" fmla="*/ 0 h 3038807"/>
              <a:gd name="connsiteX1-1071" fmla="*/ 9144000 w 9144000"/>
              <a:gd name="connsiteY1-1072" fmla="*/ 740506 h 3038807"/>
              <a:gd name="connsiteX2-1073" fmla="*/ 9144000 w 9144000"/>
              <a:gd name="connsiteY2-1074" fmla="*/ 978618 h 3038807"/>
              <a:gd name="connsiteX3-1075" fmla="*/ 9144000 w 9144000"/>
              <a:gd name="connsiteY3-1076" fmla="*/ 2407292 h 3038807"/>
              <a:gd name="connsiteX4-1077" fmla="*/ 0 w 9144000"/>
              <a:gd name="connsiteY4-1078" fmla="*/ 2407292 h 3038807"/>
              <a:gd name="connsiteX5-1079" fmla="*/ 0 w 9144000"/>
              <a:gd name="connsiteY5-1080" fmla="*/ 0 h 3038807"/>
              <a:gd name="connsiteX0-1081" fmla="*/ 0 w 9144000"/>
              <a:gd name="connsiteY0-1082" fmla="*/ 0 h 3144231"/>
              <a:gd name="connsiteX1-1083" fmla="*/ 9144000 w 9144000"/>
              <a:gd name="connsiteY1-1084" fmla="*/ 740506 h 3144231"/>
              <a:gd name="connsiteX2-1085" fmla="*/ 9144000 w 9144000"/>
              <a:gd name="connsiteY2-1086" fmla="*/ 978618 h 3144231"/>
              <a:gd name="connsiteX3-1087" fmla="*/ 9144000 w 9144000"/>
              <a:gd name="connsiteY3-1088" fmla="*/ 2407292 h 3144231"/>
              <a:gd name="connsiteX4-1089" fmla="*/ 0 w 9144000"/>
              <a:gd name="connsiteY4-1090" fmla="*/ 2407292 h 3144231"/>
              <a:gd name="connsiteX5-1091" fmla="*/ 0 w 9144000"/>
              <a:gd name="connsiteY5-1092" fmla="*/ 0 h 3144231"/>
              <a:gd name="connsiteX0-1093" fmla="*/ 0 w 9144000"/>
              <a:gd name="connsiteY0-1094" fmla="*/ 0 h 2927128"/>
              <a:gd name="connsiteX1-1095" fmla="*/ 9144000 w 9144000"/>
              <a:gd name="connsiteY1-1096" fmla="*/ 740506 h 2927128"/>
              <a:gd name="connsiteX2-1097" fmla="*/ 9144000 w 9144000"/>
              <a:gd name="connsiteY2-1098" fmla="*/ 978618 h 2927128"/>
              <a:gd name="connsiteX3-1099" fmla="*/ 9144000 w 9144000"/>
              <a:gd name="connsiteY3-1100" fmla="*/ 2407292 h 2927128"/>
              <a:gd name="connsiteX4-1101" fmla="*/ 0 w 9144000"/>
              <a:gd name="connsiteY4-1102" fmla="*/ 2407292 h 2927128"/>
              <a:gd name="connsiteX5-1103" fmla="*/ 0 w 9144000"/>
              <a:gd name="connsiteY5-1104" fmla="*/ 0 h 2927128"/>
              <a:gd name="connsiteX0-1105" fmla="*/ 0 w 9144000"/>
              <a:gd name="connsiteY0-1106" fmla="*/ 0 h 3077149"/>
              <a:gd name="connsiteX1-1107" fmla="*/ 9144000 w 9144000"/>
              <a:gd name="connsiteY1-1108" fmla="*/ 740506 h 3077149"/>
              <a:gd name="connsiteX2-1109" fmla="*/ 9144000 w 9144000"/>
              <a:gd name="connsiteY2-1110" fmla="*/ 978618 h 3077149"/>
              <a:gd name="connsiteX3-1111" fmla="*/ 9144000 w 9144000"/>
              <a:gd name="connsiteY3-1112" fmla="*/ 2407292 h 3077149"/>
              <a:gd name="connsiteX4-1113" fmla="*/ 0 w 9144000"/>
              <a:gd name="connsiteY4-1114" fmla="*/ 2407292 h 3077149"/>
              <a:gd name="connsiteX5-1115" fmla="*/ 0 w 9144000"/>
              <a:gd name="connsiteY5-1116" fmla="*/ 0 h 3077149"/>
              <a:gd name="connsiteX0-1117" fmla="*/ 0 w 9144000"/>
              <a:gd name="connsiteY0-1118" fmla="*/ 0 h 3077149"/>
              <a:gd name="connsiteX1-1119" fmla="*/ 9144000 w 9144000"/>
              <a:gd name="connsiteY1-1120" fmla="*/ 740506 h 3077149"/>
              <a:gd name="connsiteX2-1121" fmla="*/ 9144000 w 9144000"/>
              <a:gd name="connsiteY2-1122" fmla="*/ 978618 h 3077149"/>
              <a:gd name="connsiteX3-1123" fmla="*/ 9144000 w 9144000"/>
              <a:gd name="connsiteY3-1124" fmla="*/ 2407292 h 3077149"/>
              <a:gd name="connsiteX4-1125" fmla="*/ 0 w 9144000"/>
              <a:gd name="connsiteY4-1126" fmla="*/ 2407292 h 3077149"/>
              <a:gd name="connsiteX5-1127" fmla="*/ 0 w 9144000"/>
              <a:gd name="connsiteY5-1128" fmla="*/ 0 h 3077149"/>
              <a:gd name="connsiteX0-1129" fmla="*/ 0 w 9144000"/>
              <a:gd name="connsiteY0-1130" fmla="*/ 0 h 3077149"/>
              <a:gd name="connsiteX1-1131" fmla="*/ 9144000 w 9144000"/>
              <a:gd name="connsiteY1-1132" fmla="*/ 740506 h 3077149"/>
              <a:gd name="connsiteX2-1133" fmla="*/ 9144000 w 9144000"/>
              <a:gd name="connsiteY2-1134" fmla="*/ 978618 h 3077149"/>
              <a:gd name="connsiteX3-1135" fmla="*/ 9144000 w 9144000"/>
              <a:gd name="connsiteY3-1136" fmla="*/ 2407292 h 3077149"/>
              <a:gd name="connsiteX4-1137" fmla="*/ 0 w 9144000"/>
              <a:gd name="connsiteY4-1138" fmla="*/ 2407292 h 3077149"/>
              <a:gd name="connsiteX5-1139" fmla="*/ 0 w 9144000"/>
              <a:gd name="connsiteY5-1140" fmla="*/ 0 h 3077149"/>
              <a:gd name="connsiteX0-1141" fmla="*/ 0 w 9144000"/>
              <a:gd name="connsiteY0-1142" fmla="*/ 0 h 2795541"/>
              <a:gd name="connsiteX1-1143" fmla="*/ 9144000 w 9144000"/>
              <a:gd name="connsiteY1-1144" fmla="*/ 740506 h 2795541"/>
              <a:gd name="connsiteX2-1145" fmla="*/ 9144000 w 9144000"/>
              <a:gd name="connsiteY2-1146" fmla="*/ 978618 h 2795541"/>
              <a:gd name="connsiteX3-1147" fmla="*/ 9144000 w 9144000"/>
              <a:gd name="connsiteY3-1148" fmla="*/ 2407292 h 2795541"/>
              <a:gd name="connsiteX4-1149" fmla="*/ 0 w 9144000"/>
              <a:gd name="connsiteY4-1150" fmla="*/ 2407292 h 2795541"/>
              <a:gd name="connsiteX5-1151" fmla="*/ 0 w 9144000"/>
              <a:gd name="connsiteY5-1152" fmla="*/ 0 h 2795541"/>
              <a:gd name="connsiteX0-1153" fmla="*/ 0 w 9144000"/>
              <a:gd name="connsiteY0-1154" fmla="*/ 0 h 3010067"/>
              <a:gd name="connsiteX1-1155" fmla="*/ 9144000 w 9144000"/>
              <a:gd name="connsiteY1-1156" fmla="*/ 740506 h 3010067"/>
              <a:gd name="connsiteX2-1157" fmla="*/ 9144000 w 9144000"/>
              <a:gd name="connsiteY2-1158" fmla="*/ 978618 h 3010067"/>
              <a:gd name="connsiteX3-1159" fmla="*/ 9144000 w 9144000"/>
              <a:gd name="connsiteY3-1160" fmla="*/ 2407292 h 3010067"/>
              <a:gd name="connsiteX4-1161" fmla="*/ 0 w 9144000"/>
              <a:gd name="connsiteY4-1162" fmla="*/ 2407292 h 3010067"/>
              <a:gd name="connsiteX5-1163" fmla="*/ 0 w 9144000"/>
              <a:gd name="connsiteY5-1164" fmla="*/ 0 h 3010067"/>
              <a:gd name="connsiteX0-1165" fmla="*/ 0 w 9144000"/>
              <a:gd name="connsiteY0-1166" fmla="*/ 0 h 3115491"/>
              <a:gd name="connsiteX1-1167" fmla="*/ 9144000 w 9144000"/>
              <a:gd name="connsiteY1-1168" fmla="*/ 740506 h 3115491"/>
              <a:gd name="connsiteX2-1169" fmla="*/ 9144000 w 9144000"/>
              <a:gd name="connsiteY2-1170" fmla="*/ 978618 h 3115491"/>
              <a:gd name="connsiteX3-1171" fmla="*/ 9144000 w 9144000"/>
              <a:gd name="connsiteY3-1172" fmla="*/ 2407292 h 3115491"/>
              <a:gd name="connsiteX4-1173" fmla="*/ 0 w 9144000"/>
              <a:gd name="connsiteY4-1174" fmla="*/ 2407292 h 3115491"/>
              <a:gd name="connsiteX5-1175" fmla="*/ 0 w 9144000"/>
              <a:gd name="connsiteY5-1176" fmla="*/ 0 h 3115491"/>
              <a:gd name="connsiteX0-1177" fmla="*/ 0 w 9144000"/>
              <a:gd name="connsiteY0-1178" fmla="*/ 0 h 3220915"/>
              <a:gd name="connsiteX1-1179" fmla="*/ 9144000 w 9144000"/>
              <a:gd name="connsiteY1-1180" fmla="*/ 740506 h 3220915"/>
              <a:gd name="connsiteX2-1181" fmla="*/ 9144000 w 9144000"/>
              <a:gd name="connsiteY2-1182" fmla="*/ 978618 h 3220915"/>
              <a:gd name="connsiteX3-1183" fmla="*/ 9144000 w 9144000"/>
              <a:gd name="connsiteY3-1184" fmla="*/ 2407292 h 3220915"/>
              <a:gd name="connsiteX4-1185" fmla="*/ 0 w 9144000"/>
              <a:gd name="connsiteY4-1186" fmla="*/ 2407292 h 3220915"/>
              <a:gd name="connsiteX5-1187" fmla="*/ 0 w 9144000"/>
              <a:gd name="connsiteY5-1188" fmla="*/ 0 h 3220915"/>
              <a:gd name="connsiteX0-1189" fmla="*/ 0 w 9144000"/>
              <a:gd name="connsiteY0-1190" fmla="*/ 0 h 3220915"/>
              <a:gd name="connsiteX1-1191" fmla="*/ 9144000 w 9144000"/>
              <a:gd name="connsiteY1-1192" fmla="*/ 740506 h 3220915"/>
              <a:gd name="connsiteX2-1193" fmla="*/ 9144000 w 9144000"/>
              <a:gd name="connsiteY2-1194" fmla="*/ 978618 h 3220915"/>
              <a:gd name="connsiteX3-1195" fmla="*/ 9144000 w 9144000"/>
              <a:gd name="connsiteY3-1196" fmla="*/ 2407292 h 3220915"/>
              <a:gd name="connsiteX4-1197" fmla="*/ 0 w 9144000"/>
              <a:gd name="connsiteY4-1198" fmla="*/ 2407292 h 3220915"/>
              <a:gd name="connsiteX5-1199" fmla="*/ 0 w 9144000"/>
              <a:gd name="connsiteY5-1200" fmla="*/ 0 h 3220915"/>
              <a:gd name="connsiteX0-1201" fmla="*/ 0 w 9144000"/>
              <a:gd name="connsiteY0-1202" fmla="*/ 0 h 2830206"/>
              <a:gd name="connsiteX1-1203" fmla="*/ 9144000 w 9144000"/>
              <a:gd name="connsiteY1-1204" fmla="*/ 740506 h 2830206"/>
              <a:gd name="connsiteX2-1205" fmla="*/ 9144000 w 9144000"/>
              <a:gd name="connsiteY2-1206" fmla="*/ 978618 h 2830206"/>
              <a:gd name="connsiteX3-1207" fmla="*/ 9144000 w 9144000"/>
              <a:gd name="connsiteY3-1208" fmla="*/ 2407292 h 2830206"/>
              <a:gd name="connsiteX4-1209" fmla="*/ 0 w 9144000"/>
              <a:gd name="connsiteY4-1210" fmla="*/ 2407292 h 2830206"/>
              <a:gd name="connsiteX5-1211" fmla="*/ 0 w 9144000"/>
              <a:gd name="connsiteY5-1212" fmla="*/ 0 h 2830206"/>
              <a:gd name="connsiteX0-1213" fmla="*/ 0 w 9144000"/>
              <a:gd name="connsiteY0-1214" fmla="*/ 0 h 2915721"/>
              <a:gd name="connsiteX1-1215" fmla="*/ 9144000 w 9144000"/>
              <a:gd name="connsiteY1-1216" fmla="*/ 740506 h 2915721"/>
              <a:gd name="connsiteX2-1217" fmla="*/ 9144000 w 9144000"/>
              <a:gd name="connsiteY2-1218" fmla="*/ 978618 h 2915721"/>
              <a:gd name="connsiteX3-1219" fmla="*/ 9144000 w 9144000"/>
              <a:gd name="connsiteY3-1220" fmla="*/ 2407292 h 2915721"/>
              <a:gd name="connsiteX4-1221" fmla="*/ 0 w 9144000"/>
              <a:gd name="connsiteY4-1222" fmla="*/ 2407292 h 2915721"/>
              <a:gd name="connsiteX5-1223" fmla="*/ 0 w 9144000"/>
              <a:gd name="connsiteY5-1224" fmla="*/ 0 h 2915721"/>
              <a:gd name="connsiteX0-1225" fmla="*/ 0 w 9144000"/>
              <a:gd name="connsiteY0-1226" fmla="*/ 0 h 4053232"/>
              <a:gd name="connsiteX1-1227" fmla="*/ 9144000 w 9144000"/>
              <a:gd name="connsiteY1-1228" fmla="*/ 740506 h 4053232"/>
              <a:gd name="connsiteX2-1229" fmla="*/ 9144000 w 9144000"/>
              <a:gd name="connsiteY2-1230" fmla="*/ 978618 h 4053232"/>
              <a:gd name="connsiteX3-1231" fmla="*/ 9144000 w 9144000"/>
              <a:gd name="connsiteY3-1232" fmla="*/ 2407292 h 4053232"/>
              <a:gd name="connsiteX4-1233" fmla="*/ 0 w 9144000"/>
              <a:gd name="connsiteY4-1234" fmla="*/ 2407292 h 4053232"/>
              <a:gd name="connsiteX5-1235" fmla="*/ 0 w 9144000"/>
              <a:gd name="connsiteY5-1236" fmla="*/ 0 h 4053232"/>
              <a:gd name="connsiteX0-1237" fmla="*/ 0 w 9144000"/>
              <a:gd name="connsiteY0-1238" fmla="*/ 0 h 3161611"/>
              <a:gd name="connsiteX1-1239" fmla="*/ 9144000 w 9144000"/>
              <a:gd name="connsiteY1-1240" fmla="*/ 740506 h 3161611"/>
              <a:gd name="connsiteX2-1241" fmla="*/ 9144000 w 9144000"/>
              <a:gd name="connsiteY2-1242" fmla="*/ 978618 h 3161611"/>
              <a:gd name="connsiteX3-1243" fmla="*/ 9144000 w 9144000"/>
              <a:gd name="connsiteY3-1244" fmla="*/ 2407292 h 3161611"/>
              <a:gd name="connsiteX4-1245" fmla="*/ 0 w 9144000"/>
              <a:gd name="connsiteY4-1246" fmla="*/ 2407292 h 3161611"/>
              <a:gd name="connsiteX5-1247" fmla="*/ 0 w 9144000"/>
              <a:gd name="connsiteY5-1248" fmla="*/ 0 h 3161611"/>
              <a:gd name="connsiteX0-1249" fmla="*/ 0 w 9144000"/>
              <a:gd name="connsiteY0-1250" fmla="*/ 0 h 3161611"/>
              <a:gd name="connsiteX1-1251" fmla="*/ 9144000 w 9144000"/>
              <a:gd name="connsiteY1-1252" fmla="*/ 740506 h 3161611"/>
              <a:gd name="connsiteX2-1253" fmla="*/ 9144000 w 9144000"/>
              <a:gd name="connsiteY2-1254" fmla="*/ 1428674 h 3161611"/>
              <a:gd name="connsiteX3-1255" fmla="*/ 9144000 w 9144000"/>
              <a:gd name="connsiteY3-1256" fmla="*/ 2407292 h 3161611"/>
              <a:gd name="connsiteX4-1257" fmla="*/ 0 w 9144000"/>
              <a:gd name="connsiteY4-1258" fmla="*/ 2407292 h 3161611"/>
              <a:gd name="connsiteX5-1259" fmla="*/ 0 w 9144000"/>
              <a:gd name="connsiteY5-1260" fmla="*/ 0 h 3161611"/>
              <a:gd name="connsiteX0-1261" fmla="*/ 0 w 9144000"/>
              <a:gd name="connsiteY0-1262" fmla="*/ 0 h 3161611"/>
              <a:gd name="connsiteX1-1263" fmla="*/ 9144000 w 9144000"/>
              <a:gd name="connsiteY1-1264" fmla="*/ 952449 h 3161611"/>
              <a:gd name="connsiteX2-1265" fmla="*/ 9144000 w 9144000"/>
              <a:gd name="connsiteY2-1266" fmla="*/ 1428674 h 3161611"/>
              <a:gd name="connsiteX3-1267" fmla="*/ 9144000 w 9144000"/>
              <a:gd name="connsiteY3-1268" fmla="*/ 2407292 h 3161611"/>
              <a:gd name="connsiteX4-1269" fmla="*/ 0 w 9144000"/>
              <a:gd name="connsiteY4-1270" fmla="*/ 2407292 h 3161611"/>
              <a:gd name="connsiteX5-1271" fmla="*/ 0 w 9144000"/>
              <a:gd name="connsiteY5-1272" fmla="*/ 0 h 3161611"/>
              <a:gd name="connsiteX0-1273" fmla="*/ 0 w 9144000"/>
              <a:gd name="connsiteY0-1274" fmla="*/ 0 h 3161611"/>
              <a:gd name="connsiteX1-1275" fmla="*/ 9144000 w 9144000"/>
              <a:gd name="connsiteY1-1276" fmla="*/ 952449 h 3161611"/>
              <a:gd name="connsiteX2-1277" fmla="*/ 9144000 w 9144000"/>
              <a:gd name="connsiteY2-1278" fmla="*/ 1428674 h 3161611"/>
              <a:gd name="connsiteX3-1279" fmla="*/ 9144000 w 9144000"/>
              <a:gd name="connsiteY3-1280" fmla="*/ 2407292 h 3161611"/>
              <a:gd name="connsiteX4-1281" fmla="*/ 0 w 9144000"/>
              <a:gd name="connsiteY4-1282" fmla="*/ 2407292 h 3161611"/>
              <a:gd name="connsiteX5-1283" fmla="*/ 0 w 9144000"/>
              <a:gd name="connsiteY5-1284" fmla="*/ 0 h 3161611"/>
              <a:gd name="connsiteX0-1285" fmla="*/ 0 w 9144000"/>
              <a:gd name="connsiteY0-1286" fmla="*/ 0 h 3161611"/>
              <a:gd name="connsiteX1-1287" fmla="*/ 9144000 w 9144000"/>
              <a:gd name="connsiteY1-1288" fmla="*/ 952449 h 3161611"/>
              <a:gd name="connsiteX2-1289" fmla="*/ 9144000 w 9144000"/>
              <a:gd name="connsiteY2-1290" fmla="*/ 1428674 h 3161611"/>
              <a:gd name="connsiteX3-1291" fmla="*/ 9144000 w 9144000"/>
              <a:gd name="connsiteY3-1292" fmla="*/ 2407292 h 3161611"/>
              <a:gd name="connsiteX4-1293" fmla="*/ 0 w 9144000"/>
              <a:gd name="connsiteY4-1294" fmla="*/ 2407292 h 3161611"/>
              <a:gd name="connsiteX5-1295" fmla="*/ 0 w 9144000"/>
              <a:gd name="connsiteY5-1296" fmla="*/ 0 h 31616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161611">
                <a:moveTo>
                  <a:pt x="0" y="0"/>
                </a:moveTo>
                <a:cubicBezTo>
                  <a:pt x="5090251" y="3161611"/>
                  <a:pt x="6327576" y="2305507"/>
                  <a:pt x="9144000" y="952449"/>
                </a:cubicBezTo>
                <a:lnTo>
                  <a:pt x="9144000" y="1428674"/>
                </a:lnTo>
                <a:lnTo>
                  <a:pt x="9144000" y="2407292"/>
                </a:lnTo>
                <a:lnTo>
                  <a:pt x="0" y="2407292"/>
                </a:lnTo>
                <a:lnTo>
                  <a:pt x="0" y="0"/>
                </a:lnTo>
                <a:close/>
              </a:path>
            </a:pathLst>
          </a:cu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a:noFill/>
          </a:ln>
          <a:effectLst>
            <a:outerShdw dist="25400" dir="5400000" algn="t"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3"/>
          <p:cNvSpPr/>
          <p:nvPr userDrawn="1"/>
        </p:nvSpPr>
        <p:spPr>
          <a:xfrm>
            <a:off x="0" y="-151106"/>
            <a:ext cx="9144000" cy="803361"/>
          </a:xfrm>
          <a:custGeom>
            <a:avLst/>
            <a:gdLst>
              <a:gd name="connsiteX0" fmla="*/ 0 w 9144000"/>
              <a:gd name="connsiteY0" fmla="*/ 0 h 450050"/>
              <a:gd name="connsiteX1" fmla="*/ 9144000 w 9144000"/>
              <a:gd name="connsiteY1" fmla="*/ 0 h 450050"/>
              <a:gd name="connsiteX2" fmla="*/ 9144000 w 9144000"/>
              <a:gd name="connsiteY2" fmla="*/ 450050 h 450050"/>
              <a:gd name="connsiteX3" fmla="*/ 0 w 9144000"/>
              <a:gd name="connsiteY3" fmla="*/ 450050 h 450050"/>
              <a:gd name="connsiteX4" fmla="*/ 0 w 9144000"/>
              <a:gd name="connsiteY4" fmla="*/ 0 h 450050"/>
              <a:gd name="connsiteX0-1" fmla="*/ 0 w 9144000"/>
              <a:gd name="connsiteY0-2" fmla="*/ 0 h 450050"/>
              <a:gd name="connsiteX1-3" fmla="*/ 9144000 w 9144000"/>
              <a:gd name="connsiteY1-4" fmla="*/ 0 h 450050"/>
              <a:gd name="connsiteX2-5" fmla="*/ 9144000 w 9144000"/>
              <a:gd name="connsiteY2-6" fmla="*/ 450050 h 450050"/>
              <a:gd name="connsiteX3-7" fmla="*/ 0 w 9144000"/>
              <a:gd name="connsiteY3-8" fmla="*/ 180020 h 450050"/>
              <a:gd name="connsiteX4-9" fmla="*/ 0 w 9144000"/>
              <a:gd name="connsiteY4-10" fmla="*/ 0 h 450050"/>
              <a:gd name="connsiteX0-11" fmla="*/ 0 w 9144000"/>
              <a:gd name="connsiteY0-12" fmla="*/ 0 h 180020"/>
              <a:gd name="connsiteX1-13" fmla="*/ 9144000 w 9144000"/>
              <a:gd name="connsiteY1-14" fmla="*/ 0 h 180020"/>
              <a:gd name="connsiteX2-15" fmla="*/ 9144000 w 9144000"/>
              <a:gd name="connsiteY2-16" fmla="*/ 135015 h 180020"/>
              <a:gd name="connsiteX3-17" fmla="*/ 0 w 9144000"/>
              <a:gd name="connsiteY3-18" fmla="*/ 180020 h 180020"/>
              <a:gd name="connsiteX4-19" fmla="*/ 0 w 9144000"/>
              <a:gd name="connsiteY4-20" fmla="*/ 0 h 180020"/>
              <a:gd name="connsiteX0-21" fmla="*/ 0 w 9144000"/>
              <a:gd name="connsiteY0-22" fmla="*/ 464709 h 644729"/>
              <a:gd name="connsiteX1-23" fmla="*/ 9144000 w 9144000"/>
              <a:gd name="connsiteY1-24" fmla="*/ 464709 h 644729"/>
              <a:gd name="connsiteX2-25" fmla="*/ 9144000 w 9144000"/>
              <a:gd name="connsiteY2-26" fmla="*/ 599724 h 644729"/>
              <a:gd name="connsiteX3-27" fmla="*/ 0 w 9144000"/>
              <a:gd name="connsiteY3-28" fmla="*/ 644729 h 644729"/>
              <a:gd name="connsiteX4-29" fmla="*/ 0 w 9144000"/>
              <a:gd name="connsiteY4-30" fmla="*/ 464709 h 644729"/>
              <a:gd name="connsiteX0-31" fmla="*/ 0 w 9144000"/>
              <a:gd name="connsiteY0-32" fmla="*/ 464709 h 644729"/>
              <a:gd name="connsiteX1-33" fmla="*/ 9144000 w 9144000"/>
              <a:gd name="connsiteY1-34" fmla="*/ 464709 h 644729"/>
              <a:gd name="connsiteX2-35" fmla="*/ 9144000 w 9144000"/>
              <a:gd name="connsiteY2-36" fmla="*/ 599724 h 644729"/>
              <a:gd name="connsiteX3-37" fmla="*/ 0 w 9144000"/>
              <a:gd name="connsiteY3-38" fmla="*/ 644729 h 644729"/>
              <a:gd name="connsiteX4-39" fmla="*/ 0 w 9144000"/>
              <a:gd name="connsiteY4-40" fmla="*/ 464709 h 644729"/>
              <a:gd name="connsiteX0-41" fmla="*/ 0 w 9144000"/>
              <a:gd name="connsiteY0-42" fmla="*/ 464709 h 644729"/>
              <a:gd name="connsiteX1-43" fmla="*/ 9144000 w 9144000"/>
              <a:gd name="connsiteY1-44" fmla="*/ 464709 h 644729"/>
              <a:gd name="connsiteX2-45" fmla="*/ 9144000 w 9144000"/>
              <a:gd name="connsiteY2-46" fmla="*/ 599724 h 644729"/>
              <a:gd name="connsiteX3-47" fmla="*/ 0 w 9144000"/>
              <a:gd name="connsiteY3-48" fmla="*/ 644729 h 644729"/>
              <a:gd name="connsiteX4-49" fmla="*/ 0 w 9144000"/>
              <a:gd name="connsiteY4-50" fmla="*/ 464709 h 644729"/>
              <a:gd name="connsiteX0-51" fmla="*/ 0 w 9144000"/>
              <a:gd name="connsiteY0-52" fmla="*/ 269637 h 449657"/>
              <a:gd name="connsiteX1-53" fmla="*/ 9144000 w 9144000"/>
              <a:gd name="connsiteY1-54" fmla="*/ 269637 h 449657"/>
              <a:gd name="connsiteX2-55" fmla="*/ 9144000 w 9144000"/>
              <a:gd name="connsiteY2-56" fmla="*/ 404652 h 449657"/>
              <a:gd name="connsiteX3-57" fmla="*/ 0 w 9144000"/>
              <a:gd name="connsiteY3-58" fmla="*/ 449657 h 449657"/>
              <a:gd name="connsiteX4-59" fmla="*/ 0 w 9144000"/>
              <a:gd name="connsiteY4-60" fmla="*/ 269637 h 449657"/>
              <a:gd name="connsiteX0-61" fmla="*/ 0 w 9144000"/>
              <a:gd name="connsiteY0-62" fmla="*/ 269637 h 449657"/>
              <a:gd name="connsiteX1-63" fmla="*/ 9144000 w 9144000"/>
              <a:gd name="connsiteY1-64" fmla="*/ 269637 h 449657"/>
              <a:gd name="connsiteX2-65" fmla="*/ 9144000 w 9144000"/>
              <a:gd name="connsiteY2-66" fmla="*/ 404652 h 449657"/>
              <a:gd name="connsiteX3-67" fmla="*/ 0 w 9144000"/>
              <a:gd name="connsiteY3-68" fmla="*/ 449657 h 449657"/>
              <a:gd name="connsiteX4-69" fmla="*/ 0 w 9144000"/>
              <a:gd name="connsiteY4-70" fmla="*/ 269637 h 449657"/>
              <a:gd name="connsiteX0-71" fmla="*/ 0 w 9144000"/>
              <a:gd name="connsiteY0-72" fmla="*/ 269637 h 449657"/>
              <a:gd name="connsiteX1-73" fmla="*/ 9144000 w 9144000"/>
              <a:gd name="connsiteY1-74" fmla="*/ 269637 h 449657"/>
              <a:gd name="connsiteX2-75" fmla="*/ 9144000 w 9144000"/>
              <a:gd name="connsiteY2-76" fmla="*/ 404652 h 449657"/>
              <a:gd name="connsiteX3-77" fmla="*/ 0 w 9144000"/>
              <a:gd name="connsiteY3-78" fmla="*/ 449657 h 449657"/>
              <a:gd name="connsiteX4-79" fmla="*/ 0 w 9144000"/>
              <a:gd name="connsiteY4-80" fmla="*/ 269637 h 449657"/>
              <a:gd name="connsiteX0-81" fmla="*/ 0 w 9144000"/>
              <a:gd name="connsiteY0-82" fmla="*/ 269637 h 449657"/>
              <a:gd name="connsiteX1-83" fmla="*/ 9144000 w 9144000"/>
              <a:gd name="connsiteY1-84" fmla="*/ 269637 h 449657"/>
              <a:gd name="connsiteX2-85" fmla="*/ 9144000 w 9144000"/>
              <a:gd name="connsiteY2-86" fmla="*/ 404652 h 449657"/>
              <a:gd name="connsiteX3-87" fmla="*/ 0 w 9144000"/>
              <a:gd name="connsiteY3-88" fmla="*/ 449657 h 449657"/>
              <a:gd name="connsiteX4-89" fmla="*/ 0 w 9144000"/>
              <a:gd name="connsiteY4-90" fmla="*/ 269637 h 449657"/>
              <a:gd name="connsiteX0-91" fmla="*/ 0 w 9144000"/>
              <a:gd name="connsiteY0-92" fmla="*/ 269637 h 449657"/>
              <a:gd name="connsiteX1-93" fmla="*/ 9144000 w 9144000"/>
              <a:gd name="connsiteY1-94" fmla="*/ 269637 h 449657"/>
              <a:gd name="connsiteX2-95" fmla="*/ 9144000 w 9144000"/>
              <a:gd name="connsiteY2-96" fmla="*/ 404652 h 449657"/>
              <a:gd name="connsiteX3-97" fmla="*/ 0 w 9144000"/>
              <a:gd name="connsiteY3-98" fmla="*/ 449657 h 449657"/>
              <a:gd name="connsiteX4-99" fmla="*/ 0 w 9144000"/>
              <a:gd name="connsiteY4-100" fmla="*/ 269637 h 449657"/>
              <a:gd name="connsiteX0-101" fmla="*/ 0 w 9144000"/>
              <a:gd name="connsiteY0-102" fmla="*/ 269637 h 540060"/>
              <a:gd name="connsiteX1-103" fmla="*/ 9144000 w 9144000"/>
              <a:gd name="connsiteY1-104" fmla="*/ 269637 h 540060"/>
              <a:gd name="connsiteX2-105" fmla="*/ 9144000 w 9144000"/>
              <a:gd name="connsiteY2-106" fmla="*/ 540060 h 540060"/>
              <a:gd name="connsiteX3-107" fmla="*/ 0 w 9144000"/>
              <a:gd name="connsiteY3-108" fmla="*/ 449657 h 540060"/>
              <a:gd name="connsiteX4-109" fmla="*/ 0 w 9144000"/>
              <a:gd name="connsiteY4-110" fmla="*/ 269637 h 540060"/>
              <a:gd name="connsiteX0-111" fmla="*/ 0 w 9144000"/>
              <a:gd name="connsiteY0-112" fmla="*/ 269637 h 540060"/>
              <a:gd name="connsiteX1-113" fmla="*/ 9144000 w 9144000"/>
              <a:gd name="connsiteY1-114" fmla="*/ 450049 h 540060"/>
              <a:gd name="connsiteX2-115" fmla="*/ 9144000 w 9144000"/>
              <a:gd name="connsiteY2-116" fmla="*/ 540060 h 540060"/>
              <a:gd name="connsiteX3-117" fmla="*/ 0 w 9144000"/>
              <a:gd name="connsiteY3-118" fmla="*/ 449657 h 540060"/>
              <a:gd name="connsiteX4-119" fmla="*/ 0 w 9144000"/>
              <a:gd name="connsiteY4-120" fmla="*/ 269637 h 540060"/>
              <a:gd name="connsiteX0-121" fmla="*/ 0 w 9144000"/>
              <a:gd name="connsiteY0-122" fmla="*/ 269637 h 675074"/>
              <a:gd name="connsiteX1-123" fmla="*/ 9144000 w 9144000"/>
              <a:gd name="connsiteY1-124" fmla="*/ 450049 h 675074"/>
              <a:gd name="connsiteX2-125" fmla="*/ 9144000 w 9144000"/>
              <a:gd name="connsiteY2-126" fmla="*/ 675074 h 675074"/>
              <a:gd name="connsiteX3-127" fmla="*/ 0 w 9144000"/>
              <a:gd name="connsiteY3-128" fmla="*/ 449657 h 675074"/>
              <a:gd name="connsiteX4-129" fmla="*/ 0 w 9144000"/>
              <a:gd name="connsiteY4-130" fmla="*/ 269637 h 675074"/>
              <a:gd name="connsiteX0-131" fmla="*/ 0 w 9144000"/>
              <a:gd name="connsiteY0-132" fmla="*/ 269637 h 675074"/>
              <a:gd name="connsiteX1-133" fmla="*/ 9144000 w 9144000"/>
              <a:gd name="connsiteY1-134" fmla="*/ 450049 h 675074"/>
              <a:gd name="connsiteX2-135" fmla="*/ 9144000 w 9144000"/>
              <a:gd name="connsiteY2-136" fmla="*/ 675074 h 675074"/>
              <a:gd name="connsiteX3-137" fmla="*/ 0 w 9144000"/>
              <a:gd name="connsiteY3-138" fmla="*/ 449657 h 675074"/>
              <a:gd name="connsiteX4-139" fmla="*/ 0 w 9144000"/>
              <a:gd name="connsiteY4-140" fmla="*/ 269637 h 675074"/>
              <a:gd name="connsiteX0-141" fmla="*/ 0 w 9144000"/>
              <a:gd name="connsiteY0-142" fmla="*/ 269637 h 832275"/>
              <a:gd name="connsiteX1-143" fmla="*/ 9144000 w 9144000"/>
              <a:gd name="connsiteY1-144" fmla="*/ 450049 h 832275"/>
              <a:gd name="connsiteX2-145" fmla="*/ 9144000 w 9144000"/>
              <a:gd name="connsiteY2-146" fmla="*/ 832275 h 832275"/>
              <a:gd name="connsiteX3-147" fmla="*/ 0 w 9144000"/>
              <a:gd name="connsiteY3-148" fmla="*/ 449657 h 832275"/>
              <a:gd name="connsiteX4-149" fmla="*/ 0 w 9144000"/>
              <a:gd name="connsiteY4-150" fmla="*/ 269637 h 832275"/>
              <a:gd name="connsiteX0-151" fmla="*/ 0 w 9144000"/>
              <a:gd name="connsiteY0-152" fmla="*/ 269637 h 832275"/>
              <a:gd name="connsiteX1-153" fmla="*/ 9144000 w 9144000"/>
              <a:gd name="connsiteY1-154" fmla="*/ 652255 h 832275"/>
              <a:gd name="connsiteX2-155" fmla="*/ 9144000 w 9144000"/>
              <a:gd name="connsiteY2-156" fmla="*/ 832275 h 832275"/>
              <a:gd name="connsiteX3-157" fmla="*/ 0 w 9144000"/>
              <a:gd name="connsiteY3-158" fmla="*/ 449657 h 832275"/>
              <a:gd name="connsiteX4-159" fmla="*/ 0 w 9144000"/>
              <a:gd name="connsiteY4-160" fmla="*/ 269637 h 832275"/>
              <a:gd name="connsiteX0-161" fmla="*/ 0 w 9144000"/>
              <a:gd name="connsiteY0-162" fmla="*/ 269637 h 832275"/>
              <a:gd name="connsiteX1-163" fmla="*/ 9144000 w 9144000"/>
              <a:gd name="connsiteY1-164" fmla="*/ 652255 h 832275"/>
              <a:gd name="connsiteX2-165" fmla="*/ 9144000 w 9144000"/>
              <a:gd name="connsiteY2-166" fmla="*/ 832275 h 832275"/>
              <a:gd name="connsiteX3-167" fmla="*/ 0 w 9144000"/>
              <a:gd name="connsiteY3-168" fmla="*/ 630070 h 832275"/>
              <a:gd name="connsiteX4-169" fmla="*/ 0 w 9144000"/>
              <a:gd name="connsiteY4-170" fmla="*/ 269637 h 832275"/>
              <a:gd name="connsiteX0-171" fmla="*/ 0 w 9144000"/>
              <a:gd name="connsiteY0-172" fmla="*/ 269637 h 561852"/>
              <a:gd name="connsiteX1-173" fmla="*/ 9144000 w 9144000"/>
              <a:gd name="connsiteY1-174" fmla="*/ 381832 h 561852"/>
              <a:gd name="connsiteX2-175" fmla="*/ 9144000 w 9144000"/>
              <a:gd name="connsiteY2-176" fmla="*/ 561852 h 561852"/>
              <a:gd name="connsiteX3-177" fmla="*/ 0 w 9144000"/>
              <a:gd name="connsiteY3-178" fmla="*/ 359647 h 561852"/>
              <a:gd name="connsiteX4-179" fmla="*/ 0 w 9144000"/>
              <a:gd name="connsiteY4-180" fmla="*/ 269637 h 561852"/>
              <a:gd name="connsiteX0-181" fmla="*/ 0 w 9144000"/>
              <a:gd name="connsiteY0-182" fmla="*/ 269637 h 651863"/>
              <a:gd name="connsiteX1-183" fmla="*/ 9144000 w 9144000"/>
              <a:gd name="connsiteY1-184" fmla="*/ 471843 h 651863"/>
              <a:gd name="connsiteX2-185" fmla="*/ 9144000 w 9144000"/>
              <a:gd name="connsiteY2-186" fmla="*/ 651863 h 651863"/>
              <a:gd name="connsiteX3-187" fmla="*/ 0 w 9144000"/>
              <a:gd name="connsiteY3-188" fmla="*/ 449658 h 651863"/>
              <a:gd name="connsiteX4-189" fmla="*/ 0 w 9144000"/>
              <a:gd name="connsiteY4-190" fmla="*/ 269637 h 651863"/>
              <a:gd name="connsiteX0-191" fmla="*/ 0 w 9144000"/>
              <a:gd name="connsiteY0-192" fmla="*/ 269637 h 651863"/>
              <a:gd name="connsiteX1-193" fmla="*/ 9144000 w 9144000"/>
              <a:gd name="connsiteY1-194" fmla="*/ 471843 h 651863"/>
              <a:gd name="connsiteX2-195" fmla="*/ 9144000 w 9144000"/>
              <a:gd name="connsiteY2-196" fmla="*/ 651863 h 651863"/>
              <a:gd name="connsiteX3-197" fmla="*/ 0 w 9144000"/>
              <a:gd name="connsiteY3-198" fmla="*/ 449658 h 651863"/>
              <a:gd name="connsiteX4-199" fmla="*/ 0 w 9144000"/>
              <a:gd name="connsiteY4-200" fmla="*/ 269637 h 651863"/>
              <a:gd name="connsiteX0-201" fmla="*/ 0 w 9144000"/>
              <a:gd name="connsiteY0-202" fmla="*/ 208677 h 590903"/>
              <a:gd name="connsiteX1-203" fmla="*/ 9144000 w 9144000"/>
              <a:gd name="connsiteY1-204" fmla="*/ 410883 h 590903"/>
              <a:gd name="connsiteX2-205" fmla="*/ 9144000 w 9144000"/>
              <a:gd name="connsiteY2-206" fmla="*/ 590903 h 590903"/>
              <a:gd name="connsiteX3-207" fmla="*/ 0 w 9144000"/>
              <a:gd name="connsiteY3-208" fmla="*/ 388698 h 590903"/>
              <a:gd name="connsiteX4-209" fmla="*/ 0 w 9144000"/>
              <a:gd name="connsiteY4-210" fmla="*/ 208677 h 590903"/>
              <a:gd name="connsiteX0-211" fmla="*/ 0 w 9144000"/>
              <a:gd name="connsiteY0-212" fmla="*/ 208677 h 590903"/>
              <a:gd name="connsiteX1-213" fmla="*/ 9144000 w 9144000"/>
              <a:gd name="connsiteY1-214" fmla="*/ 410883 h 590903"/>
              <a:gd name="connsiteX2-215" fmla="*/ 9144000 w 9144000"/>
              <a:gd name="connsiteY2-216" fmla="*/ 590903 h 590903"/>
              <a:gd name="connsiteX3-217" fmla="*/ 0 w 9144000"/>
              <a:gd name="connsiteY3-218" fmla="*/ 388698 h 590903"/>
              <a:gd name="connsiteX4-219" fmla="*/ 0 w 9144000"/>
              <a:gd name="connsiteY4-220" fmla="*/ 208677 h 590903"/>
              <a:gd name="connsiteX0-221" fmla="*/ 0 w 9144000"/>
              <a:gd name="connsiteY0-222" fmla="*/ 415941 h 798167"/>
              <a:gd name="connsiteX1-223" fmla="*/ 9144000 w 9144000"/>
              <a:gd name="connsiteY1-224" fmla="*/ 618147 h 798167"/>
              <a:gd name="connsiteX2-225" fmla="*/ 9144000 w 9144000"/>
              <a:gd name="connsiteY2-226" fmla="*/ 798167 h 798167"/>
              <a:gd name="connsiteX3-227" fmla="*/ 0 w 9144000"/>
              <a:gd name="connsiteY3-228" fmla="*/ 595962 h 798167"/>
              <a:gd name="connsiteX4-229" fmla="*/ 0 w 9144000"/>
              <a:gd name="connsiteY4-230" fmla="*/ 415941 h 798167"/>
              <a:gd name="connsiteX0-231" fmla="*/ 0 w 9144000"/>
              <a:gd name="connsiteY0-232" fmla="*/ 415941 h 798167"/>
              <a:gd name="connsiteX1-233" fmla="*/ 9144000 w 9144000"/>
              <a:gd name="connsiteY1-234" fmla="*/ 618147 h 798167"/>
              <a:gd name="connsiteX2-235" fmla="*/ 9144000 w 9144000"/>
              <a:gd name="connsiteY2-236" fmla="*/ 798167 h 798167"/>
              <a:gd name="connsiteX3-237" fmla="*/ 0 w 9144000"/>
              <a:gd name="connsiteY3-238" fmla="*/ 595962 h 798167"/>
              <a:gd name="connsiteX4-239" fmla="*/ 0 w 9144000"/>
              <a:gd name="connsiteY4-240" fmla="*/ 415941 h 798167"/>
              <a:gd name="connsiteX0-241" fmla="*/ 0 w 9144000"/>
              <a:gd name="connsiteY0-242" fmla="*/ 415941 h 798167"/>
              <a:gd name="connsiteX1-243" fmla="*/ 9144000 w 9144000"/>
              <a:gd name="connsiteY1-244" fmla="*/ 618147 h 798167"/>
              <a:gd name="connsiteX2-245" fmla="*/ 9144000 w 9144000"/>
              <a:gd name="connsiteY2-246" fmla="*/ 798167 h 798167"/>
              <a:gd name="connsiteX3-247" fmla="*/ 0 w 9144000"/>
              <a:gd name="connsiteY3-248" fmla="*/ 595962 h 798167"/>
              <a:gd name="connsiteX4-249" fmla="*/ 0 w 9144000"/>
              <a:gd name="connsiteY4-250" fmla="*/ 415941 h 798167"/>
              <a:gd name="connsiteX0-251" fmla="*/ 0 w 9144000"/>
              <a:gd name="connsiteY0-252" fmla="*/ 415941 h 798167"/>
              <a:gd name="connsiteX1-253" fmla="*/ 9144000 w 9144000"/>
              <a:gd name="connsiteY1-254" fmla="*/ 618147 h 798167"/>
              <a:gd name="connsiteX2-255" fmla="*/ 9144000 w 9144000"/>
              <a:gd name="connsiteY2-256" fmla="*/ 798167 h 798167"/>
              <a:gd name="connsiteX3-257" fmla="*/ 0 w 9144000"/>
              <a:gd name="connsiteY3-258" fmla="*/ 595962 h 798167"/>
              <a:gd name="connsiteX4-259" fmla="*/ 0 w 9144000"/>
              <a:gd name="connsiteY4-260" fmla="*/ 415941 h 798167"/>
              <a:gd name="connsiteX0-261" fmla="*/ 0 w 9144000"/>
              <a:gd name="connsiteY0-262" fmla="*/ 415941 h 865992"/>
              <a:gd name="connsiteX1-263" fmla="*/ 9144000 w 9144000"/>
              <a:gd name="connsiteY1-264" fmla="*/ 618147 h 865992"/>
              <a:gd name="connsiteX2-265" fmla="*/ 9144000 w 9144000"/>
              <a:gd name="connsiteY2-266" fmla="*/ 865992 h 865992"/>
              <a:gd name="connsiteX3-267" fmla="*/ 0 w 9144000"/>
              <a:gd name="connsiteY3-268" fmla="*/ 595962 h 865992"/>
              <a:gd name="connsiteX4-269" fmla="*/ 0 w 9144000"/>
              <a:gd name="connsiteY4-270" fmla="*/ 415941 h 865992"/>
              <a:gd name="connsiteX0-271" fmla="*/ 0 w 9144000"/>
              <a:gd name="connsiteY0-272" fmla="*/ 415941 h 865992"/>
              <a:gd name="connsiteX1-273" fmla="*/ 9144000 w 9144000"/>
              <a:gd name="connsiteY1-274" fmla="*/ 618147 h 865992"/>
              <a:gd name="connsiteX2-275" fmla="*/ 9144000 w 9144000"/>
              <a:gd name="connsiteY2-276" fmla="*/ 865992 h 865992"/>
              <a:gd name="connsiteX3-277" fmla="*/ 0 w 9144000"/>
              <a:gd name="connsiteY3-278" fmla="*/ 595962 h 865992"/>
              <a:gd name="connsiteX4-279" fmla="*/ 0 w 9144000"/>
              <a:gd name="connsiteY4-280" fmla="*/ 415941 h 865992"/>
              <a:gd name="connsiteX0-281" fmla="*/ 0 w 9144000"/>
              <a:gd name="connsiteY0-282" fmla="*/ 415941 h 865992"/>
              <a:gd name="connsiteX1-283" fmla="*/ 9144000 w 9144000"/>
              <a:gd name="connsiteY1-284" fmla="*/ 618147 h 865992"/>
              <a:gd name="connsiteX2-285" fmla="*/ 9144000 w 9144000"/>
              <a:gd name="connsiteY2-286" fmla="*/ 865992 h 865992"/>
              <a:gd name="connsiteX3-287" fmla="*/ 0 w 9144000"/>
              <a:gd name="connsiteY3-288" fmla="*/ 595962 h 865992"/>
              <a:gd name="connsiteX4-289" fmla="*/ 0 w 9144000"/>
              <a:gd name="connsiteY4-290" fmla="*/ 415941 h 865992"/>
              <a:gd name="connsiteX0-291" fmla="*/ 0 w 9144000"/>
              <a:gd name="connsiteY0-292" fmla="*/ 415941 h 865992"/>
              <a:gd name="connsiteX1-293" fmla="*/ 9144000 w 9144000"/>
              <a:gd name="connsiteY1-294" fmla="*/ 618147 h 865992"/>
              <a:gd name="connsiteX2-295" fmla="*/ 9144000 w 9144000"/>
              <a:gd name="connsiteY2-296" fmla="*/ 865992 h 865992"/>
              <a:gd name="connsiteX3-297" fmla="*/ 0 w 9144000"/>
              <a:gd name="connsiteY3-298" fmla="*/ 509715 h 865992"/>
              <a:gd name="connsiteX4-299" fmla="*/ 0 w 9144000"/>
              <a:gd name="connsiteY4-300" fmla="*/ 415941 h 865992"/>
              <a:gd name="connsiteX0-301" fmla="*/ 0 w 9144000"/>
              <a:gd name="connsiteY0-302" fmla="*/ 415941 h 865992"/>
              <a:gd name="connsiteX1-303" fmla="*/ 9144000 w 9144000"/>
              <a:gd name="connsiteY1-304" fmla="*/ 618147 h 865992"/>
              <a:gd name="connsiteX2-305" fmla="*/ 9144000 w 9144000"/>
              <a:gd name="connsiteY2-306" fmla="*/ 865992 h 865992"/>
              <a:gd name="connsiteX3-307" fmla="*/ 0 w 9144000"/>
              <a:gd name="connsiteY3-308" fmla="*/ 509715 h 865992"/>
              <a:gd name="connsiteX4-309" fmla="*/ 0 w 9144000"/>
              <a:gd name="connsiteY4-310" fmla="*/ 415941 h 865992"/>
              <a:gd name="connsiteX0-311" fmla="*/ 0 w 9144000"/>
              <a:gd name="connsiteY0-312" fmla="*/ 415941 h 865992"/>
              <a:gd name="connsiteX1-313" fmla="*/ 9144000 w 9144000"/>
              <a:gd name="connsiteY1-314" fmla="*/ 618147 h 865992"/>
              <a:gd name="connsiteX2-315" fmla="*/ 9144000 w 9144000"/>
              <a:gd name="connsiteY2-316" fmla="*/ 865992 h 865992"/>
              <a:gd name="connsiteX3-317" fmla="*/ 0 w 9144000"/>
              <a:gd name="connsiteY3-318" fmla="*/ 509715 h 865992"/>
              <a:gd name="connsiteX4-319" fmla="*/ 0 w 9144000"/>
              <a:gd name="connsiteY4-320" fmla="*/ 415941 h 865992"/>
              <a:gd name="connsiteX0-321" fmla="*/ 0 w 9144000"/>
              <a:gd name="connsiteY0-322" fmla="*/ 415941 h 865992"/>
              <a:gd name="connsiteX1-323" fmla="*/ 9144000 w 9144000"/>
              <a:gd name="connsiteY1-324" fmla="*/ 618147 h 865992"/>
              <a:gd name="connsiteX2-325" fmla="*/ 9144000 w 9144000"/>
              <a:gd name="connsiteY2-326" fmla="*/ 865992 h 865992"/>
              <a:gd name="connsiteX3-327" fmla="*/ 0 w 9144000"/>
              <a:gd name="connsiteY3-328" fmla="*/ 509715 h 865992"/>
              <a:gd name="connsiteX4-329" fmla="*/ 0 w 9144000"/>
              <a:gd name="connsiteY4-330" fmla="*/ 415941 h 865992"/>
              <a:gd name="connsiteX0-331" fmla="*/ 0 w 9144000"/>
              <a:gd name="connsiteY0-332" fmla="*/ 415941 h 865992"/>
              <a:gd name="connsiteX1-333" fmla="*/ 9144000 w 9144000"/>
              <a:gd name="connsiteY1-334" fmla="*/ 618147 h 865992"/>
              <a:gd name="connsiteX2-335" fmla="*/ 9144000 w 9144000"/>
              <a:gd name="connsiteY2-336" fmla="*/ 865992 h 865992"/>
              <a:gd name="connsiteX3-337" fmla="*/ 0 w 9144000"/>
              <a:gd name="connsiteY3-338" fmla="*/ 566912 h 865992"/>
              <a:gd name="connsiteX4-339" fmla="*/ 0 w 9144000"/>
              <a:gd name="connsiteY4-340" fmla="*/ 415941 h 865992"/>
              <a:gd name="connsiteX0-341" fmla="*/ 0 w 9144000"/>
              <a:gd name="connsiteY0-342" fmla="*/ 415941 h 760026"/>
              <a:gd name="connsiteX1-343" fmla="*/ 9144000 w 9144000"/>
              <a:gd name="connsiteY1-344" fmla="*/ 512181 h 760026"/>
              <a:gd name="connsiteX2-345" fmla="*/ 9144000 w 9144000"/>
              <a:gd name="connsiteY2-346" fmla="*/ 760026 h 760026"/>
              <a:gd name="connsiteX3-347" fmla="*/ 0 w 9144000"/>
              <a:gd name="connsiteY3-348" fmla="*/ 460946 h 760026"/>
              <a:gd name="connsiteX4-349" fmla="*/ 0 w 9144000"/>
              <a:gd name="connsiteY4-350" fmla="*/ 415941 h 760026"/>
              <a:gd name="connsiteX0-351" fmla="*/ 0 w 9144000"/>
              <a:gd name="connsiteY0-352" fmla="*/ 415941 h 850036"/>
              <a:gd name="connsiteX1-353" fmla="*/ 9144000 w 9144000"/>
              <a:gd name="connsiteY1-354" fmla="*/ 602191 h 850036"/>
              <a:gd name="connsiteX2-355" fmla="*/ 9144000 w 9144000"/>
              <a:gd name="connsiteY2-356" fmla="*/ 850036 h 850036"/>
              <a:gd name="connsiteX3-357" fmla="*/ 0 w 9144000"/>
              <a:gd name="connsiteY3-358" fmla="*/ 550956 h 850036"/>
              <a:gd name="connsiteX4-359" fmla="*/ 0 w 9144000"/>
              <a:gd name="connsiteY4-360" fmla="*/ 415941 h 850036"/>
              <a:gd name="connsiteX0-361" fmla="*/ 0 w 9144000"/>
              <a:gd name="connsiteY0-362" fmla="*/ 428133 h 862228"/>
              <a:gd name="connsiteX1-363" fmla="*/ 9144000 w 9144000"/>
              <a:gd name="connsiteY1-364" fmla="*/ 614383 h 862228"/>
              <a:gd name="connsiteX2-365" fmla="*/ 9144000 w 9144000"/>
              <a:gd name="connsiteY2-366" fmla="*/ 862228 h 862228"/>
              <a:gd name="connsiteX3-367" fmla="*/ 0 w 9144000"/>
              <a:gd name="connsiteY3-368" fmla="*/ 563148 h 862228"/>
              <a:gd name="connsiteX4-369" fmla="*/ 0 w 9144000"/>
              <a:gd name="connsiteY4-370" fmla="*/ 428133 h 862228"/>
              <a:gd name="connsiteX0-371" fmla="*/ 0 w 9144000"/>
              <a:gd name="connsiteY0-372" fmla="*/ 354981 h 789076"/>
              <a:gd name="connsiteX1-373" fmla="*/ 9144000 w 9144000"/>
              <a:gd name="connsiteY1-374" fmla="*/ 541231 h 789076"/>
              <a:gd name="connsiteX2-375" fmla="*/ 9144000 w 9144000"/>
              <a:gd name="connsiteY2-376" fmla="*/ 789076 h 789076"/>
              <a:gd name="connsiteX3-377" fmla="*/ 0 w 9144000"/>
              <a:gd name="connsiteY3-378" fmla="*/ 489996 h 789076"/>
              <a:gd name="connsiteX4-379" fmla="*/ 0 w 9144000"/>
              <a:gd name="connsiteY4-380" fmla="*/ 354981 h 789076"/>
              <a:gd name="connsiteX0-381" fmla="*/ 0 w 9144000"/>
              <a:gd name="connsiteY0-382" fmla="*/ 452517 h 886612"/>
              <a:gd name="connsiteX1-383" fmla="*/ 9144000 w 9144000"/>
              <a:gd name="connsiteY1-384" fmla="*/ 638767 h 886612"/>
              <a:gd name="connsiteX2-385" fmla="*/ 9144000 w 9144000"/>
              <a:gd name="connsiteY2-386" fmla="*/ 886612 h 886612"/>
              <a:gd name="connsiteX3-387" fmla="*/ 0 w 9144000"/>
              <a:gd name="connsiteY3-388" fmla="*/ 587532 h 886612"/>
              <a:gd name="connsiteX4-389" fmla="*/ 0 w 9144000"/>
              <a:gd name="connsiteY4-390" fmla="*/ 452517 h 886612"/>
              <a:gd name="connsiteX0-391" fmla="*/ 0 w 9144000"/>
              <a:gd name="connsiteY0-392" fmla="*/ 452517 h 886612"/>
              <a:gd name="connsiteX1-393" fmla="*/ 9144000 w 9144000"/>
              <a:gd name="connsiteY1-394" fmla="*/ 638767 h 886612"/>
              <a:gd name="connsiteX2-395" fmla="*/ 9144000 w 9144000"/>
              <a:gd name="connsiteY2-396" fmla="*/ 886612 h 886612"/>
              <a:gd name="connsiteX3-397" fmla="*/ 0 w 9144000"/>
              <a:gd name="connsiteY3-398" fmla="*/ 587532 h 886612"/>
              <a:gd name="connsiteX4-399" fmla="*/ 0 w 9144000"/>
              <a:gd name="connsiteY4-400" fmla="*/ 452517 h 886612"/>
              <a:gd name="connsiteX0-401" fmla="*/ 0 w 9144000"/>
              <a:gd name="connsiteY0-402" fmla="*/ 452517 h 886612"/>
              <a:gd name="connsiteX1-403" fmla="*/ 9144000 w 9144000"/>
              <a:gd name="connsiteY1-404" fmla="*/ 638767 h 886612"/>
              <a:gd name="connsiteX2-405" fmla="*/ 9144000 w 9144000"/>
              <a:gd name="connsiteY2-406" fmla="*/ 886612 h 886612"/>
              <a:gd name="connsiteX3-407" fmla="*/ 0 w 9144000"/>
              <a:gd name="connsiteY3-408" fmla="*/ 587532 h 886612"/>
              <a:gd name="connsiteX4-409" fmla="*/ 0 w 9144000"/>
              <a:gd name="connsiteY4-410" fmla="*/ 452517 h 886612"/>
              <a:gd name="connsiteX0-411" fmla="*/ 0 w 9144000"/>
              <a:gd name="connsiteY0-412" fmla="*/ 347213 h 781308"/>
              <a:gd name="connsiteX1-413" fmla="*/ 9144000 w 9144000"/>
              <a:gd name="connsiteY1-414" fmla="*/ 533463 h 781308"/>
              <a:gd name="connsiteX2-415" fmla="*/ 9144000 w 9144000"/>
              <a:gd name="connsiteY2-416" fmla="*/ 781308 h 781308"/>
              <a:gd name="connsiteX3-417" fmla="*/ 0 w 9144000"/>
              <a:gd name="connsiteY3-418" fmla="*/ 482228 h 781308"/>
              <a:gd name="connsiteX4-419" fmla="*/ 0 w 9144000"/>
              <a:gd name="connsiteY4-420" fmla="*/ 347213 h 781308"/>
              <a:gd name="connsiteX0-421" fmla="*/ 0 w 9144000"/>
              <a:gd name="connsiteY0-422" fmla="*/ 530093 h 964188"/>
              <a:gd name="connsiteX1-423" fmla="*/ 9144000 w 9144000"/>
              <a:gd name="connsiteY1-424" fmla="*/ 716343 h 964188"/>
              <a:gd name="connsiteX2-425" fmla="*/ 9144000 w 9144000"/>
              <a:gd name="connsiteY2-426" fmla="*/ 964188 h 964188"/>
              <a:gd name="connsiteX3-427" fmla="*/ 0 w 9144000"/>
              <a:gd name="connsiteY3-428" fmla="*/ 665108 h 964188"/>
              <a:gd name="connsiteX4-429" fmla="*/ 0 w 9144000"/>
              <a:gd name="connsiteY4-430" fmla="*/ 530093 h 964188"/>
              <a:gd name="connsiteX0-431" fmla="*/ 0 w 9144000"/>
              <a:gd name="connsiteY0-432" fmla="*/ 465128 h 899223"/>
              <a:gd name="connsiteX1-433" fmla="*/ 9144000 w 9144000"/>
              <a:gd name="connsiteY1-434" fmla="*/ 651378 h 899223"/>
              <a:gd name="connsiteX2-435" fmla="*/ 9144000 w 9144000"/>
              <a:gd name="connsiteY2-436" fmla="*/ 899223 h 899223"/>
              <a:gd name="connsiteX3-437" fmla="*/ 0 w 9144000"/>
              <a:gd name="connsiteY3-438" fmla="*/ 600143 h 899223"/>
              <a:gd name="connsiteX4-439" fmla="*/ 0 w 9144000"/>
              <a:gd name="connsiteY4-440" fmla="*/ 465128 h 899223"/>
              <a:gd name="connsiteX0-441" fmla="*/ 0 w 9144000"/>
              <a:gd name="connsiteY0-442" fmla="*/ 384208 h 818303"/>
              <a:gd name="connsiteX1-443" fmla="*/ 9144000 w 9144000"/>
              <a:gd name="connsiteY1-444" fmla="*/ 570458 h 818303"/>
              <a:gd name="connsiteX2-445" fmla="*/ 9144000 w 9144000"/>
              <a:gd name="connsiteY2-446" fmla="*/ 818303 h 818303"/>
              <a:gd name="connsiteX3-447" fmla="*/ 0 w 9144000"/>
              <a:gd name="connsiteY3-448" fmla="*/ 519223 h 818303"/>
              <a:gd name="connsiteX4-449" fmla="*/ 0 w 9144000"/>
              <a:gd name="connsiteY4-450" fmla="*/ 384208 h 818303"/>
              <a:gd name="connsiteX0-451" fmla="*/ 0 w 9144000"/>
              <a:gd name="connsiteY0-452" fmla="*/ 542704 h 976799"/>
              <a:gd name="connsiteX1-453" fmla="*/ 9144000 w 9144000"/>
              <a:gd name="connsiteY1-454" fmla="*/ 728954 h 976799"/>
              <a:gd name="connsiteX2-455" fmla="*/ 9144000 w 9144000"/>
              <a:gd name="connsiteY2-456" fmla="*/ 976799 h 976799"/>
              <a:gd name="connsiteX3-457" fmla="*/ 0 w 9144000"/>
              <a:gd name="connsiteY3-458" fmla="*/ 677719 h 976799"/>
              <a:gd name="connsiteX4-459" fmla="*/ 0 w 9144000"/>
              <a:gd name="connsiteY4-460" fmla="*/ 542704 h 976799"/>
              <a:gd name="connsiteX0-461" fmla="*/ 0 w 9144000"/>
              <a:gd name="connsiteY0-462" fmla="*/ 477739 h 911834"/>
              <a:gd name="connsiteX1-463" fmla="*/ 9144000 w 9144000"/>
              <a:gd name="connsiteY1-464" fmla="*/ 663989 h 911834"/>
              <a:gd name="connsiteX2-465" fmla="*/ 9144000 w 9144000"/>
              <a:gd name="connsiteY2-466" fmla="*/ 911834 h 911834"/>
              <a:gd name="connsiteX3-467" fmla="*/ 0 w 9144000"/>
              <a:gd name="connsiteY3-468" fmla="*/ 612754 h 911834"/>
              <a:gd name="connsiteX4-469" fmla="*/ 0 w 9144000"/>
              <a:gd name="connsiteY4-470" fmla="*/ 477739 h 911834"/>
              <a:gd name="connsiteX0-471" fmla="*/ 0 w 9144000"/>
              <a:gd name="connsiteY0-472" fmla="*/ 396819 h 830914"/>
              <a:gd name="connsiteX1-473" fmla="*/ 9144000 w 9144000"/>
              <a:gd name="connsiteY1-474" fmla="*/ 583069 h 830914"/>
              <a:gd name="connsiteX2-475" fmla="*/ 9144000 w 9144000"/>
              <a:gd name="connsiteY2-476" fmla="*/ 830914 h 830914"/>
              <a:gd name="connsiteX3-477" fmla="*/ 0 w 9144000"/>
              <a:gd name="connsiteY3-478" fmla="*/ 531834 h 830914"/>
              <a:gd name="connsiteX4-479" fmla="*/ 0 w 9144000"/>
              <a:gd name="connsiteY4-480" fmla="*/ 396819 h 830914"/>
              <a:gd name="connsiteX0-481" fmla="*/ 0 w 9144000"/>
              <a:gd name="connsiteY0-482" fmla="*/ 591891 h 1025986"/>
              <a:gd name="connsiteX1-483" fmla="*/ 9144000 w 9144000"/>
              <a:gd name="connsiteY1-484" fmla="*/ 778141 h 1025986"/>
              <a:gd name="connsiteX2-485" fmla="*/ 9144000 w 9144000"/>
              <a:gd name="connsiteY2-486" fmla="*/ 1025986 h 1025986"/>
              <a:gd name="connsiteX3-487" fmla="*/ 0 w 9144000"/>
              <a:gd name="connsiteY3-488" fmla="*/ 726906 h 1025986"/>
              <a:gd name="connsiteX4-489" fmla="*/ 0 w 9144000"/>
              <a:gd name="connsiteY4-490" fmla="*/ 591891 h 1025986"/>
              <a:gd name="connsiteX0-491" fmla="*/ 0 w 9144000"/>
              <a:gd name="connsiteY0-492" fmla="*/ 506305 h 940400"/>
              <a:gd name="connsiteX1-493" fmla="*/ 9144000 w 9144000"/>
              <a:gd name="connsiteY1-494" fmla="*/ 692555 h 940400"/>
              <a:gd name="connsiteX2-495" fmla="*/ 9144000 w 9144000"/>
              <a:gd name="connsiteY2-496" fmla="*/ 940400 h 940400"/>
              <a:gd name="connsiteX3-497" fmla="*/ 0 w 9144000"/>
              <a:gd name="connsiteY3-498" fmla="*/ 641320 h 940400"/>
              <a:gd name="connsiteX4-499" fmla="*/ 0 w 9144000"/>
              <a:gd name="connsiteY4-500" fmla="*/ 506305 h 940400"/>
              <a:gd name="connsiteX0-501" fmla="*/ 0 w 9144000"/>
              <a:gd name="connsiteY0-502" fmla="*/ 458198 h 892293"/>
              <a:gd name="connsiteX1-503" fmla="*/ 9144000 w 9144000"/>
              <a:gd name="connsiteY1-504" fmla="*/ 644448 h 892293"/>
              <a:gd name="connsiteX2-505" fmla="*/ 9144000 w 9144000"/>
              <a:gd name="connsiteY2-506" fmla="*/ 892293 h 892293"/>
              <a:gd name="connsiteX3-507" fmla="*/ 0 w 9144000"/>
              <a:gd name="connsiteY3-508" fmla="*/ 593213 h 892293"/>
              <a:gd name="connsiteX4-509" fmla="*/ 0 w 9144000"/>
              <a:gd name="connsiteY4-510" fmla="*/ 458198 h 892293"/>
              <a:gd name="connsiteX0-511" fmla="*/ 0 w 9144000"/>
              <a:gd name="connsiteY0-512" fmla="*/ 377278 h 811373"/>
              <a:gd name="connsiteX1-513" fmla="*/ 9144000 w 9144000"/>
              <a:gd name="connsiteY1-514" fmla="*/ 563528 h 811373"/>
              <a:gd name="connsiteX2-515" fmla="*/ 9144000 w 9144000"/>
              <a:gd name="connsiteY2-516" fmla="*/ 811373 h 811373"/>
              <a:gd name="connsiteX3-517" fmla="*/ 0 w 9144000"/>
              <a:gd name="connsiteY3-518" fmla="*/ 512293 h 811373"/>
              <a:gd name="connsiteX4-519" fmla="*/ 0 w 9144000"/>
              <a:gd name="connsiteY4-520" fmla="*/ 377278 h 811373"/>
              <a:gd name="connsiteX0-521" fmla="*/ 0 w 9144000"/>
              <a:gd name="connsiteY0-522" fmla="*/ 438238 h 872333"/>
              <a:gd name="connsiteX1-523" fmla="*/ 9144000 w 9144000"/>
              <a:gd name="connsiteY1-524" fmla="*/ 624488 h 872333"/>
              <a:gd name="connsiteX2-525" fmla="*/ 9144000 w 9144000"/>
              <a:gd name="connsiteY2-526" fmla="*/ 872333 h 872333"/>
              <a:gd name="connsiteX3-527" fmla="*/ 0 w 9144000"/>
              <a:gd name="connsiteY3-528" fmla="*/ 573253 h 872333"/>
              <a:gd name="connsiteX4-529" fmla="*/ 0 w 9144000"/>
              <a:gd name="connsiteY4-530" fmla="*/ 438238 h 872333"/>
              <a:gd name="connsiteX0-531" fmla="*/ 0 w 9144000"/>
              <a:gd name="connsiteY0-532" fmla="*/ 280358 h 714453"/>
              <a:gd name="connsiteX1-533" fmla="*/ 9144000 w 9144000"/>
              <a:gd name="connsiteY1-534" fmla="*/ 466608 h 714453"/>
              <a:gd name="connsiteX2-535" fmla="*/ 9144000 w 9144000"/>
              <a:gd name="connsiteY2-536" fmla="*/ 714453 h 714453"/>
              <a:gd name="connsiteX3-537" fmla="*/ 0 w 9144000"/>
              <a:gd name="connsiteY3-538" fmla="*/ 415373 h 714453"/>
              <a:gd name="connsiteX4-539" fmla="*/ 0 w 9144000"/>
              <a:gd name="connsiteY4-540" fmla="*/ 280358 h 714453"/>
              <a:gd name="connsiteX0-541" fmla="*/ 0 w 9144000"/>
              <a:gd name="connsiteY0-542" fmla="*/ 377278 h 811373"/>
              <a:gd name="connsiteX1-543" fmla="*/ 9144000 w 9144000"/>
              <a:gd name="connsiteY1-544" fmla="*/ 563528 h 811373"/>
              <a:gd name="connsiteX2-545" fmla="*/ 9144000 w 9144000"/>
              <a:gd name="connsiteY2-546" fmla="*/ 811373 h 811373"/>
              <a:gd name="connsiteX3-547" fmla="*/ 0 w 9144000"/>
              <a:gd name="connsiteY3-548" fmla="*/ 512293 h 811373"/>
              <a:gd name="connsiteX4-549" fmla="*/ 0 w 9144000"/>
              <a:gd name="connsiteY4-550" fmla="*/ 377278 h 811373"/>
              <a:gd name="connsiteX0-551" fmla="*/ 0 w 9144000"/>
              <a:gd name="connsiteY0-552" fmla="*/ 450430 h 884525"/>
              <a:gd name="connsiteX1-553" fmla="*/ 9144000 w 9144000"/>
              <a:gd name="connsiteY1-554" fmla="*/ 636680 h 884525"/>
              <a:gd name="connsiteX2-555" fmla="*/ 9144000 w 9144000"/>
              <a:gd name="connsiteY2-556" fmla="*/ 884525 h 884525"/>
              <a:gd name="connsiteX3-557" fmla="*/ 0 w 9144000"/>
              <a:gd name="connsiteY3-558" fmla="*/ 585445 h 884525"/>
              <a:gd name="connsiteX4-559" fmla="*/ 0 w 9144000"/>
              <a:gd name="connsiteY4-560" fmla="*/ 450430 h 884525"/>
              <a:gd name="connsiteX0-561" fmla="*/ 0 w 9144000"/>
              <a:gd name="connsiteY0-562" fmla="*/ 365747 h 799842"/>
              <a:gd name="connsiteX1-563" fmla="*/ 9144000 w 9144000"/>
              <a:gd name="connsiteY1-564" fmla="*/ 551997 h 799842"/>
              <a:gd name="connsiteX2-565" fmla="*/ 9144000 w 9144000"/>
              <a:gd name="connsiteY2-566" fmla="*/ 799842 h 799842"/>
              <a:gd name="connsiteX3-567" fmla="*/ 0 w 9144000"/>
              <a:gd name="connsiteY3-568" fmla="*/ 500762 h 799842"/>
              <a:gd name="connsiteX4-569" fmla="*/ 0 w 9144000"/>
              <a:gd name="connsiteY4-570" fmla="*/ 365747 h 799842"/>
              <a:gd name="connsiteX0-571" fmla="*/ 0 w 9144000"/>
              <a:gd name="connsiteY0-572" fmla="*/ 463283 h 897378"/>
              <a:gd name="connsiteX1-573" fmla="*/ 9144000 w 9144000"/>
              <a:gd name="connsiteY1-574" fmla="*/ 649533 h 897378"/>
              <a:gd name="connsiteX2-575" fmla="*/ 9144000 w 9144000"/>
              <a:gd name="connsiteY2-576" fmla="*/ 897378 h 897378"/>
              <a:gd name="connsiteX3-577" fmla="*/ 0 w 9144000"/>
              <a:gd name="connsiteY3-578" fmla="*/ 598298 h 897378"/>
              <a:gd name="connsiteX4-579" fmla="*/ 0 w 9144000"/>
              <a:gd name="connsiteY4-580" fmla="*/ 463283 h 897378"/>
              <a:gd name="connsiteX0-581" fmla="*/ 0 w 9144000"/>
              <a:gd name="connsiteY0-582" fmla="*/ 536435 h 970530"/>
              <a:gd name="connsiteX1-583" fmla="*/ 9144000 w 9144000"/>
              <a:gd name="connsiteY1-584" fmla="*/ 722685 h 970530"/>
              <a:gd name="connsiteX2-585" fmla="*/ 9144000 w 9144000"/>
              <a:gd name="connsiteY2-586" fmla="*/ 970530 h 970530"/>
              <a:gd name="connsiteX3-587" fmla="*/ 0 w 9144000"/>
              <a:gd name="connsiteY3-588" fmla="*/ 671450 h 970530"/>
              <a:gd name="connsiteX4-589" fmla="*/ 0 w 9144000"/>
              <a:gd name="connsiteY4-590" fmla="*/ 536435 h 970530"/>
              <a:gd name="connsiteX0-591" fmla="*/ 0 w 9144000"/>
              <a:gd name="connsiteY0-592" fmla="*/ 434894 h 868989"/>
              <a:gd name="connsiteX1-593" fmla="*/ 9144000 w 9144000"/>
              <a:gd name="connsiteY1-594" fmla="*/ 621144 h 868989"/>
              <a:gd name="connsiteX2-595" fmla="*/ 9144000 w 9144000"/>
              <a:gd name="connsiteY2-596" fmla="*/ 868989 h 868989"/>
              <a:gd name="connsiteX3-597" fmla="*/ 0 w 9144000"/>
              <a:gd name="connsiteY3-598" fmla="*/ 569909 h 868989"/>
              <a:gd name="connsiteX4-599" fmla="*/ 0 w 9144000"/>
              <a:gd name="connsiteY4-600" fmla="*/ 434894 h 868989"/>
              <a:gd name="connsiteX0-601" fmla="*/ 0 w 9144000"/>
              <a:gd name="connsiteY0-602" fmla="*/ 373934 h 808029"/>
              <a:gd name="connsiteX1-603" fmla="*/ 9144000 w 9144000"/>
              <a:gd name="connsiteY1-604" fmla="*/ 560184 h 808029"/>
              <a:gd name="connsiteX2-605" fmla="*/ 9144000 w 9144000"/>
              <a:gd name="connsiteY2-606" fmla="*/ 808029 h 808029"/>
              <a:gd name="connsiteX3-607" fmla="*/ 0 w 9144000"/>
              <a:gd name="connsiteY3-608" fmla="*/ 508949 h 808029"/>
              <a:gd name="connsiteX4-609" fmla="*/ 0 w 9144000"/>
              <a:gd name="connsiteY4-610" fmla="*/ 373934 h 808029"/>
              <a:gd name="connsiteX0-611" fmla="*/ 0 w 9144000"/>
              <a:gd name="connsiteY0-612" fmla="*/ 434894 h 868989"/>
              <a:gd name="connsiteX1-613" fmla="*/ 9144000 w 9144000"/>
              <a:gd name="connsiteY1-614" fmla="*/ 621144 h 868989"/>
              <a:gd name="connsiteX2-615" fmla="*/ 9144000 w 9144000"/>
              <a:gd name="connsiteY2-616" fmla="*/ 868989 h 868989"/>
              <a:gd name="connsiteX3-617" fmla="*/ 0 w 9144000"/>
              <a:gd name="connsiteY3-618" fmla="*/ 569909 h 868989"/>
              <a:gd name="connsiteX4-619" fmla="*/ 0 w 9144000"/>
              <a:gd name="connsiteY4-620" fmla="*/ 434894 h 868989"/>
              <a:gd name="connsiteX0-621" fmla="*/ 0 w 9144000"/>
              <a:gd name="connsiteY0-622" fmla="*/ 434894 h 803361"/>
              <a:gd name="connsiteX1-623" fmla="*/ 9144000 w 9144000"/>
              <a:gd name="connsiteY1-624" fmla="*/ 621144 h 803361"/>
              <a:gd name="connsiteX2-625" fmla="*/ 9144000 w 9144000"/>
              <a:gd name="connsiteY2-626" fmla="*/ 803361 h 803361"/>
              <a:gd name="connsiteX3-627" fmla="*/ 0 w 9144000"/>
              <a:gd name="connsiteY3-628" fmla="*/ 569909 h 803361"/>
              <a:gd name="connsiteX4-629" fmla="*/ 0 w 9144000"/>
              <a:gd name="connsiteY4-630" fmla="*/ 434894 h 8033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803361">
                <a:moveTo>
                  <a:pt x="0" y="434894"/>
                </a:moveTo>
                <a:cubicBezTo>
                  <a:pt x="3687973" y="0"/>
                  <a:pt x="5961894" y="231276"/>
                  <a:pt x="9144000" y="621144"/>
                </a:cubicBezTo>
                <a:lnTo>
                  <a:pt x="9144000" y="803361"/>
                </a:lnTo>
                <a:cubicBezTo>
                  <a:pt x="5530958" y="225931"/>
                  <a:pt x="2442302" y="154536"/>
                  <a:pt x="0" y="569909"/>
                </a:cubicBezTo>
                <a:lnTo>
                  <a:pt x="0" y="434894"/>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descr="background1.jpg"/>
          <p:cNvPicPr>
            <a:picLocks noChangeAspect="1"/>
          </p:cNvPicPr>
          <p:nvPr userDrawn="1"/>
        </p:nvPicPr>
        <p:blipFill>
          <a:blip r:embed="rId2" cstate="print"/>
          <a:stretch>
            <a:fillRect/>
          </a:stretch>
        </p:blipFill>
        <p:spPr>
          <a:xfrm>
            <a:off x="0" y="0"/>
            <a:ext cx="9144000" cy="5715000"/>
          </a:xfrm>
          <a:prstGeom prst="rect">
            <a:avLst/>
          </a:prstGeom>
        </p:spPr>
      </p:pic>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8" name="标题 1"/>
          <p:cNvSpPr>
            <a:spLocks noGrp="1"/>
          </p:cNvSpPr>
          <p:nvPr>
            <p:ph type="title"/>
          </p:nvPr>
        </p:nvSpPr>
        <p:spPr>
          <a:xfrm>
            <a:off x="457200" y="546099"/>
            <a:ext cx="8229600" cy="635265"/>
          </a:xfrm>
        </p:spPr>
        <p:txBody>
          <a:bodyPr>
            <a:normAutofit/>
          </a:bodyPr>
          <a:lstStyle>
            <a:lvl1pPr algn="l">
              <a:defRPr sz="3200" b="1"/>
            </a:lvl1pPr>
          </a:lstStyle>
          <a:p>
            <a:r>
              <a:rPr lang="zh-CN" altLang="en-US" dirty="0"/>
              <a:t>单击此处编辑母版标题样式</a:t>
            </a:r>
          </a:p>
        </p:txBody>
      </p:sp>
      <p:sp>
        <p:nvSpPr>
          <p:cNvPr id="9" name="内容占位符 2"/>
          <p:cNvSpPr>
            <a:spLocks noGrp="1"/>
          </p:cNvSpPr>
          <p:nvPr>
            <p:ph idx="1"/>
          </p:nvPr>
        </p:nvSpPr>
        <p:spPr>
          <a:xfrm>
            <a:off x="457200" y="1333500"/>
            <a:ext cx="82296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Picture 4" descr="Header WM"/>
          <p:cNvPicPr>
            <a:picLocks noChangeAspect="1" noChangeArrowheads="1"/>
          </p:cNvPicPr>
          <p:nvPr userDrawn="1"/>
        </p:nvPicPr>
        <p:blipFill>
          <a:blip r:embed="rId2" cstate="print"/>
          <a:srcRect/>
          <a:stretch>
            <a:fillRect/>
          </a:stretch>
        </p:blipFill>
        <p:spPr bwMode="auto">
          <a:xfrm>
            <a:off x="0" y="0"/>
            <a:ext cx="9144000" cy="5715000"/>
          </a:xfrm>
          <a:prstGeom prst="rect">
            <a:avLst/>
          </a:prstGeom>
          <a:noFill/>
        </p:spPr>
      </p:pic>
      <p:sp>
        <p:nvSpPr>
          <p:cNvPr id="2" name="标题 1"/>
          <p:cNvSpPr>
            <a:spLocks noGrp="1"/>
          </p:cNvSpPr>
          <p:nvPr>
            <p:ph type="title"/>
          </p:nvPr>
        </p:nvSpPr>
        <p:spPr>
          <a:xfrm>
            <a:off x="457200" y="0"/>
            <a:ext cx="8229600" cy="723900"/>
          </a:xfrm>
        </p:spPr>
        <p:txBody>
          <a:bodyPr>
            <a:normAutofit/>
          </a:bodyPr>
          <a:lstStyle>
            <a:lvl1pPr algn="l">
              <a:defRPr sz="3200" b="1"/>
            </a:lvl1pPr>
          </a:lstStyle>
          <a:p>
            <a:r>
              <a:rPr lang="zh-CN" altLang="en-US"/>
              <a:t>单击此处编辑母版标题样式</a:t>
            </a: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7" name="Rectangle 9"/>
          <p:cNvSpPr>
            <a:spLocks noChangeArrowheads="1"/>
          </p:cNvSpPr>
          <p:nvPr userDrawn="1"/>
        </p:nvSpPr>
        <p:spPr bwMode="gray">
          <a:xfrm>
            <a:off x="7061200" y="5257800"/>
            <a:ext cx="1646237" cy="377825"/>
          </a:xfrm>
          <a:prstGeom prst="round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algn="ctr" eaLnBrk="0" hangingPunct="0">
              <a:defRPr/>
            </a:pPr>
            <a:r>
              <a:rPr lang="de-DE" sz="1600" b="1" dirty="0">
                <a:solidFill>
                  <a:prstClr val="black"/>
                </a:solidFill>
              </a:rPr>
              <a:t>YOUR </a:t>
            </a:r>
            <a:r>
              <a:rPr lang="de-DE" sz="1600" b="1" dirty="0">
                <a:solidFill>
                  <a:srgbClr val="C00000"/>
                </a:solidFill>
              </a:rPr>
              <a:t>LOGO</a:t>
            </a:r>
          </a:p>
        </p:txBody>
      </p:sp>
      <p:sp>
        <p:nvSpPr>
          <p:cNvPr id="10"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2017/8/3</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2017/8/3</a:t>
            </a:fld>
            <a:endParaRPr lang="zh-CN" altLang="en-US">
              <a:solidFill>
                <a:prstClr val="black"/>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2017/8/3</a:t>
            </a:fld>
            <a:endParaRPr lang="zh-CN" altLang="en-US">
              <a:solidFill>
                <a:prstClr val="black"/>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2017/8/3</a:t>
            </a:fld>
            <a:endParaRPr lang="zh-CN" altLang="en-US">
              <a:solidFill>
                <a:prstClr val="black"/>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灯片编号占位符 5"/>
          <p:cNvSpPr txBox="1"/>
          <p:nvPr/>
        </p:nvSpPr>
        <p:spPr>
          <a:xfrm>
            <a:off x="476545" y="5296959"/>
            <a:ext cx="2133600" cy="304271"/>
          </a:xfrm>
          <a:prstGeom prst="rect">
            <a:avLst/>
          </a:prstGeom>
        </p:spPr>
        <p:txBody>
          <a:bodyPr/>
          <a:lstStyle>
            <a:lvl1pPr algn="l">
              <a:defRPr b="1">
                <a:solidFill>
                  <a:srgbClr val="C00000"/>
                </a:solidFill>
              </a:defRPr>
            </a:lvl1pPr>
          </a:lstStyle>
          <a:p>
            <a:pPr>
              <a:defRPr/>
            </a:pPr>
            <a:fld id="{3AD2822F-7577-4079-9AD2-51F19AC5FD8F}" type="slidenum">
              <a:rPr lang="zh-CN" altLang="en-US" smtClean="0"/>
              <a:pPr>
                <a:defRPr/>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gif"/><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2530" name="Picture 2"/>
          <p:cNvPicPr>
            <a:picLocks noChangeAspect="1" noChangeArrowheads="1"/>
          </p:cNvPicPr>
          <p:nvPr/>
        </p:nvPicPr>
        <p:blipFill>
          <a:blip r:embed="rId2" cstate="print"/>
          <a:srcRect/>
          <a:stretch>
            <a:fillRect/>
          </a:stretch>
        </p:blipFill>
        <p:spPr bwMode="auto">
          <a:xfrm>
            <a:off x="0" y="0"/>
            <a:ext cx="9252520" cy="5715000"/>
          </a:xfrm>
          <a:prstGeom prst="rect">
            <a:avLst/>
          </a:prstGeom>
          <a:noFill/>
          <a:ln w="9525">
            <a:noFill/>
            <a:miter lim="800000"/>
            <a:headEnd/>
            <a:tailEnd/>
          </a:ln>
        </p:spPr>
      </p:pic>
      <p:sp>
        <p:nvSpPr>
          <p:cNvPr id="5" name="矩形 4"/>
          <p:cNvSpPr/>
          <p:nvPr/>
        </p:nvSpPr>
        <p:spPr>
          <a:xfrm>
            <a:off x="3131840" y="1561356"/>
            <a:ext cx="6120680" cy="1584176"/>
          </a:xfrm>
          <a:prstGeom prst="rect">
            <a:avLst/>
          </a:prstGeom>
          <a:gradFill>
            <a:gsLst>
              <a:gs pos="0">
                <a:srgbClr val="0070C0"/>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smtClean="0">
                <a:latin typeface="宋体" pitchFamily="2" charset="-122"/>
                <a:ea typeface="宋体" pitchFamily="2" charset="-122"/>
              </a:rPr>
              <a:t>物流运输组织管理</a:t>
            </a:r>
            <a:endParaRPr lang="en-US" altLang="zh-CN" sz="5400" b="1" dirty="0" smtClean="0">
              <a:latin typeface="宋体" pitchFamily="2" charset="-122"/>
              <a:ea typeface="宋体" pitchFamily="2" charset="-122"/>
            </a:endParaRPr>
          </a:p>
          <a:p>
            <a:pPr algn="ctr"/>
            <a:r>
              <a:rPr lang="zh-CN" altLang="en-US" dirty="0" smtClean="0">
                <a:latin typeface="宋体" pitchFamily="2" charset="-122"/>
                <a:ea typeface="宋体" pitchFamily="2" charset="-122"/>
              </a:rPr>
              <a:t>主讲人</a:t>
            </a:r>
            <a:endParaRPr lang="zh-CN" altLang="en-US" dirty="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33">
            <a:extLst>
              <a:ext uri="{FF2B5EF4-FFF2-40B4-BE49-F238E27FC236}">
                <a16:creationId xmlns:a16="http://schemas.microsoft.com/office/drawing/2014/main" xmlns="" id="{065BA7A0-85B7-400D-8ED4-CAC8707DA835}"/>
              </a:ext>
            </a:extLst>
          </p:cNvPr>
          <p:cNvSpPr>
            <a:spLocks noChangeArrowheads="1"/>
          </p:cNvSpPr>
          <p:nvPr/>
        </p:nvSpPr>
        <p:spPr bwMode="auto">
          <a:xfrm>
            <a:off x="6804248" y="841276"/>
            <a:ext cx="1077913" cy="1065213"/>
          </a:xfrm>
          <a:prstGeom prst="rect">
            <a:avLst/>
          </a:prstGeom>
          <a:solidFill>
            <a:srgbClr val="E3661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5400" dirty="0">
                <a:solidFill>
                  <a:srgbClr val="FFFFFF"/>
                </a:solidFill>
                <a:latin typeface="微软雅黑" panose="020B0503020204020204" pitchFamily="34" charset="-122"/>
                <a:ea typeface="微软雅黑" panose="020B0503020204020204" pitchFamily="34" charset="-122"/>
              </a:rPr>
              <a:t>目</a:t>
            </a:r>
          </a:p>
        </p:txBody>
      </p:sp>
      <p:sp>
        <p:nvSpPr>
          <p:cNvPr id="14" name="矩形 34">
            <a:extLst>
              <a:ext uri="{FF2B5EF4-FFF2-40B4-BE49-F238E27FC236}">
                <a16:creationId xmlns:a16="http://schemas.microsoft.com/office/drawing/2014/main" xmlns="" id="{A49F294A-7E84-4CD5-B5C6-B1ED9A59234B}"/>
              </a:ext>
            </a:extLst>
          </p:cNvPr>
          <p:cNvSpPr>
            <a:spLocks noChangeArrowheads="1"/>
          </p:cNvSpPr>
          <p:nvPr/>
        </p:nvSpPr>
        <p:spPr bwMode="auto">
          <a:xfrm>
            <a:off x="7343204" y="1777380"/>
            <a:ext cx="762000" cy="754063"/>
          </a:xfrm>
          <a:prstGeom prst="rect">
            <a:avLst/>
          </a:prstGeom>
          <a:solidFill>
            <a:srgbClr val="FFFFFF"/>
          </a:solidFill>
          <a:ln w="12700">
            <a:solidFill>
              <a:srgbClr val="CC000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3600" b="1" dirty="0">
                <a:solidFill>
                  <a:schemeClr val="accent2"/>
                </a:solidFill>
                <a:latin typeface="微软雅黑" panose="020B0503020204020204" pitchFamily="34" charset="-122"/>
                <a:ea typeface="微软雅黑" panose="020B0503020204020204" pitchFamily="34" charset="-122"/>
              </a:rPr>
              <a:t>录</a:t>
            </a:r>
          </a:p>
        </p:txBody>
      </p:sp>
      <p:cxnSp>
        <p:nvCxnSpPr>
          <p:cNvPr id="5" name="直接连接符 4">
            <a:extLst>
              <a:ext uri="{FF2B5EF4-FFF2-40B4-BE49-F238E27FC236}">
                <a16:creationId xmlns:a16="http://schemas.microsoft.com/office/drawing/2014/main" xmlns="" id="{3E401B2C-C83B-4020-A942-524FF528151A}"/>
              </a:ext>
            </a:extLst>
          </p:cNvPr>
          <p:cNvCxnSpPr>
            <a:cxnSpLocks/>
          </p:cNvCxnSpPr>
          <p:nvPr/>
        </p:nvCxnSpPr>
        <p:spPr>
          <a:xfrm>
            <a:off x="1691680" y="193204"/>
            <a:ext cx="0" cy="1440160"/>
          </a:xfrm>
          <a:prstGeom prst="line">
            <a:avLst/>
          </a:prstGeom>
        </p:spPr>
        <p:style>
          <a:lnRef idx="1">
            <a:schemeClr val="dk1"/>
          </a:lnRef>
          <a:fillRef idx="0">
            <a:schemeClr val="dk1"/>
          </a:fillRef>
          <a:effectRef idx="0">
            <a:schemeClr val="dk1"/>
          </a:effectRef>
          <a:fontRef idx="minor">
            <a:schemeClr val="tx1"/>
          </a:fontRef>
        </p:style>
      </p:cxnSp>
      <p:sp>
        <p:nvSpPr>
          <p:cNvPr id="6" name="文本框 5">
            <a:extLst>
              <a:ext uri="{FF2B5EF4-FFF2-40B4-BE49-F238E27FC236}">
                <a16:creationId xmlns:a16="http://schemas.microsoft.com/office/drawing/2014/main" xmlns="" id="{ADFF371C-9A2C-42B9-8D62-675BE4BB9494}"/>
              </a:ext>
            </a:extLst>
          </p:cNvPr>
          <p:cNvSpPr txBox="1"/>
          <p:nvPr/>
        </p:nvSpPr>
        <p:spPr>
          <a:xfrm>
            <a:off x="1368515" y="985292"/>
            <a:ext cx="553998" cy="3888432"/>
          </a:xfrm>
          <a:prstGeom prst="rect">
            <a:avLst/>
          </a:prstGeom>
          <a:solidFill>
            <a:srgbClr val="FEB602"/>
          </a:solidFill>
        </p:spPr>
        <p:txBody>
          <a:bodyPr vert="eaVert" wrap="square" rtlCol="0">
            <a:spAutoFit/>
          </a:bodyPr>
          <a:lstStyle/>
          <a:p>
            <a:r>
              <a:rPr lang="zh-CN" altLang="en-US" sz="2400" b="1" dirty="0">
                <a:solidFill>
                  <a:schemeClr val="bg1"/>
                </a:solidFill>
                <a:latin typeface="宋体" pitchFamily="2" charset="-122"/>
                <a:ea typeface="宋体" pitchFamily="2" charset="-122"/>
              </a:rPr>
              <a:t>任务一：物流运输基础知识</a:t>
            </a:r>
          </a:p>
        </p:txBody>
      </p:sp>
      <p:sp>
        <p:nvSpPr>
          <p:cNvPr id="20" name="文本框 19">
            <a:extLst>
              <a:ext uri="{FF2B5EF4-FFF2-40B4-BE49-F238E27FC236}">
                <a16:creationId xmlns:a16="http://schemas.microsoft.com/office/drawing/2014/main" xmlns="" id="{EB69F60B-D445-4E23-8025-627EC7F182D8}"/>
              </a:ext>
            </a:extLst>
          </p:cNvPr>
          <p:cNvSpPr txBox="1"/>
          <p:nvPr/>
        </p:nvSpPr>
        <p:spPr>
          <a:xfrm>
            <a:off x="3777454" y="1906489"/>
            <a:ext cx="4104456" cy="2677656"/>
          </a:xfrm>
          <a:prstGeom prst="rect">
            <a:avLst/>
          </a:prstGeom>
          <a:noFill/>
        </p:spPr>
        <p:txBody>
          <a:bodyPr wrap="square" rtlCol="0">
            <a:spAutoFit/>
          </a:bodyPr>
          <a:lstStyle/>
          <a:p>
            <a:r>
              <a:rPr lang="zh-CN" altLang="en-US" sz="2400" dirty="0"/>
              <a:t>运输的涵义</a:t>
            </a:r>
            <a:endParaRPr lang="en-US" altLang="zh-CN" sz="2400" dirty="0"/>
          </a:p>
          <a:p>
            <a:endParaRPr lang="en-US" altLang="zh-CN" sz="2400" dirty="0"/>
          </a:p>
          <a:p>
            <a:r>
              <a:rPr lang="zh-CN" altLang="en-US" sz="2400" dirty="0"/>
              <a:t>运输在物流中的地位</a:t>
            </a:r>
            <a:endParaRPr lang="en-US" altLang="zh-CN" sz="2400" dirty="0"/>
          </a:p>
          <a:p>
            <a:endParaRPr lang="en-US" altLang="zh-CN" sz="2400" dirty="0"/>
          </a:p>
          <a:p>
            <a:r>
              <a:rPr lang="zh-CN" altLang="en-US" sz="2400" dirty="0"/>
              <a:t>运输的功能</a:t>
            </a:r>
            <a:endParaRPr lang="en-US" altLang="zh-CN" sz="2400" dirty="0"/>
          </a:p>
          <a:p>
            <a:endParaRPr lang="en-US" altLang="zh-CN" sz="2400" dirty="0"/>
          </a:p>
          <a:p>
            <a:r>
              <a:rPr lang="zh-CN" altLang="en-US" sz="2400" dirty="0"/>
              <a:t>运输的原理</a:t>
            </a:r>
          </a:p>
        </p:txBody>
      </p:sp>
      <p:pic>
        <p:nvPicPr>
          <p:cNvPr id="23" name="图形 22" descr="枞树">
            <a:extLst>
              <a:ext uri="{FF2B5EF4-FFF2-40B4-BE49-F238E27FC236}">
                <a16:creationId xmlns:a16="http://schemas.microsoft.com/office/drawing/2014/main" xmlns="" id="{41FD8185-9228-4797-8A64-014F3F6CB2B3}"/>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2875628" y="1931909"/>
            <a:ext cx="341423" cy="349527"/>
          </a:xfrm>
          <a:prstGeom prst="rect">
            <a:avLst/>
          </a:prstGeom>
        </p:spPr>
      </p:pic>
      <p:pic>
        <p:nvPicPr>
          <p:cNvPr id="27" name="图形 26" descr="枞树">
            <a:extLst>
              <a:ext uri="{FF2B5EF4-FFF2-40B4-BE49-F238E27FC236}">
                <a16:creationId xmlns:a16="http://schemas.microsoft.com/office/drawing/2014/main" xmlns="" id="{66932EE6-8730-4B84-8D52-969A28D7C20F}"/>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2875628" y="2728841"/>
            <a:ext cx="336691" cy="344683"/>
          </a:xfrm>
          <a:prstGeom prst="rect">
            <a:avLst/>
          </a:prstGeom>
        </p:spPr>
      </p:pic>
      <p:pic>
        <p:nvPicPr>
          <p:cNvPr id="28" name="图形 27" descr="枞树">
            <a:extLst>
              <a:ext uri="{FF2B5EF4-FFF2-40B4-BE49-F238E27FC236}">
                <a16:creationId xmlns:a16="http://schemas.microsoft.com/office/drawing/2014/main" xmlns="" id="{1AF2ED81-338E-49F5-BE72-D68A9F0D1D52}"/>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2872380" y="3448921"/>
            <a:ext cx="336691" cy="344683"/>
          </a:xfrm>
          <a:prstGeom prst="rect">
            <a:avLst/>
          </a:prstGeom>
        </p:spPr>
      </p:pic>
      <p:pic>
        <p:nvPicPr>
          <p:cNvPr id="29" name="图形 28" descr="枞树">
            <a:extLst>
              <a:ext uri="{FF2B5EF4-FFF2-40B4-BE49-F238E27FC236}">
                <a16:creationId xmlns:a16="http://schemas.microsoft.com/office/drawing/2014/main" xmlns="" id="{3BEDA0AC-4316-4071-A7CC-29183D762396}"/>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2880360" y="4153644"/>
            <a:ext cx="336691" cy="344683"/>
          </a:xfrm>
          <a:prstGeom prst="rect">
            <a:avLst/>
          </a:prstGeom>
        </p:spPr>
      </p:pic>
      <p:cxnSp>
        <p:nvCxnSpPr>
          <p:cNvPr id="21" name="直接连接符 20">
            <a:extLst>
              <a:ext uri="{FF2B5EF4-FFF2-40B4-BE49-F238E27FC236}">
                <a16:creationId xmlns:a16="http://schemas.microsoft.com/office/drawing/2014/main" xmlns="" id="{3E401B2C-C83B-4020-A942-524FF528151A}"/>
              </a:ext>
            </a:extLst>
          </p:cNvPr>
          <p:cNvCxnSpPr>
            <a:cxnSpLocks/>
          </p:cNvCxnSpPr>
          <p:nvPr/>
        </p:nvCxnSpPr>
        <p:spPr>
          <a:xfrm>
            <a:off x="1691680" y="4873724"/>
            <a:ext cx="0" cy="841276"/>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C495479F-8938-467C-B6A1-5D2B4DC4F2A9}"/>
              </a:ext>
            </a:extLst>
          </p:cNvPr>
          <p:cNvSpPr txBox="1"/>
          <p:nvPr/>
        </p:nvSpPr>
        <p:spPr>
          <a:xfrm>
            <a:off x="629816" y="481236"/>
            <a:ext cx="331236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、运</a:t>
            </a:r>
            <a:r>
              <a:rPr lang="zh-CN" altLang="en-US" sz="3200" b="1" dirty="0">
                <a:solidFill>
                  <a:srgbClr val="7030A0"/>
                </a:solidFill>
                <a:latin typeface="宋体" pitchFamily="2" charset="-122"/>
                <a:ea typeface="宋体" pitchFamily="2" charset="-122"/>
              </a:rPr>
              <a:t>输的涵义</a:t>
            </a:r>
          </a:p>
        </p:txBody>
      </p:sp>
      <p:sp>
        <p:nvSpPr>
          <p:cNvPr id="4" name="矩形 3">
            <a:extLst>
              <a:ext uri="{FF2B5EF4-FFF2-40B4-BE49-F238E27FC236}">
                <a16:creationId xmlns:a16="http://schemas.microsoft.com/office/drawing/2014/main" xmlns="" id="{17274AA4-C536-4ADE-8C23-1CC6EC0A0C92}"/>
              </a:ext>
            </a:extLst>
          </p:cNvPr>
          <p:cNvSpPr/>
          <p:nvPr/>
        </p:nvSpPr>
        <p:spPr>
          <a:xfrm>
            <a:off x="1331640" y="1273324"/>
            <a:ext cx="6552728" cy="2221762"/>
          </a:xfrm>
          <a:prstGeom prst="rect">
            <a:avLst/>
          </a:prstGeom>
        </p:spPr>
        <p:txBody>
          <a:bodyPr wrap="square">
            <a:spAutoFit/>
          </a:bodyPr>
          <a:lstStyle/>
          <a:p>
            <a:pPr indent="304800" algn="just">
              <a:lnSpc>
                <a:spcPct val="150000"/>
              </a:lnSpc>
              <a:spcAft>
                <a:spcPts val="0"/>
              </a:spcAft>
            </a:pPr>
            <a:r>
              <a:rPr lang="zh-CN" altLang="en-US" sz="2400" kern="100" dirty="0">
                <a:latin typeface="宋体" pitchFamily="2" charset="-122"/>
                <a:ea typeface="宋体" pitchFamily="2" charset="-122"/>
                <a:cs typeface="Times New Roman" panose="02020603050405020304" pitchFamily="18" charset="0"/>
              </a:rPr>
              <a:t>标准物流术语：</a:t>
            </a:r>
            <a:r>
              <a:rPr lang="zh-CN" altLang="zh-CN" sz="2400" kern="100" dirty="0">
                <a:solidFill>
                  <a:srgbClr val="FF0000"/>
                </a:solidFill>
                <a:latin typeface="宋体" pitchFamily="2" charset="-122"/>
                <a:ea typeface="宋体" pitchFamily="2" charset="-122"/>
                <a:cs typeface="Times New Roman" panose="02020603050405020304" pitchFamily="18" charset="0"/>
              </a:rPr>
              <a:t>运输</a:t>
            </a:r>
            <a:r>
              <a:rPr lang="zh-CN" altLang="zh-CN" sz="2400" kern="100" dirty="0">
                <a:latin typeface="宋体" pitchFamily="2" charset="-122"/>
                <a:ea typeface="宋体" pitchFamily="2" charset="-122"/>
                <a:cs typeface="Times New Roman" panose="02020603050405020304" pitchFamily="18" charset="0"/>
              </a:rPr>
              <a:t>是指“用设备和工具，将物品从一地点向另一地点运送的物流活动。其中包括集货、分配、搬运、中转、装入、卸下、分散等一系列操作。</a:t>
            </a:r>
            <a:endParaRPr lang="zh-CN" altLang="en-US" sz="2400" dirty="0">
              <a:latin typeface="宋体" pitchFamily="2" charset="-122"/>
              <a:ea typeface="宋体" pitchFamily="2" charset="-122"/>
            </a:endParaRPr>
          </a:p>
        </p:txBody>
      </p:sp>
      <p:pic>
        <p:nvPicPr>
          <p:cNvPr id="7" name="图片 6" descr="图片包含 文字&#10;&#10;已生成高可信度的说明">
            <a:extLst>
              <a:ext uri="{FF2B5EF4-FFF2-40B4-BE49-F238E27FC236}">
                <a16:creationId xmlns:a16="http://schemas.microsoft.com/office/drawing/2014/main" xmlns="" id="{DB6BC2D9-F106-47E3-9EC7-25ED4965DE7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08304" y="3890278"/>
            <a:ext cx="1527101" cy="1631518"/>
          </a:xfrm>
          <a:prstGeom prst="rect">
            <a:avLst/>
          </a:prstGeom>
        </p:spPr>
      </p:pic>
      <p:grpSp>
        <p:nvGrpSpPr>
          <p:cNvPr id="6" name="Group 2051"/>
          <p:cNvGrpSpPr>
            <a:grpSpLocks/>
          </p:cNvGrpSpPr>
          <p:nvPr/>
        </p:nvGrpSpPr>
        <p:grpSpPr bwMode="auto">
          <a:xfrm>
            <a:off x="1475656" y="3721596"/>
            <a:ext cx="5336058" cy="1809577"/>
            <a:chOff x="849" y="740"/>
            <a:chExt cx="3936" cy="2488"/>
          </a:xfrm>
        </p:grpSpPr>
        <p:sp>
          <p:nvSpPr>
            <p:cNvPr id="8" name="AutoShape 2052"/>
            <p:cNvSpPr>
              <a:spLocks noChangeArrowheads="1"/>
            </p:cNvSpPr>
            <p:nvPr/>
          </p:nvSpPr>
          <p:spPr bwMode="auto">
            <a:xfrm>
              <a:off x="849" y="1844"/>
              <a:ext cx="912" cy="912"/>
            </a:xfrm>
            <a:prstGeom prst="hexagon">
              <a:avLst>
                <a:gd name="adj" fmla="val 25000"/>
                <a:gd name="vf" fmla="val 115470"/>
              </a:avLst>
            </a:prstGeom>
            <a:gradFill rotWithShape="0">
              <a:gsLst>
                <a:gs pos="0">
                  <a:schemeClr val="accent1"/>
                </a:gs>
                <a:gs pos="100000">
                  <a:srgbClr val="FFFFFF"/>
                </a:gs>
              </a:gsLst>
              <a:lin ang="5400000" scaled="1"/>
            </a:gradFill>
            <a:ln w="12700" cap="sq">
              <a:solidFill>
                <a:schemeClr val="tx1"/>
              </a:solidFill>
              <a:miter lim="800000"/>
              <a:headEnd type="none" w="sm" len="sm"/>
              <a:tailEnd type="none" w="sm" len="sm"/>
            </a:ln>
          </p:spPr>
          <p:txBody>
            <a:bodyPr wrap="none" anchor="ctr"/>
            <a:lstStyle/>
            <a:p>
              <a:pPr algn="ctr">
                <a:spcBef>
                  <a:spcPct val="50000"/>
                </a:spcBef>
              </a:pPr>
              <a:endParaRPr lang="zh-CN" altLang="zh-CN" b="1">
                <a:latin typeface="宋体" pitchFamily="2" charset="-122"/>
              </a:endParaRPr>
            </a:p>
          </p:txBody>
        </p:sp>
        <p:sp>
          <p:nvSpPr>
            <p:cNvPr id="9" name="AutoShape 2053"/>
            <p:cNvSpPr>
              <a:spLocks noChangeArrowheads="1"/>
            </p:cNvSpPr>
            <p:nvPr/>
          </p:nvSpPr>
          <p:spPr bwMode="auto">
            <a:xfrm>
              <a:off x="3873" y="1844"/>
              <a:ext cx="912" cy="912"/>
            </a:xfrm>
            <a:prstGeom prst="hexagon">
              <a:avLst>
                <a:gd name="adj" fmla="val 25000"/>
                <a:gd name="vf" fmla="val 115470"/>
              </a:avLst>
            </a:prstGeom>
            <a:gradFill rotWithShape="0">
              <a:gsLst>
                <a:gs pos="0">
                  <a:schemeClr val="accent1"/>
                </a:gs>
                <a:gs pos="100000">
                  <a:srgbClr val="FFFFFF"/>
                </a:gs>
              </a:gsLst>
              <a:lin ang="5400000" scaled="1"/>
            </a:gradFill>
            <a:ln w="12700" cap="sq">
              <a:solidFill>
                <a:schemeClr val="tx1"/>
              </a:solidFill>
              <a:miter lim="800000"/>
              <a:headEnd type="none" w="sm" len="sm"/>
              <a:tailEnd type="none" w="sm" len="sm"/>
            </a:ln>
          </p:spPr>
          <p:txBody>
            <a:bodyPr wrap="none" anchor="ctr"/>
            <a:lstStyle/>
            <a:p>
              <a:endParaRPr lang="zh-CN" altLang="en-US"/>
            </a:p>
          </p:txBody>
        </p:sp>
        <p:sp>
          <p:nvSpPr>
            <p:cNvPr id="10" name="AutoShape 2054"/>
            <p:cNvSpPr>
              <a:spLocks noChangeArrowheads="1"/>
            </p:cNvSpPr>
            <p:nvPr/>
          </p:nvSpPr>
          <p:spPr bwMode="auto">
            <a:xfrm>
              <a:off x="1713" y="2084"/>
              <a:ext cx="2160" cy="480"/>
            </a:xfrm>
            <a:prstGeom prst="notchedRightArrow">
              <a:avLst>
                <a:gd name="adj1" fmla="val 50000"/>
                <a:gd name="adj2" fmla="val 112500"/>
              </a:avLst>
            </a:prstGeom>
            <a:solidFill>
              <a:srgbClr val="FFFF99"/>
            </a:solidFill>
            <a:ln w="12700" cap="sq">
              <a:solidFill>
                <a:schemeClr val="tx1"/>
              </a:solidFill>
              <a:miter lim="800000"/>
              <a:headEnd type="none" w="sm" len="sm"/>
              <a:tailEnd type="none" w="sm" len="sm"/>
            </a:ln>
          </p:spPr>
          <p:txBody>
            <a:bodyPr wrap="none" anchor="ctr"/>
            <a:lstStyle/>
            <a:p>
              <a:pPr algn="ctr">
                <a:spcBef>
                  <a:spcPct val="50000"/>
                </a:spcBef>
              </a:pPr>
              <a:endParaRPr lang="zh-CN" altLang="zh-CN" b="1">
                <a:latin typeface="宋体" pitchFamily="2" charset="-122"/>
              </a:endParaRPr>
            </a:p>
          </p:txBody>
        </p:sp>
        <p:sp>
          <p:nvSpPr>
            <p:cNvPr id="11" name="Text Box 2055"/>
            <p:cNvSpPr txBox="1">
              <a:spLocks noChangeArrowheads="1"/>
            </p:cNvSpPr>
            <p:nvPr/>
          </p:nvSpPr>
          <p:spPr bwMode="auto">
            <a:xfrm>
              <a:off x="1008" y="1844"/>
              <a:ext cx="504" cy="889"/>
            </a:xfrm>
            <a:prstGeom prst="rect">
              <a:avLst/>
            </a:prstGeom>
            <a:noFill/>
            <a:ln w="12700" cap="sq">
              <a:noFill/>
              <a:miter lim="800000"/>
              <a:headEnd type="none" w="sm" len="sm"/>
              <a:tailEnd type="none" w="sm" len="sm"/>
            </a:ln>
          </p:spPr>
          <p:txBody>
            <a:bodyPr wrap="square">
              <a:spAutoFit/>
            </a:bodyPr>
            <a:lstStyle/>
            <a:p>
              <a:pPr algn="ctr"/>
              <a:r>
                <a:rPr lang="zh-CN" altLang="en-US" b="1">
                  <a:solidFill>
                    <a:srgbClr val="000099"/>
                  </a:solidFill>
                  <a:latin typeface="宋体" pitchFamily="2" charset="-122"/>
                </a:rPr>
                <a:t>供货商</a:t>
              </a:r>
            </a:p>
          </p:txBody>
        </p:sp>
        <p:sp>
          <p:nvSpPr>
            <p:cNvPr id="12" name="Text Box 2056"/>
            <p:cNvSpPr txBox="1">
              <a:spLocks noChangeArrowheads="1"/>
            </p:cNvSpPr>
            <p:nvPr/>
          </p:nvSpPr>
          <p:spPr bwMode="auto">
            <a:xfrm>
              <a:off x="4113" y="1940"/>
              <a:ext cx="384" cy="889"/>
            </a:xfrm>
            <a:prstGeom prst="rect">
              <a:avLst/>
            </a:prstGeom>
            <a:noFill/>
            <a:ln w="12700" cap="sq">
              <a:noFill/>
              <a:miter lim="800000"/>
              <a:headEnd type="none" w="sm" len="sm"/>
              <a:tailEnd type="none" w="sm" len="sm"/>
            </a:ln>
          </p:spPr>
          <p:txBody>
            <a:bodyPr>
              <a:spAutoFit/>
            </a:bodyPr>
            <a:lstStyle/>
            <a:p>
              <a:pPr algn="ctr"/>
              <a:r>
                <a:rPr lang="zh-CN" altLang="en-US" b="1" dirty="0">
                  <a:solidFill>
                    <a:srgbClr val="000099"/>
                  </a:solidFill>
                  <a:latin typeface="宋体" pitchFamily="2" charset="-122"/>
                </a:rPr>
                <a:t>客</a:t>
              </a:r>
            </a:p>
            <a:p>
              <a:pPr algn="ctr"/>
              <a:r>
                <a:rPr lang="zh-CN" altLang="en-US" b="1" dirty="0">
                  <a:solidFill>
                    <a:srgbClr val="000099"/>
                  </a:solidFill>
                  <a:latin typeface="宋体" pitchFamily="2" charset="-122"/>
                </a:rPr>
                <a:t>户</a:t>
              </a:r>
            </a:p>
          </p:txBody>
        </p:sp>
        <p:sp>
          <p:nvSpPr>
            <p:cNvPr id="13" name="Text Box 2057"/>
            <p:cNvSpPr txBox="1">
              <a:spLocks noChangeArrowheads="1"/>
            </p:cNvSpPr>
            <p:nvPr/>
          </p:nvSpPr>
          <p:spPr bwMode="auto">
            <a:xfrm>
              <a:off x="897" y="2852"/>
              <a:ext cx="816" cy="328"/>
            </a:xfrm>
            <a:prstGeom prst="rect">
              <a:avLst/>
            </a:prstGeom>
            <a:noFill/>
            <a:ln w="12700" cap="sq">
              <a:noFill/>
              <a:miter lim="800000"/>
              <a:headEnd type="none" w="sm" len="sm"/>
              <a:tailEnd type="none" w="sm" len="sm"/>
            </a:ln>
          </p:spPr>
          <p:txBody>
            <a:bodyPr>
              <a:spAutoFit/>
            </a:bodyPr>
            <a:lstStyle/>
            <a:p>
              <a:pPr algn="ctr">
                <a:spcBef>
                  <a:spcPct val="50000"/>
                </a:spcBef>
              </a:pPr>
              <a:r>
                <a:rPr lang="en-US" altLang="zh-CN" b="1">
                  <a:latin typeface="宋体" pitchFamily="2" charset="-122"/>
                </a:rPr>
                <a:t>A</a:t>
              </a:r>
              <a:r>
                <a:rPr lang="zh-CN" altLang="en-US" b="1">
                  <a:latin typeface="宋体" pitchFamily="2" charset="-122"/>
                </a:rPr>
                <a:t>地</a:t>
              </a:r>
            </a:p>
          </p:txBody>
        </p:sp>
        <p:sp>
          <p:nvSpPr>
            <p:cNvPr id="14" name="Text Box 2058"/>
            <p:cNvSpPr txBox="1">
              <a:spLocks noChangeArrowheads="1"/>
            </p:cNvSpPr>
            <p:nvPr/>
          </p:nvSpPr>
          <p:spPr bwMode="auto">
            <a:xfrm>
              <a:off x="4065" y="2900"/>
              <a:ext cx="528" cy="328"/>
            </a:xfrm>
            <a:prstGeom prst="rect">
              <a:avLst/>
            </a:prstGeom>
            <a:noFill/>
            <a:ln w="12700" cap="sq">
              <a:noFill/>
              <a:miter lim="800000"/>
              <a:headEnd type="none" w="sm" len="sm"/>
              <a:tailEnd type="none" w="sm" len="sm"/>
            </a:ln>
          </p:spPr>
          <p:txBody>
            <a:bodyPr>
              <a:spAutoFit/>
            </a:bodyPr>
            <a:lstStyle/>
            <a:p>
              <a:pPr algn="ctr">
                <a:spcBef>
                  <a:spcPct val="50000"/>
                </a:spcBef>
              </a:pPr>
              <a:r>
                <a:rPr lang="en-US" altLang="zh-CN" b="1">
                  <a:latin typeface="宋体" pitchFamily="2" charset="-122"/>
                </a:rPr>
                <a:t>B</a:t>
              </a:r>
              <a:r>
                <a:rPr lang="zh-CN" altLang="en-US" b="1">
                  <a:latin typeface="宋体" pitchFamily="2" charset="-122"/>
                </a:rPr>
                <a:t>地</a:t>
              </a:r>
            </a:p>
          </p:txBody>
        </p:sp>
        <p:sp>
          <p:nvSpPr>
            <p:cNvPr id="15" name="Rectangle 2059"/>
            <p:cNvSpPr>
              <a:spLocks noChangeArrowheads="1"/>
            </p:cNvSpPr>
            <p:nvPr/>
          </p:nvSpPr>
          <p:spPr bwMode="auto">
            <a:xfrm>
              <a:off x="2385" y="1316"/>
              <a:ext cx="336" cy="144"/>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zh-CN" altLang="en-US"/>
            </a:p>
          </p:txBody>
        </p:sp>
        <p:sp>
          <p:nvSpPr>
            <p:cNvPr id="16" name="Rectangle 2060"/>
            <p:cNvSpPr>
              <a:spLocks noChangeArrowheads="1"/>
            </p:cNvSpPr>
            <p:nvPr/>
          </p:nvSpPr>
          <p:spPr bwMode="auto">
            <a:xfrm>
              <a:off x="2289" y="1460"/>
              <a:ext cx="528" cy="144"/>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zh-CN" altLang="en-US"/>
            </a:p>
          </p:txBody>
        </p:sp>
        <p:sp>
          <p:nvSpPr>
            <p:cNvPr id="17" name="Rectangle 2061"/>
            <p:cNvSpPr>
              <a:spLocks noChangeArrowheads="1"/>
            </p:cNvSpPr>
            <p:nvPr/>
          </p:nvSpPr>
          <p:spPr bwMode="auto">
            <a:xfrm>
              <a:off x="2097" y="1604"/>
              <a:ext cx="912" cy="192"/>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zh-CN" altLang="en-US"/>
            </a:p>
          </p:txBody>
        </p:sp>
        <p:sp>
          <p:nvSpPr>
            <p:cNvPr id="18" name="Line 2062"/>
            <p:cNvSpPr>
              <a:spLocks noChangeShapeType="1"/>
            </p:cNvSpPr>
            <p:nvPr/>
          </p:nvSpPr>
          <p:spPr bwMode="auto">
            <a:xfrm>
              <a:off x="2529" y="1460"/>
              <a:ext cx="0" cy="144"/>
            </a:xfrm>
            <a:prstGeom prst="line">
              <a:avLst/>
            </a:prstGeom>
            <a:noFill/>
            <a:ln w="12700" cap="sq">
              <a:solidFill>
                <a:schemeClr val="tx1"/>
              </a:solidFill>
              <a:round/>
              <a:headEnd type="none" w="sm" len="sm"/>
              <a:tailEnd type="none" w="sm" len="sm"/>
            </a:ln>
          </p:spPr>
          <p:txBody>
            <a:bodyPr wrap="none" anchor="ctr"/>
            <a:lstStyle/>
            <a:p>
              <a:endParaRPr lang="zh-CN" altLang="en-US"/>
            </a:p>
          </p:txBody>
        </p:sp>
        <p:sp>
          <p:nvSpPr>
            <p:cNvPr id="19" name="Line 2063"/>
            <p:cNvSpPr>
              <a:spLocks noChangeShapeType="1"/>
            </p:cNvSpPr>
            <p:nvPr/>
          </p:nvSpPr>
          <p:spPr bwMode="auto">
            <a:xfrm>
              <a:off x="2385" y="1604"/>
              <a:ext cx="0" cy="192"/>
            </a:xfrm>
            <a:prstGeom prst="line">
              <a:avLst/>
            </a:prstGeom>
            <a:noFill/>
            <a:ln w="12700" cap="sq">
              <a:solidFill>
                <a:schemeClr val="tx1"/>
              </a:solidFill>
              <a:round/>
              <a:headEnd type="none" w="sm" len="sm"/>
              <a:tailEnd type="none" w="sm" len="sm"/>
            </a:ln>
          </p:spPr>
          <p:txBody>
            <a:bodyPr wrap="none" anchor="ctr"/>
            <a:lstStyle/>
            <a:p>
              <a:endParaRPr lang="zh-CN" altLang="en-US"/>
            </a:p>
          </p:txBody>
        </p:sp>
        <p:sp>
          <p:nvSpPr>
            <p:cNvPr id="20" name="Line 2064"/>
            <p:cNvSpPr>
              <a:spLocks noChangeShapeType="1"/>
            </p:cNvSpPr>
            <p:nvPr/>
          </p:nvSpPr>
          <p:spPr bwMode="auto">
            <a:xfrm>
              <a:off x="2673" y="1604"/>
              <a:ext cx="0" cy="192"/>
            </a:xfrm>
            <a:prstGeom prst="line">
              <a:avLst/>
            </a:prstGeom>
            <a:noFill/>
            <a:ln w="12700" cap="sq">
              <a:solidFill>
                <a:schemeClr val="tx1"/>
              </a:solidFill>
              <a:round/>
              <a:headEnd type="none" w="sm" len="sm"/>
              <a:tailEnd type="none" w="sm" len="sm"/>
            </a:ln>
          </p:spPr>
          <p:txBody>
            <a:bodyPr wrap="none" anchor="ctr"/>
            <a:lstStyle/>
            <a:p>
              <a:endParaRPr lang="zh-CN" altLang="en-US"/>
            </a:p>
          </p:txBody>
        </p:sp>
        <p:sp>
          <p:nvSpPr>
            <p:cNvPr id="21" name="AutoShape 2065"/>
            <p:cNvSpPr>
              <a:spLocks noChangeArrowheads="1"/>
            </p:cNvSpPr>
            <p:nvPr/>
          </p:nvSpPr>
          <p:spPr bwMode="auto">
            <a:xfrm>
              <a:off x="2673" y="740"/>
              <a:ext cx="1392" cy="576"/>
            </a:xfrm>
            <a:prstGeom prst="wedgeEllipseCallout">
              <a:avLst>
                <a:gd name="adj1" fmla="val -43532"/>
                <a:gd name="adj2" fmla="val 89931"/>
              </a:avLst>
            </a:prstGeom>
            <a:solidFill>
              <a:schemeClr val="bg1"/>
            </a:solidFill>
            <a:ln w="12700" cap="sq">
              <a:solidFill>
                <a:schemeClr val="tx1"/>
              </a:solidFill>
              <a:miter lim="800000"/>
              <a:headEnd type="none" w="sm" len="sm"/>
              <a:tailEnd type="none" w="sm" len="sm"/>
            </a:ln>
          </p:spPr>
          <p:txBody>
            <a:bodyPr wrap="none" anchor="ctr"/>
            <a:lstStyle/>
            <a:p>
              <a:pPr algn="ctr">
                <a:spcBef>
                  <a:spcPct val="50000"/>
                </a:spcBef>
              </a:pPr>
              <a:r>
                <a:rPr lang="zh-CN" altLang="en-US" b="1">
                  <a:latin typeface="宋体" pitchFamily="2" charset="-122"/>
                </a:rPr>
                <a:t>货物</a:t>
              </a:r>
            </a:p>
          </p:txBody>
        </p:sp>
        <p:grpSp>
          <p:nvGrpSpPr>
            <p:cNvPr id="22" name="Group 2066"/>
            <p:cNvGrpSpPr>
              <a:grpSpLocks/>
            </p:cNvGrpSpPr>
            <p:nvPr/>
          </p:nvGrpSpPr>
          <p:grpSpPr bwMode="auto">
            <a:xfrm>
              <a:off x="2003" y="1316"/>
              <a:ext cx="1395" cy="882"/>
              <a:chOff x="864" y="2112"/>
              <a:chExt cx="1201" cy="738"/>
            </a:xfrm>
          </p:grpSpPr>
          <p:sp>
            <p:nvSpPr>
              <p:cNvPr id="23" name="Text Box 2067"/>
              <p:cNvSpPr txBox="1">
                <a:spLocks noChangeArrowheads="1"/>
              </p:cNvSpPr>
              <p:nvPr/>
            </p:nvSpPr>
            <p:spPr bwMode="auto">
              <a:xfrm>
                <a:off x="1296" y="2112"/>
                <a:ext cx="83" cy="274"/>
              </a:xfrm>
              <a:prstGeom prst="rect">
                <a:avLst/>
              </a:prstGeom>
              <a:noFill/>
              <a:ln w="12700">
                <a:noFill/>
                <a:miter lim="800000"/>
                <a:headEnd type="none" w="sm" len="sm"/>
                <a:tailEnd type="none" w="sm" len="sm"/>
              </a:ln>
            </p:spPr>
            <p:txBody>
              <a:bodyPr wrap="none">
                <a:spAutoFit/>
              </a:bodyPr>
              <a:lstStyle/>
              <a:p>
                <a:pPr eaLnBrk="0" hangingPunct="0"/>
                <a:endParaRPr lang="zh-CN" altLang="zh-CN" b="1"/>
              </a:p>
            </p:txBody>
          </p:sp>
          <p:grpSp>
            <p:nvGrpSpPr>
              <p:cNvPr id="24" name="Group 2068"/>
              <p:cNvGrpSpPr>
                <a:grpSpLocks/>
              </p:cNvGrpSpPr>
              <p:nvPr/>
            </p:nvGrpSpPr>
            <p:grpSpPr bwMode="auto">
              <a:xfrm>
                <a:off x="864" y="2496"/>
                <a:ext cx="1201" cy="354"/>
                <a:chOff x="535" y="2498"/>
                <a:chExt cx="1201" cy="354"/>
              </a:xfrm>
            </p:grpSpPr>
            <p:sp>
              <p:nvSpPr>
                <p:cNvPr id="25" name="Line 2069"/>
                <p:cNvSpPr>
                  <a:spLocks noChangeShapeType="1"/>
                </p:cNvSpPr>
                <p:nvPr/>
              </p:nvSpPr>
              <p:spPr bwMode="auto">
                <a:xfrm>
                  <a:off x="667" y="2503"/>
                  <a:ext cx="753" cy="0"/>
                </a:xfrm>
                <a:prstGeom prst="line">
                  <a:avLst/>
                </a:prstGeom>
                <a:noFill/>
                <a:ln w="12700">
                  <a:solidFill>
                    <a:srgbClr val="FFFFFF"/>
                  </a:solidFill>
                  <a:round/>
                  <a:headEnd type="none" w="sm" len="sm"/>
                  <a:tailEnd type="none" w="sm" len="sm"/>
                </a:ln>
              </p:spPr>
              <p:txBody>
                <a:bodyPr wrap="none" anchor="ctr"/>
                <a:lstStyle/>
                <a:p>
                  <a:endParaRPr lang="zh-CN" altLang="en-US"/>
                </a:p>
              </p:txBody>
            </p:sp>
            <p:grpSp>
              <p:nvGrpSpPr>
                <p:cNvPr id="26" name="Group 2070"/>
                <p:cNvGrpSpPr>
                  <a:grpSpLocks/>
                </p:cNvGrpSpPr>
                <p:nvPr/>
              </p:nvGrpSpPr>
              <p:grpSpPr bwMode="auto">
                <a:xfrm>
                  <a:off x="627" y="2744"/>
                  <a:ext cx="197" cy="108"/>
                  <a:chOff x="3732" y="882"/>
                  <a:chExt cx="197" cy="108"/>
                </a:xfrm>
              </p:grpSpPr>
              <p:sp>
                <p:nvSpPr>
                  <p:cNvPr id="78" name="Rectangle 2071"/>
                  <p:cNvSpPr>
                    <a:spLocks noChangeArrowheads="1"/>
                  </p:cNvSpPr>
                  <p:nvPr/>
                </p:nvSpPr>
                <p:spPr bwMode="auto">
                  <a:xfrm>
                    <a:off x="3732" y="882"/>
                    <a:ext cx="197" cy="46"/>
                  </a:xfrm>
                  <a:prstGeom prst="rect">
                    <a:avLst/>
                  </a:prstGeom>
                  <a:solidFill>
                    <a:srgbClr val="404040"/>
                  </a:solidFill>
                  <a:ln w="12700">
                    <a:solidFill>
                      <a:srgbClr val="404040"/>
                    </a:solidFill>
                    <a:miter lim="800000"/>
                    <a:headEnd/>
                    <a:tailEnd/>
                  </a:ln>
                </p:spPr>
                <p:txBody>
                  <a:bodyPr wrap="none" anchor="ctr"/>
                  <a:lstStyle/>
                  <a:p>
                    <a:endParaRPr lang="zh-CN" altLang="en-US"/>
                  </a:p>
                </p:txBody>
              </p:sp>
              <p:sp>
                <p:nvSpPr>
                  <p:cNvPr id="79" name="Oval 2072"/>
                  <p:cNvSpPr>
                    <a:spLocks noChangeArrowheads="1"/>
                  </p:cNvSpPr>
                  <p:nvPr/>
                </p:nvSpPr>
                <p:spPr bwMode="auto">
                  <a:xfrm>
                    <a:off x="3843" y="910"/>
                    <a:ext cx="78" cy="80"/>
                  </a:xfrm>
                  <a:prstGeom prst="ellipse">
                    <a:avLst/>
                  </a:prstGeom>
                  <a:solidFill>
                    <a:srgbClr val="000000"/>
                  </a:solidFill>
                  <a:ln w="12700">
                    <a:solidFill>
                      <a:srgbClr val="000000"/>
                    </a:solidFill>
                    <a:round/>
                    <a:headEnd/>
                    <a:tailEnd/>
                  </a:ln>
                </p:spPr>
                <p:txBody>
                  <a:bodyPr wrap="none" anchor="ctr"/>
                  <a:lstStyle/>
                  <a:p>
                    <a:endParaRPr lang="zh-CN" altLang="en-US"/>
                  </a:p>
                </p:txBody>
              </p:sp>
              <p:sp>
                <p:nvSpPr>
                  <p:cNvPr id="80" name="Oval 2073"/>
                  <p:cNvSpPr>
                    <a:spLocks noChangeArrowheads="1"/>
                  </p:cNvSpPr>
                  <p:nvPr/>
                </p:nvSpPr>
                <p:spPr bwMode="auto">
                  <a:xfrm>
                    <a:off x="3864" y="931"/>
                    <a:ext cx="39" cy="37"/>
                  </a:xfrm>
                  <a:prstGeom prst="ellipse">
                    <a:avLst/>
                  </a:prstGeom>
                  <a:solidFill>
                    <a:srgbClr val="808080"/>
                  </a:solidFill>
                  <a:ln w="12700">
                    <a:solidFill>
                      <a:srgbClr val="808080"/>
                    </a:solidFill>
                    <a:round/>
                    <a:headEnd/>
                    <a:tailEnd/>
                  </a:ln>
                </p:spPr>
                <p:txBody>
                  <a:bodyPr wrap="none" anchor="ctr"/>
                  <a:lstStyle/>
                  <a:p>
                    <a:endParaRPr lang="zh-CN" altLang="en-US"/>
                  </a:p>
                </p:txBody>
              </p:sp>
              <p:sp>
                <p:nvSpPr>
                  <p:cNvPr id="81" name="Oval 2074"/>
                  <p:cNvSpPr>
                    <a:spLocks noChangeArrowheads="1"/>
                  </p:cNvSpPr>
                  <p:nvPr/>
                </p:nvSpPr>
                <p:spPr bwMode="auto">
                  <a:xfrm>
                    <a:off x="3870" y="939"/>
                    <a:ext cx="27" cy="21"/>
                  </a:xfrm>
                  <a:prstGeom prst="ellipse">
                    <a:avLst/>
                  </a:prstGeom>
                  <a:solidFill>
                    <a:srgbClr val="C0C0C0"/>
                  </a:solidFill>
                  <a:ln w="12700">
                    <a:solidFill>
                      <a:srgbClr val="404040"/>
                    </a:solidFill>
                    <a:round/>
                    <a:headEnd/>
                    <a:tailEnd/>
                  </a:ln>
                </p:spPr>
                <p:txBody>
                  <a:bodyPr wrap="none" anchor="ctr"/>
                  <a:lstStyle/>
                  <a:p>
                    <a:endParaRPr lang="zh-CN" altLang="en-US"/>
                  </a:p>
                </p:txBody>
              </p:sp>
              <p:sp>
                <p:nvSpPr>
                  <p:cNvPr id="82" name="Oval 2075"/>
                  <p:cNvSpPr>
                    <a:spLocks noChangeArrowheads="1"/>
                  </p:cNvSpPr>
                  <p:nvPr/>
                </p:nvSpPr>
                <p:spPr bwMode="auto">
                  <a:xfrm>
                    <a:off x="3874" y="952"/>
                    <a:ext cx="8" cy="8"/>
                  </a:xfrm>
                  <a:prstGeom prst="ellipse">
                    <a:avLst/>
                  </a:prstGeom>
                  <a:solidFill>
                    <a:srgbClr val="000000"/>
                  </a:solidFill>
                  <a:ln w="12700">
                    <a:solidFill>
                      <a:srgbClr val="000000"/>
                    </a:solidFill>
                    <a:round/>
                    <a:headEnd/>
                    <a:tailEnd/>
                  </a:ln>
                </p:spPr>
                <p:txBody>
                  <a:bodyPr wrap="none" anchor="ctr"/>
                  <a:lstStyle/>
                  <a:p>
                    <a:endParaRPr lang="zh-CN" altLang="en-US"/>
                  </a:p>
                </p:txBody>
              </p:sp>
              <p:sp>
                <p:nvSpPr>
                  <p:cNvPr id="83" name="Oval 2076"/>
                  <p:cNvSpPr>
                    <a:spLocks noChangeArrowheads="1"/>
                  </p:cNvSpPr>
                  <p:nvPr/>
                </p:nvSpPr>
                <p:spPr bwMode="auto">
                  <a:xfrm>
                    <a:off x="3741" y="910"/>
                    <a:ext cx="79" cy="80"/>
                  </a:xfrm>
                  <a:prstGeom prst="ellipse">
                    <a:avLst/>
                  </a:prstGeom>
                  <a:solidFill>
                    <a:srgbClr val="000000"/>
                  </a:solidFill>
                  <a:ln w="12700">
                    <a:solidFill>
                      <a:srgbClr val="000000"/>
                    </a:solidFill>
                    <a:round/>
                    <a:headEnd/>
                    <a:tailEnd/>
                  </a:ln>
                </p:spPr>
                <p:txBody>
                  <a:bodyPr wrap="none" anchor="ctr"/>
                  <a:lstStyle/>
                  <a:p>
                    <a:endParaRPr lang="zh-CN" altLang="en-US"/>
                  </a:p>
                </p:txBody>
              </p:sp>
              <p:sp>
                <p:nvSpPr>
                  <p:cNvPr id="84" name="Oval 2077"/>
                  <p:cNvSpPr>
                    <a:spLocks noChangeArrowheads="1"/>
                  </p:cNvSpPr>
                  <p:nvPr/>
                </p:nvSpPr>
                <p:spPr bwMode="auto">
                  <a:xfrm>
                    <a:off x="3761" y="931"/>
                    <a:ext cx="39" cy="37"/>
                  </a:xfrm>
                  <a:prstGeom prst="ellipse">
                    <a:avLst/>
                  </a:prstGeom>
                  <a:solidFill>
                    <a:srgbClr val="808080"/>
                  </a:solidFill>
                  <a:ln w="12700">
                    <a:solidFill>
                      <a:srgbClr val="808080"/>
                    </a:solidFill>
                    <a:round/>
                    <a:headEnd/>
                    <a:tailEnd/>
                  </a:ln>
                </p:spPr>
                <p:txBody>
                  <a:bodyPr wrap="none" anchor="ctr"/>
                  <a:lstStyle/>
                  <a:p>
                    <a:endParaRPr lang="zh-CN" altLang="en-US"/>
                  </a:p>
                </p:txBody>
              </p:sp>
              <p:sp>
                <p:nvSpPr>
                  <p:cNvPr id="85" name="Oval 2078"/>
                  <p:cNvSpPr>
                    <a:spLocks noChangeArrowheads="1"/>
                  </p:cNvSpPr>
                  <p:nvPr/>
                </p:nvSpPr>
                <p:spPr bwMode="auto">
                  <a:xfrm>
                    <a:off x="3767" y="939"/>
                    <a:ext cx="28" cy="21"/>
                  </a:xfrm>
                  <a:prstGeom prst="ellipse">
                    <a:avLst/>
                  </a:prstGeom>
                  <a:solidFill>
                    <a:srgbClr val="C0C0C0"/>
                  </a:solidFill>
                  <a:ln w="12700">
                    <a:solidFill>
                      <a:srgbClr val="404040"/>
                    </a:solidFill>
                    <a:round/>
                    <a:headEnd/>
                    <a:tailEnd/>
                  </a:ln>
                </p:spPr>
                <p:txBody>
                  <a:bodyPr wrap="none" anchor="ctr"/>
                  <a:lstStyle/>
                  <a:p>
                    <a:endParaRPr lang="zh-CN" altLang="en-US"/>
                  </a:p>
                </p:txBody>
              </p:sp>
              <p:sp>
                <p:nvSpPr>
                  <p:cNvPr id="86" name="Oval 2079"/>
                  <p:cNvSpPr>
                    <a:spLocks noChangeArrowheads="1"/>
                  </p:cNvSpPr>
                  <p:nvPr/>
                </p:nvSpPr>
                <p:spPr bwMode="auto">
                  <a:xfrm>
                    <a:off x="3770" y="952"/>
                    <a:ext cx="8" cy="8"/>
                  </a:xfrm>
                  <a:prstGeom prst="ellipse">
                    <a:avLst/>
                  </a:prstGeom>
                  <a:solidFill>
                    <a:srgbClr val="000000"/>
                  </a:solidFill>
                  <a:ln w="12700">
                    <a:solidFill>
                      <a:srgbClr val="000000"/>
                    </a:solidFill>
                    <a:round/>
                    <a:headEnd/>
                    <a:tailEnd/>
                  </a:ln>
                </p:spPr>
                <p:txBody>
                  <a:bodyPr wrap="none" anchor="ctr"/>
                  <a:lstStyle/>
                  <a:p>
                    <a:endParaRPr lang="zh-CN" altLang="en-US"/>
                  </a:p>
                </p:txBody>
              </p:sp>
              <p:sp>
                <p:nvSpPr>
                  <p:cNvPr id="87" name="Oval 2080"/>
                  <p:cNvSpPr>
                    <a:spLocks noChangeArrowheads="1"/>
                  </p:cNvSpPr>
                  <p:nvPr/>
                </p:nvSpPr>
                <p:spPr bwMode="auto">
                  <a:xfrm>
                    <a:off x="3872" y="951"/>
                    <a:ext cx="8" cy="8"/>
                  </a:xfrm>
                  <a:prstGeom prst="ellipse">
                    <a:avLst/>
                  </a:prstGeom>
                  <a:solidFill>
                    <a:srgbClr val="A0A0A0"/>
                  </a:solidFill>
                  <a:ln w="12700">
                    <a:solidFill>
                      <a:srgbClr val="000000"/>
                    </a:solidFill>
                    <a:round/>
                    <a:headEnd/>
                    <a:tailEnd/>
                  </a:ln>
                </p:spPr>
                <p:txBody>
                  <a:bodyPr wrap="none" anchor="ctr"/>
                  <a:lstStyle/>
                  <a:p>
                    <a:endParaRPr lang="zh-CN" altLang="en-US"/>
                  </a:p>
                </p:txBody>
              </p:sp>
              <p:sp>
                <p:nvSpPr>
                  <p:cNvPr id="88" name="Oval 2081"/>
                  <p:cNvSpPr>
                    <a:spLocks noChangeArrowheads="1"/>
                  </p:cNvSpPr>
                  <p:nvPr/>
                </p:nvSpPr>
                <p:spPr bwMode="auto">
                  <a:xfrm>
                    <a:off x="3769" y="951"/>
                    <a:ext cx="8" cy="8"/>
                  </a:xfrm>
                  <a:prstGeom prst="ellipse">
                    <a:avLst/>
                  </a:prstGeom>
                  <a:solidFill>
                    <a:srgbClr val="A0A0A0"/>
                  </a:solidFill>
                  <a:ln w="12700">
                    <a:solidFill>
                      <a:srgbClr val="000000"/>
                    </a:solidFill>
                    <a:round/>
                    <a:headEnd/>
                    <a:tailEnd/>
                  </a:ln>
                </p:spPr>
                <p:txBody>
                  <a:bodyPr wrap="none" anchor="ctr"/>
                  <a:lstStyle/>
                  <a:p>
                    <a:endParaRPr lang="zh-CN" altLang="en-US"/>
                  </a:p>
                </p:txBody>
              </p:sp>
            </p:grpSp>
            <p:sp>
              <p:nvSpPr>
                <p:cNvPr id="27" name="Rectangle 2082"/>
                <p:cNvSpPr>
                  <a:spLocks noChangeArrowheads="1"/>
                </p:cNvSpPr>
                <p:nvPr/>
              </p:nvSpPr>
              <p:spPr bwMode="auto">
                <a:xfrm>
                  <a:off x="1697" y="2672"/>
                  <a:ext cx="8" cy="48"/>
                </a:xfrm>
                <a:prstGeom prst="rect">
                  <a:avLst/>
                </a:prstGeom>
                <a:solidFill>
                  <a:schemeClr val="accent1"/>
                </a:solidFill>
                <a:ln w="12700">
                  <a:solidFill>
                    <a:schemeClr val="tx1"/>
                  </a:solidFill>
                  <a:miter lim="800000"/>
                  <a:headEnd/>
                  <a:tailEnd/>
                </a:ln>
              </p:spPr>
              <p:txBody>
                <a:bodyPr wrap="none" anchor="ctr"/>
                <a:lstStyle/>
                <a:p>
                  <a:endParaRPr lang="zh-CN" altLang="en-US"/>
                </a:p>
              </p:txBody>
            </p:sp>
            <p:sp>
              <p:nvSpPr>
                <p:cNvPr id="28" name="Rectangle 2083"/>
                <p:cNvSpPr>
                  <a:spLocks noChangeArrowheads="1"/>
                </p:cNvSpPr>
                <p:nvPr/>
              </p:nvSpPr>
              <p:spPr bwMode="auto">
                <a:xfrm>
                  <a:off x="1190" y="2775"/>
                  <a:ext cx="318" cy="16"/>
                </a:xfrm>
                <a:prstGeom prst="rect">
                  <a:avLst/>
                </a:prstGeom>
                <a:solidFill>
                  <a:schemeClr val="bg1"/>
                </a:solidFill>
                <a:ln w="12700">
                  <a:solidFill>
                    <a:schemeClr val="tx1"/>
                  </a:solidFill>
                  <a:miter lim="800000"/>
                  <a:headEnd/>
                  <a:tailEnd/>
                </a:ln>
              </p:spPr>
              <p:txBody>
                <a:bodyPr wrap="none" anchor="ctr"/>
                <a:lstStyle/>
                <a:p>
                  <a:endParaRPr lang="zh-CN" altLang="en-US"/>
                </a:p>
              </p:txBody>
            </p:sp>
            <p:sp>
              <p:nvSpPr>
                <p:cNvPr id="29" name="Rectangle 2084"/>
                <p:cNvSpPr>
                  <a:spLocks noChangeArrowheads="1"/>
                </p:cNvSpPr>
                <p:nvPr/>
              </p:nvSpPr>
              <p:spPr bwMode="auto">
                <a:xfrm>
                  <a:off x="1589" y="2740"/>
                  <a:ext cx="108" cy="49"/>
                </a:xfrm>
                <a:prstGeom prst="rect">
                  <a:avLst/>
                </a:prstGeom>
                <a:solidFill>
                  <a:schemeClr val="bg1"/>
                </a:solidFill>
                <a:ln w="12700">
                  <a:solidFill>
                    <a:schemeClr val="tx1"/>
                  </a:solidFill>
                  <a:miter lim="800000"/>
                  <a:headEnd/>
                  <a:tailEnd/>
                </a:ln>
              </p:spPr>
              <p:txBody>
                <a:bodyPr wrap="none" anchor="ctr"/>
                <a:lstStyle/>
                <a:p>
                  <a:endParaRPr lang="zh-CN" altLang="en-US"/>
                </a:p>
              </p:txBody>
            </p:sp>
            <p:sp>
              <p:nvSpPr>
                <p:cNvPr id="30" name="Freeform 2085"/>
                <p:cNvSpPr>
                  <a:spLocks/>
                </p:cNvSpPr>
                <p:nvPr/>
              </p:nvSpPr>
              <p:spPr bwMode="auto">
                <a:xfrm>
                  <a:off x="1171" y="2585"/>
                  <a:ext cx="537" cy="205"/>
                </a:xfrm>
                <a:custGeom>
                  <a:avLst/>
                  <a:gdLst>
                    <a:gd name="T0" fmla="*/ 522 w 537"/>
                    <a:gd name="T1" fmla="*/ 180 h 205"/>
                    <a:gd name="T2" fmla="*/ 529 w 537"/>
                    <a:gd name="T3" fmla="*/ 192 h 205"/>
                    <a:gd name="T4" fmla="*/ 536 w 537"/>
                    <a:gd name="T5" fmla="*/ 186 h 205"/>
                    <a:gd name="T6" fmla="*/ 532 w 537"/>
                    <a:gd name="T7" fmla="*/ 118 h 205"/>
                    <a:gd name="T8" fmla="*/ 529 w 537"/>
                    <a:gd name="T9" fmla="*/ 87 h 205"/>
                    <a:gd name="T10" fmla="*/ 494 w 537"/>
                    <a:gd name="T11" fmla="*/ 85 h 205"/>
                    <a:gd name="T12" fmla="*/ 464 w 537"/>
                    <a:gd name="T13" fmla="*/ 81 h 205"/>
                    <a:gd name="T14" fmla="*/ 442 w 537"/>
                    <a:gd name="T15" fmla="*/ 77 h 205"/>
                    <a:gd name="T16" fmla="*/ 427 w 537"/>
                    <a:gd name="T17" fmla="*/ 26 h 205"/>
                    <a:gd name="T18" fmla="*/ 424 w 537"/>
                    <a:gd name="T19" fmla="*/ 13 h 205"/>
                    <a:gd name="T20" fmla="*/ 432 w 537"/>
                    <a:gd name="T21" fmla="*/ 13 h 205"/>
                    <a:gd name="T22" fmla="*/ 427 w 537"/>
                    <a:gd name="T23" fmla="*/ 8 h 205"/>
                    <a:gd name="T24" fmla="*/ 414 w 537"/>
                    <a:gd name="T25" fmla="*/ 1 h 205"/>
                    <a:gd name="T26" fmla="*/ 244 w 537"/>
                    <a:gd name="T27" fmla="*/ 0 h 205"/>
                    <a:gd name="T28" fmla="*/ 235 w 537"/>
                    <a:gd name="T29" fmla="*/ 7 h 205"/>
                    <a:gd name="T30" fmla="*/ 235 w 537"/>
                    <a:gd name="T31" fmla="*/ 179 h 205"/>
                    <a:gd name="T32" fmla="*/ 210 w 537"/>
                    <a:gd name="T33" fmla="*/ 179 h 205"/>
                    <a:gd name="T34" fmla="*/ 7 w 537"/>
                    <a:gd name="T35" fmla="*/ 179 h 205"/>
                    <a:gd name="T36" fmla="*/ 0 w 537"/>
                    <a:gd name="T37" fmla="*/ 198 h 205"/>
                    <a:gd name="T38" fmla="*/ 13 w 537"/>
                    <a:gd name="T39" fmla="*/ 199 h 205"/>
                    <a:gd name="T40" fmla="*/ 24 w 537"/>
                    <a:gd name="T41" fmla="*/ 188 h 205"/>
                    <a:gd name="T42" fmla="*/ 236 w 537"/>
                    <a:gd name="T43" fmla="*/ 188 h 205"/>
                    <a:gd name="T44" fmla="*/ 244 w 537"/>
                    <a:gd name="T45" fmla="*/ 204 h 205"/>
                    <a:gd name="T46" fmla="*/ 402 w 537"/>
                    <a:gd name="T47" fmla="*/ 204 h 205"/>
                    <a:gd name="T48" fmla="*/ 417 w 537"/>
                    <a:gd name="T49" fmla="*/ 199 h 205"/>
                    <a:gd name="T50" fmla="*/ 417 w 537"/>
                    <a:gd name="T51" fmla="*/ 176 h 205"/>
                    <a:gd name="T52" fmla="*/ 437 w 537"/>
                    <a:gd name="T53" fmla="*/ 153 h 205"/>
                    <a:gd name="T54" fmla="*/ 477 w 537"/>
                    <a:gd name="T55" fmla="*/ 151 h 205"/>
                    <a:gd name="T56" fmla="*/ 500 w 537"/>
                    <a:gd name="T57" fmla="*/ 153 h 205"/>
                    <a:gd name="T58" fmla="*/ 515 w 537"/>
                    <a:gd name="T59" fmla="*/ 174 h 205"/>
                    <a:gd name="T60" fmla="*/ 522 w 537"/>
                    <a:gd name="T61" fmla="*/ 180 h 20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7"/>
                    <a:gd name="T94" fmla="*/ 0 h 205"/>
                    <a:gd name="T95" fmla="*/ 537 w 537"/>
                    <a:gd name="T96" fmla="*/ 205 h 20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7" h="205">
                      <a:moveTo>
                        <a:pt x="522" y="180"/>
                      </a:moveTo>
                      <a:lnTo>
                        <a:pt x="529" y="192"/>
                      </a:lnTo>
                      <a:lnTo>
                        <a:pt x="536" y="186"/>
                      </a:lnTo>
                      <a:lnTo>
                        <a:pt x="532" y="118"/>
                      </a:lnTo>
                      <a:lnTo>
                        <a:pt x="529" y="87"/>
                      </a:lnTo>
                      <a:lnTo>
                        <a:pt x="494" y="85"/>
                      </a:lnTo>
                      <a:lnTo>
                        <a:pt x="464" y="81"/>
                      </a:lnTo>
                      <a:lnTo>
                        <a:pt x="442" y="77"/>
                      </a:lnTo>
                      <a:lnTo>
                        <a:pt x="427" y="26"/>
                      </a:lnTo>
                      <a:lnTo>
                        <a:pt x="424" y="13"/>
                      </a:lnTo>
                      <a:lnTo>
                        <a:pt x="432" y="13"/>
                      </a:lnTo>
                      <a:lnTo>
                        <a:pt x="427" y="8"/>
                      </a:lnTo>
                      <a:lnTo>
                        <a:pt x="414" y="1"/>
                      </a:lnTo>
                      <a:lnTo>
                        <a:pt x="244" y="0"/>
                      </a:lnTo>
                      <a:lnTo>
                        <a:pt x="235" y="7"/>
                      </a:lnTo>
                      <a:lnTo>
                        <a:pt x="235" y="179"/>
                      </a:lnTo>
                      <a:lnTo>
                        <a:pt x="210" y="179"/>
                      </a:lnTo>
                      <a:lnTo>
                        <a:pt x="7" y="179"/>
                      </a:lnTo>
                      <a:lnTo>
                        <a:pt x="0" y="198"/>
                      </a:lnTo>
                      <a:lnTo>
                        <a:pt x="13" y="199"/>
                      </a:lnTo>
                      <a:lnTo>
                        <a:pt x="24" y="188"/>
                      </a:lnTo>
                      <a:lnTo>
                        <a:pt x="236" y="188"/>
                      </a:lnTo>
                      <a:lnTo>
                        <a:pt x="244" y="204"/>
                      </a:lnTo>
                      <a:lnTo>
                        <a:pt x="402" y="204"/>
                      </a:lnTo>
                      <a:lnTo>
                        <a:pt x="417" y="199"/>
                      </a:lnTo>
                      <a:lnTo>
                        <a:pt x="417" y="176"/>
                      </a:lnTo>
                      <a:lnTo>
                        <a:pt x="437" y="153"/>
                      </a:lnTo>
                      <a:lnTo>
                        <a:pt x="477" y="151"/>
                      </a:lnTo>
                      <a:lnTo>
                        <a:pt x="500" y="153"/>
                      </a:lnTo>
                      <a:lnTo>
                        <a:pt x="515" y="174"/>
                      </a:lnTo>
                      <a:lnTo>
                        <a:pt x="522" y="180"/>
                      </a:lnTo>
                    </a:path>
                  </a:pathLst>
                </a:custGeom>
                <a:solidFill>
                  <a:schemeClr val="bg1"/>
                </a:solidFill>
                <a:ln w="12700" cap="rnd">
                  <a:solidFill>
                    <a:srgbClr val="000000"/>
                  </a:solidFill>
                  <a:round/>
                  <a:headEnd/>
                  <a:tailEnd/>
                </a:ln>
              </p:spPr>
              <p:txBody>
                <a:bodyPr/>
                <a:lstStyle/>
                <a:p>
                  <a:endParaRPr lang="zh-CN" altLang="en-US"/>
                </a:p>
              </p:txBody>
            </p:sp>
            <p:sp>
              <p:nvSpPr>
                <p:cNvPr id="31" name="Freeform 2086"/>
                <p:cNvSpPr>
                  <a:spLocks/>
                </p:cNvSpPr>
                <p:nvPr/>
              </p:nvSpPr>
              <p:spPr bwMode="auto">
                <a:xfrm>
                  <a:off x="1454" y="2529"/>
                  <a:ext cx="17" cy="222"/>
                </a:xfrm>
                <a:custGeom>
                  <a:avLst/>
                  <a:gdLst>
                    <a:gd name="T0" fmla="*/ 16 w 17"/>
                    <a:gd name="T1" fmla="*/ 221 h 222"/>
                    <a:gd name="T2" fmla="*/ 16 w 17"/>
                    <a:gd name="T3" fmla="*/ 0 h 222"/>
                    <a:gd name="T4" fmla="*/ 0 w 17"/>
                    <a:gd name="T5" fmla="*/ 10 h 222"/>
                    <a:gd name="T6" fmla="*/ 0 w 17"/>
                    <a:gd name="T7" fmla="*/ 210 h 222"/>
                    <a:gd name="T8" fmla="*/ 16 w 17"/>
                    <a:gd name="T9" fmla="*/ 221 h 222"/>
                    <a:gd name="T10" fmla="*/ 0 60000 65536"/>
                    <a:gd name="T11" fmla="*/ 0 60000 65536"/>
                    <a:gd name="T12" fmla="*/ 0 60000 65536"/>
                    <a:gd name="T13" fmla="*/ 0 60000 65536"/>
                    <a:gd name="T14" fmla="*/ 0 60000 65536"/>
                    <a:gd name="T15" fmla="*/ 0 w 17"/>
                    <a:gd name="T16" fmla="*/ 0 h 222"/>
                    <a:gd name="T17" fmla="*/ 17 w 17"/>
                    <a:gd name="T18" fmla="*/ 222 h 222"/>
                  </a:gdLst>
                  <a:ahLst/>
                  <a:cxnLst>
                    <a:cxn ang="T10">
                      <a:pos x="T0" y="T1"/>
                    </a:cxn>
                    <a:cxn ang="T11">
                      <a:pos x="T2" y="T3"/>
                    </a:cxn>
                    <a:cxn ang="T12">
                      <a:pos x="T4" y="T5"/>
                    </a:cxn>
                    <a:cxn ang="T13">
                      <a:pos x="T6" y="T7"/>
                    </a:cxn>
                    <a:cxn ang="T14">
                      <a:pos x="T8" y="T9"/>
                    </a:cxn>
                  </a:cxnLst>
                  <a:rect l="T15" t="T16" r="T17" b="T18"/>
                  <a:pathLst>
                    <a:path w="17" h="222">
                      <a:moveTo>
                        <a:pt x="16" y="221"/>
                      </a:moveTo>
                      <a:lnTo>
                        <a:pt x="16" y="0"/>
                      </a:lnTo>
                      <a:lnTo>
                        <a:pt x="0" y="10"/>
                      </a:lnTo>
                      <a:lnTo>
                        <a:pt x="0" y="210"/>
                      </a:lnTo>
                      <a:lnTo>
                        <a:pt x="16" y="221"/>
                      </a:lnTo>
                    </a:path>
                  </a:pathLst>
                </a:custGeom>
                <a:solidFill>
                  <a:schemeClr val="bg1"/>
                </a:solidFill>
                <a:ln w="12700" cap="rnd">
                  <a:solidFill>
                    <a:schemeClr val="tx1"/>
                  </a:solidFill>
                  <a:round/>
                  <a:headEnd/>
                  <a:tailEnd/>
                </a:ln>
              </p:spPr>
              <p:txBody>
                <a:bodyPr/>
                <a:lstStyle/>
                <a:p>
                  <a:endParaRPr lang="zh-CN" altLang="en-US"/>
                </a:p>
              </p:txBody>
            </p:sp>
            <p:sp>
              <p:nvSpPr>
                <p:cNvPr id="32" name="Freeform 2087"/>
                <p:cNvSpPr>
                  <a:spLocks/>
                </p:cNvSpPr>
                <p:nvPr/>
              </p:nvSpPr>
              <p:spPr bwMode="auto">
                <a:xfrm>
                  <a:off x="1492" y="2666"/>
                  <a:ext cx="95" cy="79"/>
                </a:xfrm>
                <a:custGeom>
                  <a:avLst/>
                  <a:gdLst>
                    <a:gd name="T0" fmla="*/ 4 w 95"/>
                    <a:gd name="T1" fmla="*/ 0 h 79"/>
                    <a:gd name="T2" fmla="*/ 94 w 95"/>
                    <a:gd name="T3" fmla="*/ 0 h 79"/>
                    <a:gd name="T4" fmla="*/ 94 w 95"/>
                    <a:gd name="T5" fmla="*/ 66 h 79"/>
                    <a:gd name="T6" fmla="*/ 81 w 95"/>
                    <a:gd name="T7" fmla="*/ 78 h 79"/>
                    <a:gd name="T8" fmla="*/ 0 w 95"/>
                    <a:gd name="T9" fmla="*/ 78 h 79"/>
                    <a:gd name="T10" fmla="*/ 0 60000 65536"/>
                    <a:gd name="T11" fmla="*/ 0 60000 65536"/>
                    <a:gd name="T12" fmla="*/ 0 60000 65536"/>
                    <a:gd name="T13" fmla="*/ 0 60000 65536"/>
                    <a:gd name="T14" fmla="*/ 0 60000 65536"/>
                    <a:gd name="T15" fmla="*/ 0 w 95"/>
                    <a:gd name="T16" fmla="*/ 0 h 79"/>
                    <a:gd name="T17" fmla="*/ 95 w 95"/>
                    <a:gd name="T18" fmla="*/ 79 h 79"/>
                  </a:gdLst>
                  <a:ahLst/>
                  <a:cxnLst>
                    <a:cxn ang="T10">
                      <a:pos x="T0" y="T1"/>
                    </a:cxn>
                    <a:cxn ang="T11">
                      <a:pos x="T2" y="T3"/>
                    </a:cxn>
                    <a:cxn ang="T12">
                      <a:pos x="T4" y="T5"/>
                    </a:cxn>
                    <a:cxn ang="T13">
                      <a:pos x="T6" y="T7"/>
                    </a:cxn>
                    <a:cxn ang="T14">
                      <a:pos x="T8" y="T9"/>
                    </a:cxn>
                  </a:cxnLst>
                  <a:rect l="T15" t="T16" r="T17" b="T18"/>
                  <a:pathLst>
                    <a:path w="95" h="79">
                      <a:moveTo>
                        <a:pt x="4" y="0"/>
                      </a:moveTo>
                      <a:lnTo>
                        <a:pt x="94" y="0"/>
                      </a:lnTo>
                      <a:lnTo>
                        <a:pt x="94" y="66"/>
                      </a:lnTo>
                      <a:lnTo>
                        <a:pt x="81" y="78"/>
                      </a:lnTo>
                      <a:lnTo>
                        <a:pt x="0" y="78"/>
                      </a:lnTo>
                    </a:path>
                  </a:pathLst>
                </a:custGeom>
                <a:solidFill>
                  <a:schemeClr val="bg1"/>
                </a:solidFill>
                <a:ln w="12700" cap="rnd">
                  <a:solidFill>
                    <a:srgbClr val="000000"/>
                  </a:solidFill>
                  <a:round/>
                  <a:headEnd type="none" w="sm" len="sm"/>
                  <a:tailEnd type="none" w="sm" len="sm"/>
                </a:ln>
              </p:spPr>
              <p:txBody>
                <a:bodyPr/>
                <a:lstStyle/>
                <a:p>
                  <a:endParaRPr lang="zh-CN" altLang="en-US"/>
                </a:p>
              </p:txBody>
            </p:sp>
            <p:sp>
              <p:nvSpPr>
                <p:cNvPr id="33" name="Freeform 2088"/>
                <p:cNvSpPr>
                  <a:spLocks/>
                </p:cNvSpPr>
                <p:nvPr/>
              </p:nvSpPr>
              <p:spPr bwMode="auto">
                <a:xfrm>
                  <a:off x="1590" y="2605"/>
                  <a:ext cx="25" cy="53"/>
                </a:xfrm>
                <a:custGeom>
                  <a:avLst/>
                  <a:gdLst>
                    <a:gd name="T0" fmla="*/ 0 w 25"/>
                    <a:gd name="T1" fmla="*/ 1 h 53"/>
                    <a:gd name="T2" fmla="*/ 1 w 25"/>
                    <a:gd name="T3" fmla="*/ 52 h 53"/>
                    <a:gd name="T4" fmla="*/ 5 w 25"/>
                    <a:gd name="T5" fmla="*/ 52 h 53"/>
                    <a:gd name="T6" fmla="*/ 24 w 25"/>
                    <a:gd name="T7" fmla="*/ 52 h 53"/>
                    <a:gd name="T8" fmla="*/ 8 w 25"/>
                    <a:gd name="T9" fmla="*/ 0 h 53"/>
                    <a:gd name="T10" fmla="*/ 0 w 25"/>
                    <a:gd name="T11" fmla="*/ 1 h 53"/>
                    <a:gd name="T12" fmla="*/ 0 60000 65536"/>
                    <a:gd name="T13" fmla="*/ 0 60000 65536"/>
                    <a:gd name="T14" fmla="*/ 0 60000 65536"/>
                    <a:gd name="T15" fmla="*/ 0 60000 65536"/>
                    <a:gd name="T16" fmla="*/ 0 60000 65536"/>
                    <a:gd name="T17" fmla="*/ 0 60000 65536"/>
                    <a:gd name="T18" fmla="*/ 0 w 25"/>
                    <a:gd name="T19" fmla="*/ 0 h 53"/>
                    <a:gd name="T20" fmla="*/ 25 w 25"/>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25" h="53">
                      <a:moveTo>
                        <a:pt x="0" y="1"/>
                      </a:moveTo>
                      <a:lnTo>
                        <a:pt x="1" y="52"/>
                      </a:lnTo>
                      <a:lnTo>
                        <a:pt x="5" y="52"/>
                      </a:lnTo>
                      <a:lnTo>
                        <a:pt x="24" y="52"/>
                      </a:lnTo>
                      <a:lnTo>
                        <a:pt x="8" y="0"/>
                      </a:lnTo>
                      <a:lnTo>
                        <a:pt x="0" y="1"/>
                      </a:lnTo>
                    </a:path>
                  </a:pathLst>
                </a:custGeom>
                <a:solidFill>
                  <a:schemeClr val="bg1"/>
                </a:solidFill>
                <a:ln w="12700" cap="rnd">
                  <a:solidFill>
                    <a:schemeClr val="tx1"/>
                  </a:solidFill>
                  <a:round/>
                  <a:headEnd/>
                  <a:tailEnd/>
                </a:ln>
              </p:spPr>
              <p:txBody>
                <a:bodyPr/>
                <a:lstStyle/>
                <a:p>
                  <a:endParaRPr lang="zh-CN" altLang="en-US"/>
                </a:p>
              </p:txBody>
            </p:sp>
            <p:sp>
              <p:nvSpPr>
                <p:cNvPr id="34" name="Freeform 2089"/>
                <p:cNvSpPr>
                  <a:spLocks/>
                </p:cNvSpPr>
                <p:nvPr/>
              </p:nvSpPr>
              <p:spPr bwMode="auto">
                <a:xfrm>
                  <a:off x="1573" y="2726"/>
                  <a:ext cx="147" cy="75"/>
                </a:xfrm>
                <a:custGeom>
                  <a:avLst/>
                  <a:gdLst>
                    <a:gd name="T0" fmla="*/ 43 w 147"/>
                    <a:gd name="T1" fmla="*/ 21 h 75"/>
                    <a:gd name="T2" fmla="*/ 73 w 147"/>
                    <a:gd name="T3" fmla="*/ 18 h 75"/>
                    <a:gd name="T4" fmla="*/ 100 w 147"/>
                    <a:gd name="T5" fmla="*/ 20 h 75"/>
                    <a:gd name="T6" fmla="*/ 111 w 147"/>
                    <a:gd name="T7" fmla="*/ 28 h 75"/>
                    <a:gd name="T8" fmla="*/ 117 w 147"/>
                    <a:gd name="T9" fmla="*/ 36 h 75"/>
                    <a:gd name="T10" fmla="*/ 132 w 147"/>
                    <a:gd name="T11" fmla="*/ 74 h 75"/>
                    <a:gd name="T12" fmla="*/ 146 w 147"/>
                    <a:gd name="T13" fmla="*/ 61 h 75"/>
                    <a:gd name="T14" fmla="*/ 141 w 147"/>
                    <a:gd name="T15" fmla="*/ 9 h 75"/>
                    <a:gd name="T16" fmla="*/ 137 w 147"/>
                    <a:gd name="T17" fmla="*/ 2 h 75"/>
                    <a:gd name="T18" fmla="*/ 128 w 147"/>
                    <a:gd name="T19" fmla="*/ 0 h 75"/>
                    <a:gd name="T20" fmla="*/ 24 w 147"/>
                    <a:gd name="T21" fmla="*/ 0 h 75"/>
                    <a:gd name="T22" fmla="*/ 13 w 147"/>
                    <a:gd name="T23" fmla="*/ 11 h 75"/>
                    <a:gd name="T24" fmla="*/ 0 w 147"/>
                    <a:gd name="T25" fmla="*/ 70 h 75"/>
                    <a:gd name="T26" fmla="*/ 18 w 147"/>
                    <a:gd name="T27" fmla="*/ 72 h 75"/>
                    <a:gd name="T28" fmla="*/ 19 w 147"/>
                    <a:gd name="T29" fmla="*/ 60 h 75"/>
                    <a:gd name="T30" fmla="*/ 29 w 147"/>
                    <a:gd name="T31" fmla="*/ 35 h 75"/>
                    <a:gd name="T32" fmla="*/ 43 w 147"/>
                    <a:gd name="T33" fmla="*/ 21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
                    <a:gd name="T52" fmla="*/ 0 h 75"/>
                    <a:gd name="T53" fmla="*/ 147 w 147"/>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 h="75">
                      <a:moveTo>
                        <a:pt x="43" y="21"/>
                      </a:moveTo>
                      <a:lnTo>
                        <a:pt x="73" y="18"/>
                      </a:lnTo>
                      <a:lnTo>
                        <a:pt x="100" y="20"/>
                      </a:lnTo>
                      <a:lnTo>
                        <a:pt x="111" y="28"/>
                      </a:lnTo>
                      <a:lnTo>
                        <a:pt x="117" y="36"/>
                      </a:lnTo>
                      <a:lnTo>
                        <a:pt x="132" y="74"/>
                      </a:lnTo>
                      <a:lnTo>
                        <a:pt x="146" y="61"/>
                      </a:lnTo>
                      <a:lnTo>
                        <a:pt x="141" y="9"/>
                      </a:lnTo>
                      <a:lnTo>
                        <a:pt x="137" y="2"/>
                      </a:lnTo>
                      <a:lnTo>
                        <a:pt x="128" y="0"/>
                      </a:lnTo>
                      <a:lnTo>
                        <a:pt x="24" y="0"/>
                      </a:lnTo>
                      <a:lnTo>
                        <a:pt x="13" y="11"/>
                      </a:lnTo>
                      <a:lnTo>
                        <a:pt x="0" y="70"/>
                      </a:lnTo>
                      <a:lnTo>
                        <a:pt x="18" y="72"/>
                      </a:lnTo>
                      <a:lnTo>
                        <a:pt x="19" y="60"/>
                      </a:lnTo>
                      <a:lnTo>
                        <a:pt x="29" y="35"/>
                      </a:lnTo>
                      <a:lnTo>
                        <a:pt x="43" y="21"/>
                      </a:lnTo>
                    </a:path>
                  </a:pathLst>
                </a:custGeom>
                <a:solidFill>
                  <a:schemeClr val="bg1"/>
                </a:solidFill>
                <a:ln w="12700" cap="rnd">
                  <a:solidFill>
                    <a:schemeClr val="tx1"/>
                  </a:solidFill>
                  <a:round/>
                  <a:headEnd/>
                  <a:tailEnd/>
                </a:ln>
              </p:spPr>
              <p:txBody>
                <a:bodyPr/>
                <a:lstStyle/>
                <a:p>
                  <a:endParaRPr lang="zh-CN" altLang="en-US"/>
                </a:p>
              </p:txBody>
            </p:sp>
            <p:sp>
              <p:nvSpPr>
                <p:cNvPr id="35" name="Freeform 2090"/>
                <p:cNvSpPr>
                  <a:spLocks/>
                </p:cNvSpPr>
                <p:nvPr/>
              </p:nvSpPr>
              <p:spPr bwMode="auto">
                <a:xfrm>
                  <a:off x="1556" y="2722"/>
                  <a:ext cx="54" cy="75"/>
                </a:xfrm>
                <a:custGeom>
                  <a:avLst/>
                  <a:gdLst>
                    <a:gd name="T0" fmla="*/ 53 w 54"/>
                    <a:gd name="T1" fmla="*/ 4 h 75"/>
                    <a:gd name="T2" fmla="*/ 38 w 54"/>
                    <a:gd name="T3" fmla="*/ 11 h 75"/>
                    <a:gd name="T4" fmla="*/ 28 w 54"/>
                    <a:gd name="T5" fmla="*/ 23 h 75"/>
                    <a:gd name="T6" fmla="*/ 19 w 54"/>
                    <a:gd name="T7" fmla="*/ 74 h 75"/>
                    <a:gd name="T8" fmla="*/ 0 w 54"/>
                    <a:gd name="T9" fmla="*/ 67 h 75"/>
                    <a:gd name="T10" fmla="*/ 13 w 54"/>
                    <a:gd name="T11" fmla="*/ 24 h 75"/>
                    <a:gd name="T12" fmla="*/ 19 w 54"/>
                    <a:gd name="T13" fmla="*/ 13 h 75"/>
                    <a:gd name="T14" fmla="*/ 28 w 54"/>
                    <a:gd name="T15" fmla="*/ 5 h 75"/>
                    <a:gd name="T16" fmla="*/ 37 w 54"/>
                    <a:gd name="T17" fmla="*/ 0 h 75"/>
                    <a:gd name="T18" fmla="*/ 53 w 54"/>
                    <a:gd name="T19" fmla="*/ 4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75"/>
                    <a:gd name="T32" fmla="*/ 54 w 54"/>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75">
                      <a:moveTo>
                        <a:pt x="53" y="4"/>
                      </a:moveTo>
                      <a:lnTo>
                        <a:pt x="38" y="11"/>
                      </a:lnTo>
                      <a:lnTo>
                        <a:pt x="28" y="23"/>
                      </a:lnTo>
                      <a:lnTo>
                        <a:pt x="19" y="74"/>
                      </a:lnTo>
                      <a:lnTo>
                        <a:pt x="0" y="67"/>
                      </a:lnTo>
                      <a:lnTo>
                        <a:pt x="13" y="24"/>
                      </a:lnTo>
                      <a:lnTo>
                        <a:pt x="19" y="13"/>
                      </a:lnTo>
                      <a:lnTo>
                        <a:pt x="28" y="5"/>
                      </a:lnTo>
                      <a:lnTo>
                        <a:pt x="37" y="0"/>
                      </a:lnTo>
                      <a:lnTo>
                        <a:pt x="53" y="4"/>
                      </a:lnTo>
                    </a:path>
                  </a:pathLst>
                </a:custGeom>
                <a:solidFill>
                  <a:schemeClr val="bg1"/>
                </a:solidFill>
                <a:ln w="12700" cap="rnd">
                  <a:solidFill>
                    <a:schemeClr val="tx1"/>
                  </a:solidFill>
                  <a:round/>
                  <a:headEnd/>
                  <a:tailEnd/>
                </a:ln>
              </p:spPr>
              <p:txBody>
                <a:bodyPr/>
                <a:lstStyle/>
                <a:p>
                  <a:endParaRPr lang="zh-CN" altLang="en-US"/>
                </a:p>
              </p:txBody>
            </p:sp>
            <p:sp>
              <p:nvSpPr>
                <p:cNvPr id="36" name="AutoShape 2091"/>
                <p:cNvSpPr>
                  <a:spLocks noChangeArrowheads="1"/>
                </p:cNvSpPr>
                <p:nvPr/>
              </p:nvSpPr>
              <p:spPr bwMode="auto">
                <a:xfrm>
                  <a:off x="1506" y="2609"/>
                  <a:ext cx="60" cy="41"/>
                </a:xfrm>
                <a:prstGeom prst="roundRect">
                  <a:avLst>
                    <a:gd name="adj" fmla="val 12495"/>
                  </a:avLst>
                </a:prstGeom>
                <a:solidFill>
                  <a:schemeClr val="bg1"/>
                </a:solidFill>
                <a:ln w="12700">
                  <a:solidFill>
                    <a:schemeClr val="tx1"/>
                  </a:solidFill>
                  <a:round/>
                  <a:headEnd/>
                  <a:tailEnd/>
                </a:ln>
              </p:spPr>
              <p:txBody>
                <a:bodyPr wrap="none" anchor="ctr"/>
                <a:lstStyle/>
                <a:p>
                  <a:endParaRPr lang="zh-CN" altLang="en-US"/>
                </a:p>
              </p:txBody>
            </p:sp>
            <p:sp>
              <p:nvSpPr>
                <p:cNvPr id="37" name="Rectangle 2092"/>
                <p:cNvSpPr>
                  <a:spLocks noChangeArrowheads="1"/>
                </p:cNvSpPr>
                <p:nvPr/>
              </p:nvSpPr>
              <p:spPr bwMode="auto">
                <a:xfrm>
                  <a:off x="1595" y="2724"/>
                  <a:ext cx="98" cy="8"/>
                </a:xfrm>
                <a:prstGeom prst="rect">
                  <a:avLst/>
                </a:prstGeom>
                <a:solidFill>
                  <a:schemeClr val="bg1"/>
                </a:solidFill>
                <a:ln w="12700">
                  <a:solidFill>
                    <a:schemeClr val="tx1"/>
                  </a:solidFill>
                  <a:miter lim="800000"/>
                  <a:headEnd/>
                  <a:tailEnd/>
                </a:ln>
              </p:spPr>
              <p:txBody>
                <a:bodyPr wrap="none" anchor="ctr"/>
                <a:lstStyle/>
                <a:p>
                  <a:endParaRPr lang="zh-CN" altLang="en-US"/>
                </a:p>
              </p:txBody>
            </p:sp>
            <p:sp>
              <p:nvSpPr>
                <p:cNvPr id="38" name="Rectangle 2093"/>
                <p:cNvSpPr>
                  <a:spLocks noChangeArrowheads="1"/>
                </p:cNvSpPr>
                <p:nvPr/>
              </p:nvSpPr>
              <p:spPr bwMode="auto">
                <a:xfrm>
                  <a:off x="1693" y="2740"/>
                  <a:ext cx="8" cy="8"/>
                </a:xfrm>
                <a:prstGeom prst="rect">
                  <a:avLst/>
                </a:prstGeom>
                <a:solidFill>
                  <a:schemeClr val="bg1"/>
                </a:solidFill>
                <a:ln w="12700">
                  <a:solidFill>
                    <a:schemeClr val="tx1"/>
                  </a:solidFill>
                  <a:miter lim="800000"/>
                  <a:headEnd/>
                  <a:tailEnd/>
                </a:ln>
              </p:spPr>
              <p:txBody>
                <a:bodyPr wrap="none" anchor="ctr"/>
                <a:lstStyle/>
                <a:p>
                  <a:endParaRPr lang="zh-CN" altLang="en-US"/>
                </a:p>
              </p:txBody>
            </p:sp>
            <p:sp>
              <p:nvSpPr>
                <p:cNvPr id="39" name="Rectangle 2094"/>
                <p:cNvSpPr>
                  <a:spLocks noChangeArrowheads="1"/>
                </p:cNvSpPr>
                <p:nvPr/>
              </p:nvSpPr>
              <p:spPr bwMode="auto">
                <a:xfrm>
                  <a:off x="1506" y="2687"/>
                  <a:ext cx="11" cy="8"/>
                </a:xfrm>
                <a:prstGeom prst="rect">
                  <a:avLst/>
                </a:prstGeom>
                <a:solidFill>
                  <a:schemeClr val="bg1"/>
                </a:solidFill>
                <a:ln w="12700">
                  <a:solidFill>
                    <a:schemeClr val="tx1"/>
                  </a:solidFill>
                  <a:miter lim="800000"/>
                  <a:headEnd/>
                  <a:tailEnd/>
                </a:ln>
              </p:spPr>
              <p:txBody>
                <a:bodyPr wrap="none" anchor="ctr"/>
                <a:lstStyle/>
                <a:p>
                  <a:endParaRPr lang="zh-CN" altLang="en-US"/>
                </a:p>
              </p:txBody>
            </p:sp>
            <p:sp>
              <p:nvSpPr>
                <p:cNvPr id="40" name="Freeform 2095"/>
                <p:cNvSpPr>
                  <a:spLocks/>
                </p:cNvSpPr>
                <p:nvPr/>
              </p:nvSpPr>
              <p:spPr bwMode="auto">
                <a:xfrm>
                  <a:off x="1621" y="2674"/>
                  <a:ext cx="84" cy="44"/>
                </a:xfrm>
                <a:custGeom>
                  <a:avLst/>
                  <a:gdLst>
                    <a:gd name="T0" fmla="*/ 71 w 84"/>
                    <a:gd name="T1" fmla="*/ 4 h 44"/>
                    <a:gd name="T2" fmla="*/ 0 w 84"/>
                    <a:gd name="T3" fmla="*/ 0 h 44"/>
                    <a:gd name="T4" fmla="*/ 0 w 84"/>
                    <a:gd name="T5" fmla="*/ 5 h 44"/>
                    <a:gd name="T6" fmla="*/ 0 w 84"/>
                    <a:gd name="T7" fmla="*/ 43 h 44"/>
                    <a:gd name="T8" fmla="*/ 83 w 84"/>
                    <a:gd name="T9" fmla="*/ 43 h 44"/>
                    <a:gd name="T10" fmla="*/ 80 w 84"/>
                    <a:gd name="T11" fmla="*/ 24 h 44"/>
                    <a:gd name="T12" fmla="*/ 71 w 84"/>
                    <a:gd name="T13" fmla="*/ 5 h 44"/>
                    <a:gd name="T14" fmla="*/ 71 w 84"/>
                    <a:gd name="T15" fmla="*/ 4 h 44"/>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44"/>
                    <a:gd name="T26" fmla="*/ 84 w 84"/>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44">
                      <a:moveTo>
                        <a:pt x="71" y="4"/>
                      </a:moveTo>
                      <a:lnTo>
                        <a:pt x="0" y="0"/>
                      </a:lnTo>
                      <a:lnTo>
                        <a:pt x="0" y="5"/>
                      </a:lnTo>
                      <a:lnTo>
                        <a:pt x="0" y="43"/>
                      </a:lnTo>
                      <a:lnTo>
                        <a:pt x="83" y="43"/>
                      </a:lnTo>
                      <a:lnTo>
                        <a:pt x="80" y="24"/>
                      </a:lnTo>
                      <a:lnTo>
                        <a:pt x="71" y="5"/>
                      </a:lnTo>
                      <a:lnTo>
                        <a:pt x="71" y="4"/>
                      </a:lnTo>
                    </a:path>
                  </a:pathLst>
                </a:custGeom>
                <a:solidFill>
                  <a:schemeClr val="bg1"/>
                </a:solidFill>
                <a:ln w="12700" cap="rnd">
                  <a:solidFill>
                    <a:srgbClr val="000000"/>
                  </a:solidFill>
                  <a:round/>
                  <a:headEnd/>
                  <a:tailEnd/>
                </a:ln>
              </p:spPr>
              <p:txBody>
                <a:bodyPr/>
                <a:lstStyle/>
                <a:p>
                  <a:endParaRPr lang="zh-CN" altLang="en-US"/>
                </a:p>
              </p:txBody>
            </p:sp>
            <p:sp>
              <p:nvSpPr>
                <p:cNvPr id="41" name="Line 2096"/>
                <p:cNvSpPr>
                  <a:spLocks noChangeShapeType="1"/>
                </p:cNvSpPr>
                <p:nvPr/>
              </p:nvSpPr>
              <p:spPr bwMode="auto">
                <a:xfrm>
                  <a:off x="1496" y="2668"/>
                  <a:ext cx="119" cy="0"/>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42" name="Rectangle 2097"/>
                <p:cNvSpPr>
                  <a:spLocks noChangeArrowheads="1"/>
                </p:cNvSpPr>
                <p:nvPr/>
              </p:nvSpPr>
              <p:spPr bwMode="auto">
                <a:xfrm>
                  <a:off x="1506" y="2601"/>
                  <a:ext cx="81" cy="8"/>
                </a:xfrm>
                <a:prstGeom prst="rect">
                  <a:avLst/>
                </a:prstGeom>
                <a:solidFill>
                  <a:schemeClr val="bg1"/>
                </a:solidFill>
                <a:ln w="12700">
                  <a:solidFill>
                    <a:schemeClr val="tx1"/>
                  </a:solidFill>
                  <a:miter lim="800000"/>
                  <a:headEnd/>
                  <a:tailEnd/>
                </a:ln>
              </p:spPr>
              <p:txBody>
                <a:bodyPr wrap="none" anchor="ctr"/>
                <a:lstStyle/>
                <a:p>
                  <a:endParaRPr lang="zh-CN" altLang="en-US"/>
                </a:p>
              </p:txBody>
            </p:sp>
            <p:sp>
              <p:nvSpPr>
                <p:cNvPr id="43" name="Line 2098"/>
                <p:cNvSpPr>
                  <a:spLocks noChangeShapeType="1"/>
                </p:cNvSpPr>
                <p:nvPr/>
              </p:nvSpPr>
              <p:spPr bwMode="auto">
                <a:xfrm>
                  <a:off x="1624" y="2673"/>
                  <a:ext cx="66" cy="4"/>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44" name="Line 2099"/>
                <p:cNvSpPr>
                  <a:spLocks noChangeShapeType="1"/>
                </p:cNvSpPr>
                <p:nvPr/>
              </p:nvSpPr>
              <p:spPr bwMode="auto">
                <a:xfrm>
                  <a:off x="1497" y="2742"/>
                  <a:ext cx="73" cy="0"/>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45" name="Line 2100"/>
                <p:cNvSpPr>
                  <a:spLocks noChangeShapeType="1"/>
                </p:cNvSpPr>
                <p:nvPr/>
              </p:nvSpPr>
              <p:spPr bwMode="auto">
                <a:xfrm>
                  <a:off x="1585" y="2670"/>
                  <a:ext cx="0" cy="53"/>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46" name="Line 2101"/>
                <p:cNvSpPr>
                  <a:spLocks noChangeShapeType="1"/>
                </p:cNvSpPr>
                <p:nvPr/>
              </p:nvSpPr>
              <p:spPr bwMode="auto">
                <a:xfrm>
                  <a:off x="1619" y="2674"/>
                  <a:ext cx="0" cy="44"/>
                </a:xfrm>
                <a:prstGeom prst="line">
                  <a:avLst/>
                </a:prstGeom>
                <a:noFill/>
                <a:ln w="12700">
                  <a:solidFill>
                    <a:schemeClr val="tx1"/>
                  </a:solidFill>
                  <a:round/>
                  <a:headEnd type="none" w="sm" len="sm"/>
                  <a:tailEnd type="none" w="sm" len="sm"/>
                </a:ln>
              </p:spPr>
              <p:txBody>
                <a:bodyPr wrap="none" anchor="ctr"/>
                <a:lstStyle/>
                <a:p>
                  <a:endParaRPr lang="zh-CN" altLang="en-US"/>
                </a:p>
              </p:txBody>
            </p:sp>
            <p:sp>
              <p:nvSpPr>
                <p:cNvPr id="47" name="Freeform 2102"/>
                <p:cNvSpPr>
                  <a:spLocks/>
                </p:cNvSpPr>
                <p:nvPr/>
              </p:nvSpPr>
              <p:spPr bwMode="auto">
                <a:xfrm>
                  <a:off x="1705" y="2774"/>
                  <a:ext cx="31" cy="28"/>
                </a:xfrm>
                <a:custGeom>
                  <a:avLst/>
                  <a:gdLst>
                    <a:gd name="T0" fmla="*/ 0 w 31"/>
                    <a:gd name="T1" fmla="*/ 0 h 28"/>
                    <a:gd name="T2" fmla="*/ 0 w 31"/>
                    <a:gd name="T3" fmla="*/ 27 h 28"/>
                    <a:gd name="T4" fmla="*/ 29 w 31"/>
                    <a:gd name="T5" fmla="*/ 27 h 28"/>
                    <a:gd name="T6" fmla="*/ 30 w 31"/>
                    <a:gd name="T7" fmla="*/ 0 h 28"/>
                    <a:gd name="T8" fmla="*/ 0 w 31"/>
                    <a:gd name="T9" fmla="*/ 0 h 28"/>
                    <a:gd name="T10" fmla="*/ 0 60000 65536"/>
                    <a:gd name="T11" fmla="*/ 0 60000 65536"/>
                    <a:gd name="T12" fmla="*/ 0 60000 65536"/>
                    <a:gd name="T13" fmla="*/ 0 60000 65536"/>
                    <a:gd name="T14" fmla="*/ 0 60000 65536"/>
                    <a:gd name="T15" fmla="*/ 0 w 31"/>
                    <a:gd name="T16" fmla="*/ 0 h 28"/>
                    <a:gd name="T17" fmla="*/ 31 w 31"/>
                    <a:gd name="T18" fmla="*/ 28 h 28"/>
                  </a:gdLst>
                  <a:ahLst/>
                  <a:cxnLst>
                    <a:cxn ang="T10">
                      <a:pos x="T0" y="T1"/>
                    </a:cxn>
                    <a:cxn ang="T11">
                      <a:pos x="T2" y="T3"/>
                    </a:cxn>
                    <a:cxn ang="T12">
                      <a:pos x="T4" y="T5"/>
                    </a:cxn>
                    <a:cxn ang="T13">
                      <a:pos x="T6" y="T7"/>
                    </a:cxn>
                    <a:cxn ang="T14">
                      <a:pos x="T8" y="T9"/>
                    </a:cxn>
                  </a:cxnLst>
                  <a:rect l="T15" t="T16" r="T17" b="T18"/>
                  <a:pathLst>
                    <a:path w="31" h="28">
                      <a:moveTo>
                        <a:pt x="0" y="0"/>
                      </a:moveTo>
                      <a:lnTo>
                        <a:pt x="0" y="27"/>
                      </a:lnTo>
                      <a:lnTo>
                        <a:pt x="29" y="27"/>
                      </a:lnTo>
                      <a:lnTo>
                        <a:pt x="30" y="0"/>
                      </a:lnTo>
                      <a:lnTo>
                        <a:pt x="0" y="0"/>
                      </a:lnTo>
                    </a:path>
                  </a:pathLst>
                </a:custGeom>
                <a:solidFill>
                  <a:schemeClr val="bg1"/>
                </a:solidFill>
                <a:ln w="12700" cap="rnd">
                  <a:solidFill>
                    <a:schemeClr val="tx1"/>
                  </a:solidFill>
                  <a:round/>
                  <a:headEnd/>
                  <a:tailEnd/>
                </a:ln>
              </p:spPr>
              <p:txBody>
                <a:bodyPr/>
                <a:lstStyle/>
                <a:p>
                  <a:endParaRPr lang="zh-CN" altLang="en-US"/>
                </a:p>
              </p:txBody>
            </p:sp>
            <p:sp>
              <p:nvSpPr>
                <p:cNvPr id="48" name="Freeform 2103"/>
                <p:cNvSpPr>
                  <a:spLocks/>
                </p:cNvSpPr>
                <p:nvPr/>
              </p:nvSpPr>
              <p:spPr bwMode="auto">
                <a:xfrm>
                  <a:off x="1514" y="2781"/>
                  <a:ext cx="62" cy="17"/>
                </a:xfrm>
                <a:custGeom>
                  <a:avLst/>
                  <a:gdLst>
                    <a:gd name="T0" fmla="*/ 1 w 62"/>
                    <a:gd name="T1" fmla="*/ 2 h 17"/>
                    <a:gd name="T2" fmla="*/ 44 w 62"/>
                    <a:gd name="T3" fmla="*/ 0 h 17"/>
                    <a:gd name="T4" fmla="*/ 61 w 62"/>
                    <a:gd name="T5" fmla="*/ 16 h 17"/>
                    <a:gd name="T6" fmla="*/ 0 w 62"/>
                    <a:gd name="T7" fmla="*/ 16 h 17"/>
                    <a:gd name="T8" fmla="*/ 1 w 62"/>
                    <a:gd name="T9" fmla="*/ 2 h 17"/>
                    <a:gd name="T10" fmla="*/ 0 60000 65536"/>
                    <a:gd name="T11" fmla="*/ 0 60000 65536"/>
                    <a:gd name="T12" fmla="*/ 0 60000 65536"/>
                    <a:gd name="T13" fmla="*/ 0 60000 65536"/>
                    <a:gd name="T14" fmla="*/ 0 60000 65536"/>
                    <a:gd name="T15" fmla="*/ 0 w 62"/>
                    <a:gd name="T16" fmla="*/ 0 h 17"/>
                    <a:gd name="T17" fmla="*/ 62 w 62"/>
                    <a:gd name="T18" fmla="*/ 17 h 17"/>
                  </a:gdLst>
                  <a:ahLst/>
                  <a:cxnLst>
                    <a:cxn ang="T10">
                      <a:pos x="T0" y="T1"/>
                    </a:cxn>
                    <a:cxn ang="T11">
                      <a:pos x="T2" y="T3"/>
                    </a:cxn>
                    <a:cxn ang="T12">
                      <a:pos x="T4" y="T5"/>
                    </a:cxn>
                    <a:cxn ang="T13">
                      <a:pos x="T6" y="T7"/>
                    </a:cxn>
                    <a:cxn ang="T14">
                      <a:pos x="T8" y="T9"/>
                    </a:cxn>
                  </a:cxnLst>
                  <a:rect l="T15" t="T16" r="T17" b="T18"/>
                  <a:pathLst>
                    <a:path w="62" h="17">
                      <a:moveTo>
                        <a:pt x="1" y="2"/>
                      </a:moveTo>
                      <a:lnTo>
                        <a:pt x="44" y="0"/>
                      </a:lnTo>
                      <a:lnTo>
                        <a:pt x="61" y="16"/>
                      </a:lnTo>
                      <a:lnTo>
                        <a:pt x="0" y="16"/>
                      </a:lnTo>
                      <a:lnTo>
                        <a:pt x="1" y="2"/>
                      </a:lnTo>
                    </a:path>
                  </a:pathLst>
                </a:custGeom>
                <a:solidFill>
                  <a:schemeClr val="bg1"/>
                </a:solidFill>
                <a:ln w="12700" cap="rnd">
                  <a:solidFill>
                    <a:schemeClr val="tx1"/>
                  </a:solidFill>
                  <a:round/>
                  <a:headEnd/>
                  <a:tailEnd/>
                </a:ln>
              </p:spPr>
              <p:txBody>
                <a:bodyPr/>
                <a:lstStyle/>
                <a:p>
                  <a:endParaRPr lang="zh-CN" altLang="en-US"/>
                </a:p>
              </p:txBody>
            </p:sp>
            <p:sp>
              <p:nvSpPr>
                <p:cNvPr id="49" name="Rectangle 2104"/>
                <p:cNvSpPr>
                  <a:spLocks noChangeArrowheads="1"/>
                </p:cNvSpPr>
                <p:nvPr/>
              </p:nvSpPr>
              <p:spPr bwMode="auto">
                <a:xfrm>
                  <a:off x="1506" y="2691"/>
                  <a:ext cx="12" cy="8"/>
                </a:xfrm>
                <a:prstGeom prst="rect">
                  <a:avLst/>
                </a:prstGeom>
                <a:solidFill>
                  <a:schemeClr val="bg1"/>
                </a:solidFill>
                <a:ln w="12700">
                  <a:solidFill>
                    <a:schemeClr val="tx1"/>
                  </a:solidFill>
                  <a:miter lim="800000"/>
                  <a:headEnd/>
                  <a:tailEnd/>
                </a:ln>
              </p:spPr>
              <p:txBody>
                <a:bodyPr wrap="none" anchor="ctr"/>
                <a:lstStyle/>
                <a:p>
                  <a:endParaRPr lang="zh-CN" altLang="en-US"/>
                </a:p>
              </p:txBody>
            </p:sp>
            <p:sp>
              <p:nvSpPr>
                <p:cNvPr id="50" name="Oval 2105"/>
                <p:cNvSpPr>
                  <a:spLocks noChangeArrowheads="1"/>
                </p:cNvSpPr>
                <p:nvPr/>
              </p:nvSpPr>
              <p:spPr bwMode="auto">
                <a:xfrm>
                  <a:off x="1301" y="2768"/>
                  <a:ext cx="79" cy="80"/>
                </a:xfrm>
                <a:prstGeom prst="ellipse">
                  <a:avLst/>
                </a:prstGeom>
                <a:solidFill>
                  <a:schemeClr val="tx1"/>
                </a:solidFill>
                <a:ln w="12700">
                  <a:solidFill>
                    <a:schemeClr val="tx1"/>
                  </a:solidFill>
                  <a:round/>
                  <a:headEnd/>
                  <a:tailEnd/>
                </a:ln>
              </p:spPr>
              <p:txBody>
                <a:bodyPr wrap="none" anchor="ctr"/>
                <a:lstStyle/>
                <a:p>
                  <a:endParaRPr lang="zh-CN" altLang="en-US"/>
                </a:p>
              </p:txBody>
            </p:sp>
            <p:sp>
              <p:nvSpPr>
                <p:cNvPr id="51" name="Oval 2106"/>
                <p:cNvSpPr>
                  <a:spLocks noChangeArrowheads="1"/>
                </p:cNvSpPr>
                <p:nvPr/>
              </p:nvSpPr>
              <p:spPr bwMode="auto">
                <a:xfrm>
                  <a:off x="1321" y="2789"/>
                  <a:ext cx="40" cy="37"/>
                </a:xfrm>
                <a:prstGeom prst="ellipse">
                  <a:avLst/>
                </a:prstGeom>
                <a:solidFill>
                  <a:schemeClr val="bg1"/>
                </a:solidFill>
                <a:ln w="12700">
                  <a:solidFill>
                    <a:schemeClr val="tx1"/>
                  </a:solidFill>
                  <a:round/>
                  <a:headEnd/>
                  <a:tailEnd/>
                </a:ln>
              </p:spPr>
              <p:txBody>
                <a:bodyPr wrap="none" anchor="ctr"/>
                <a:lstStyle/>
                <a:p>
                  <a:endParaRPr lang="zh-CN" altLang="en-US"/>
                </a:p>
              </p:txBody>
            </p:sp>
            <p:sp>
              <p:nvSpPr>
                <p:cNvPr id="52" name="Oval 2107"/>
                <p:cNvSpPr>
                  <a:spLocks noChangeArrowheads="1"/>
                </p:cNvSpPr>
                <p:nvPr/>
              </p:nvSpPr>
              <p:spPr bwMode="auto">
                <a:xfrm>
                  <a:off x="1328" y="2797"/>
                  <a:ext cx="25" cy="21"/>
                </a:xfrm>
                <a:prstGeom prst="ellipse">
                  <a:avLst/>
                </a:prstGeom>
                <a:solidFill>
                  <a:schemeClr val="bg1"/>
                </a:solidFill>
                <a:ln w="12700">
                  <a:solidFill>
                    <a:schemeClr val="tx1"/>
                  </a:solidFill>
                  <a:round/>
                  <a:headEnd/>
                  <a:tailEnd/>
                </a:ln>
              </p:spPr>
              <p:txBody>
                <a:bodyPr wrap="none" anchor="ctr"/>
                <a:lstStyle/>
                <a:p>
                  <a:endParaRPr lang="zh-CN" altLang="en-US"/>
                </a:p>
              </p:txBody>
            </p:sp>
            <p:sp>
              <p:nvSpPr>
                <p:cNvPr id="53" name="Oval 2108"/>
                <p:cNvSpPr>
                  <a:spLocks noChangeArrowheads="1"/>
                </p:cNvSpPr>
                <p:nvPr/>
              </p:nvSpPr>
              <p:spPr bwMode="auto">
                <a:xfrm>
                  <a:off x="1332" y="2811"/>
                  <a:ext cx="8" cy="8"/>
                </a:xfrm>
                <a:prstGeom prst="ellipse">
                  <a:avLst/>
                </a:prstGeom>
                <a:solidFill>
                  <a:schemeClr val="bg1"/>
                </a:solidFill>
                <a:ln w="12700">
                  <a:solidFill>
                    <a:schemeClr val="tx1"/>
                  </a:solidFill>
                  <a:round/>
                  <a:headEnd/>
                  <a:tailEnd/>
                </a:ln>
              </p:spPr>
              <p:txBody>
                <a:bodyPr wrap="none" anchor="ctr"/>
                <a:lstStyle/>
                <a:p>
                  <a:endParaRPr lang="zh-CN" altLang="en-US"/>
                </a:p>
              </p:txBody>
            </p:sp>
            <p:sp>
              <p:nvSpPr>
                <p:cNvPr id="54" name="Oval 2109"/>
                <p:cNvSpPr>
                  <a:spLocks noChangeArrowheads="1"/>
                </p:cNvSpPr>
                <p:nvPr/>
              </p:nvSpPr>
              <p:spPr bwMode="auto">
                <a:xfrm>
                  <a:off x="1198" y="2768"/>
                  <a:ext cx="78" cy="80"/>
                </a:xfrm>
                <a:prstGeom prst="ellipse">
                  <a:avLst/>
                </a:prstGeom>
                <a:solidFill>
                  <a:schemeClr val="tx1"/>
                </a:solidFill>
                <a:ln w="12700">
                  <a:solidFill>
                    <a:schemeClr val="tx1"/>
                  </a:solidFill>
                  <a:round/>
                  <a:headEnd/>
                  <a:tailEnd/>
                </a:ln>
              </p:spPr>
              <p:txBody>
                <a:bodyPr wrap="none" anchor="ctr"/>
                <a:lstStyle/>
                <a:p>
                  <a:endParaRPr lang="zh-CN" altLang="en-US"/>
                </a:p>
              </p:txBody>
            </p:sp>
            <p:sp>
              <p:nvSpPr>
                <p:cNvPr id="55" name="Oval 2110"/>
                <p:cNvSpPr>
                  <a:spLocks noChangeArrowheads="1"/>
                </p:cNvSpPr>
                <p:nvPr/>
              </p:nvSpPr>
              <p:spPr bwMode="auto">
                <a:xfrm>
                  <a:off x="1219" y="2789"/>
                  <a:ext cx="39" cy="37"/>
                </a:xfrm>
                <a:prstGeom prst="ellipse">
                  <a:avLst/>
                </a:prstGeom>
                <a:solidFill>
                  <a:schemeClr val="bg1"/>
                </a:solidFill>
                <a:ln w="12700">
                  <a:solidFill>
                    <a:schemeClr val="tx1"/>
                  </a:solidFill>
                  <a:round/>
                  <a:headEnd/>
                  <a:tailEnd/>
                </a:ln>
              </p:spPr>
              <p:txBody>
                <a:bodyPr wrap="none" anchor="ctr"/>
                <a:lstStyle/>
                <a:p>
                  <a:endParaRPr lang="zh-CN" altLang="en-US"/>
                </a:p>
              </p:txBody>
            </p:sp>
            <p:sp>
              <p:nvSpPr>
                <p:cNvPr id="56" name="Oval 2111"/>
                <p:cNvSpPr>
                  <a:spLocks noChangeArrowheads="1"/>
                </p:cNvSpPr>
                <p:nvPr/>
              </p:nvSpPr>
              <p:spPr bwMode="auto">
                <a:xfrm>
                  <a:off x="1224" y="2797"/>
                  <a:ext cx="26" cy="21"/>
                </a:xfrm>
                <a:prstGeom prst="ellipse">
                  <a:avLst/>
                </a:prstGeom>
                <a:solidFill>
                  <a:schemeClr val="bg1"/>
                </a:solidFill>
                <a:ln w="12700">
                  <a:solidFill>
                    <a:schemeClr val="tx1"/>
                  </a:solidFill>
                  <a:round/>
                  <a:headEnd/>
                  <a:tailEnd/>
                </a:ln>
              </p:spPr>
              <p:txBody>
                <a:bodyPr wrap="none" anchor="ctr"/>
                <a:lstStyle/>
                <a:p>
                  <a:endParaRPr lang="zh-CN" altLang="en-US"/>
                </a:p>
              </p:txBody>
            </p:sp>
            <p:sp>
              <p:nvSpPr>
                <p:cNvPr id="57" name="Oval 2112"/>
                <p:cNvSpPr>
                  <a:spLocks noChangeArrowheads="1"/>
                </p:cNvSpPr>
                <p:nvPr/>
              </p:nvSpPr>
              <p:spPr bwMode="auto">
                <a:xfrm>
                  <a:off x="1228" y="2811"/>
                  <a:ext cx="8" cy="8"/>
                </a:xfrm>
                <a:prstGeom prst="ellipse">
                  <a:avLst/>
                </a:prstGeom>
                <a:solidFill>
                  <a:schemeClr val="bg1"/>
                </a:solidFill>
                <a:ln w="12700">
                  <a:solidFill>
                    <a:schemeClr val="tx1"/>
                  </a:solidFill>
                  <a:round/>
                  <a:headEnd/>
                  <a:tailEnd/>
                </a:ln>
              </p:spPr>
              <p:txBody>
                <a:bodyPr wrap="none" anchor="ctr"/>
                <a:lstStyle/>
                <a:p>
                  <a:endParaRPr lang="zh-CN" altLang="en-US"/>
                </a:p>
              </p:txBody>
            </p:sp>
            <p:sp>
              <p:nvSpPr>
                <p:cNvPr id="58" name="Oval 2113"/>
                <p:cNvSpPr>
                  <a:spLocks noChangeArrowheads="1"/>
                </p:cNvSpPr>
                <p:nvPr/>
              </p:nvSpPr>
              <p:spPr bwMode="auto">
                <a:xfrm>
                  <a:off x="1329" y="2810"/>
                  <a:ext cx="8" cy="8"/>
                </a:xfrm>
                <a:prstGeom prst="ellipse">
                  <a:avLst/>
                </a:prstGeom>
                <a:solidFill>
                  <a:schemeClr val="bg1"/>
                </a:solidFill>
                <a:ln w="12700">
                  <a:solidFill>
                    <a:schemeClr val="tx1"/>
                  </a:solidFill>
                  <a:round/>
                  <a:headEnd/>
                  <a:tailEnd/>
                </a:ln>
              </p:spPr>
              <p:txBody>
                <a:bodyPr wrap="none" anchor="ctr"/>
                <a:lstStyle/>
                <a:p>
                  <a:endParaRPr lang="zh-CN" altLang="en-US"/>
                </a:p>
              </p:txBody>
            </p:sp>
            <p:sp>
              <p:nvSpPr>
                <p:cNvPr id="59" name="Oval 2114"/>
                <p:cNvSpPr>
                  <a:spLocks noChangeArrowheads="1"/>
                </p:cNvSpPr>
                <p:nvPr/>
              </p:nvSpPr>
              <p:spPr bwMode="auto">
                <a:xfrm>
                  <a:off x="1228" y="2810"/>
                  <a:ext cx="8" cy="8"/>
                </a:xfrm>
                <a:prstGeom prst="ellipse">
                  <a:avLst/>
                </a:prstGeom>
                <a:solidFill>
                  <a:schemeClr val="bg1"/>
                </a:solidFill>
                <a:ln w="12700">
                  <a:solidFill>
                    <a:schemeClr val="tx1"/>
                  </a:solidFill>
                  <a:round/>
                  <a:headEnd/>
                  <a:tailEnd/>
                </a:ln>
              </p:spPr>
              <p:txBody>
                <a:bodyPr wrap="none" anchor="ctr"/>
                <a:lstStyle/>
                <a:p>
                  <a:endParaRPr lang="zh-CN" altLang="en-US"/>
                </a:p>
              </p:txBody>
            </p:sp>
            <p:sp>
              <p:nvSpPr>
                <p:cNvPr id="60" name="Oval 2115"/>
                <p:cNvSpPr>
                  <a:spLocks noChangeArrowheads="1"/>
                </p:cNvSpPr>
                <p:nvPr/>
              </p:nvSpPr>
              <p:spPr bwMode="auto">
                <a:xfrm>
                  <a:off x="1603" y="2768"/>
                  <a:ext cx="80" cy="80"/>
                </a:xfrm>
                <a:prstGeom prst="ellipse">
                  <a:avLst/>
                </a:prstGeom>
                <a:solidFill>
                  <a:schemeClr val="tx1"/>
                </a:solidFill>
                <a:ln w="12700">
                  <a:solidFill>
                    <a:schemeClr val="tx1"/>
                  </a:solidFill>
                  <a:round/>
                  <a:headEnd/>
                  <a:tailEnd/>
                </a:ln>
              </p:spPr>
              <p:txBody>
                <a:bodyPr wrap="none" anchor="ctr"/>
                <a:lstStyle/>
                <a:p>
                  <a:endParaRPr lang="zh-CN" altLang="en-US"/>
                </a:p>
              </p:txBody>
            </p:sp>
            <p:sp>
              <p:nvSpPr>
                <p:cNvPr id="61" name="Oval 2116"/>
                <p:cNvSpPr>
                  <a:spLocks noChangeArrowheads="1"/>
                </p:cNvSpPr>
                <p:nvPr/>
              </p:nvSpPr>
              <p:spPr bwMode="auto">
                <a:xfrm>
                  <a:off x="1624" y="2789"/>
                  <a:ext cx="40" cy="37"/>
                </a:xfrm>
                <a:prstGeom prst="ellipse">
                  <a:avLst/>
                </a:prstGeom>
                <a:solidFill>
                  <a:schemeClr val="bg1"/>
                </a:solidFill>
                <a:ln w="12700">
                  <a:solidFill>
                    <a:schemeClr val="tx1"/>
                  </a:solidFill>
                  <a:round/>
                  <a:headEnd/>
                  <a:tailEnd/>
                </a:ln>
              </p:spPr>
              <p:txBody>
                <a:bodyPr wrap="none" anchor="ctr"/>
                <a:lstStyle/>
                <a:p>
                  <a:endParaRPr lang="zh-CN" altLang="en-US"/>
                </a:p>
              </p:txBody>
            </p:sp>
            <p:sp>
              <p:nvSpPr>
                <p:cNvPr id="62" name="Oval 2117"/>
                <p:cNvSpPr>
                  <a:spLocks noChangeArrowheads="1"/>
                </p:cNvSpPr>
                <p:nvPr/>
              </p:nvSpPr>
              <p:spPr bwMode="auto">
                <a:xfrm>
                  <a:off x="1631" y="2797"/>
                  <a:ext cx="25" cy="21"/>
                </a:xfrm>
                <a:prstGeom prst="ellipse">
                  <a:avLst/>
                </a:prstGeom>
                <a:solidFill>
                  <a:schemeClr val="bg1"/>
                </a:solidFill>
                <a:ln w="12700">
                  <a:solidFill>
                    <a:schemeClr val="tx1"/>
                  </a:solidFill>
                  <a:round/>
                  <a:headEnd/>
                  <a:tailEnd/>
                </a:ln>
              </p:spPr>
              <p:txBody>
                <a:bodyPr wrap="none" anchor="ctr"/>
                <a:lstStyle/>
                <a:p>
                  <a:endParaRPr lang="zh-CN" altLang="en-US"/>
                </a:p>
              </p:txBody>
            </p:sp>
            <p:sp>
              <p:nvSpPr>
                <p:cNvPr id="63" name="Oval 2118"/>
                <p:cNvSpPr>
                  <a:spLocks noChangeArrowheads="1"/>
                </p:cNvSpPr>
                <p:nvPr/>
              </p:nvSpPr>
              <p:spPr bwMode="auto">
                <a:xfrm>
                  <a:off x="1635" y="2811"/>
                  <a:ext cx="8" cy="8"/>
                </a:xfrm>
                <a:prstGeom prst="ellipse">
                  <a:avLst/>
                </a:prstGeom>
                <a:solidFill>
                  <a:schemeClr val="bg1"/>
                </a:solidFill>
                <a:ln w="12700">
                  <a:solidFill>
                    <a:schemeClr val="tx1"/>
                  </a:solidFill>
                  <a:round/>
                  <a:headEnd/>
                  <a:tailEnd/>
                </a:ln>
              </p:spPr>
              <p:txBody>
                <a:bodyPr wrap="none" anchor="ctr"/>
                <a:lstStyle/>
                <a:p>
                  <a:endParaRPr lang="zh-CN" altLang="en-US"/>
                </a:p>
              </p:txBody>
            </p:sp>
            <p:sp>
              <p:nvSpPr>
                <p:cNvPr id="64" name="Oval 2119"/>
                <p:cNvSpPr>
                  <a:spLocks noChangeArrowheads="1"/>
                </p:cNvSpPr>
                <p:nvPr/>
              </p:nvSpPr>
              <p:spPr bwMode="auto">
                <a:xfrm>
                  <a:off x="1632" y="2810"/>
                  <a:ext cx="8" cy="8"/>
                </a:xfrm>
                <a:prstGeom prst="ellipse">
                  <a:avLst/>
                </a:prstGeom>
                <a:solidFill>
                  <a:schemeClr val="bg1"/>
                </a:solidFill>
                <a:ln w="12700">
                  <a:solidFill>
                    <a:schemeClr val="tx1"/>
                  </a:solidFill>
                  <a:round/>
                  <a:headEnd/>
                  <a:tailEnd/>
                </a:ln>
              </p:spPr>
              <p:txBody>
                <a:bodyPr wrap="none" anchor="ctr"/>
                <a:lstStyle/>
                <a:p>
                  <a:endParaRPr lang="zh-CN" altLang="en-US"/>
                </a:p>
              </p:txBody>
            </p:sp>
            <p:sp>
              <p:nvSpPr>
                <p:cNvPr id="65" name="Freeform 2120"/>
                <p:cNvSpPr>
                  <a:spLocks/>
                </p:cNvSpPr>
                <p:nvPr/>
              </p:nvSpPr>
              <p:spPr bwMode="auto">
                <a:xfrm>
                  <a:off x="1616" y="2660"/>
                  <a:ext cx="80" cy="17"/>
                </a:xfrm>
                <a:custGeom>
                  <a:avLst/>
                  <a:gdLst>
                    <a:gd name="T0" fmla="*/ 0 w 80"/>
                    <a:gd name="T1" fmla="*/ 0 h 17"/>
                    <a:gd name="T2" fmla="*/ 79 w 80"/>
                    <a:gd name="T3" fmla="*/ 13 h 17"/>
                    <a:gd name="T4" fmla="*/ 79 w 80"/>
                    <a:gd name="T5" fmla="*/ 16 h 17"/>
                    <a:gd name="T6" fmla="*/ 4 w 80"/>
                    <a:gd name="T7" fmla="*/ 8 h 17"/>
                    <a:gd name="T8" fmla="*/ 0 w 80"/>
                    <a:gd name="T9" fmla="*/ 0 h 17"/>
                    <a:gd name="T10" fmla="*/ 0 60000 65536"/>
                    <a:gd name="T11" fmla="*/ 0 60000 65536"/>
                    <a:gd name="T12" fmla="*/ 0 60000 65536"/>
                    <a:gd name="T13" fmla="*/ 0 60000 65536"/>
                    <a:gd name="T14" fmla="*/ 0 60000 65536"/>
                    <a:gd name="T15" fmla="*/ 0 w 80"/>
                    <a:gd name="T16" fmla="*/ 0 h 17"/>
                    <a:gd name="T17" fmla="*/ 80 w 80"/>
                    <a:gd name="T18" fmla="*/ 17 h 17"/>
                  </a:gdLst>
                  <a:ahLst/>
                  <a:cxnLst>
                    <a:cxn ang="T10">
                      <a:pos x="T0" y="T1"/>
                    </a:cxn>
                    <a:cxn ang="T11">
                      <a:pos x="T2" y="T3"/>
                    </a:cxn>
                    <a:cxn ang="T12">
                      <a:pos x="T4" y="T5"/>
                    </a:cxn>
                    <a:cxn ang="T13">
                      <a:pos x="T6" y="T7"/>
                    </a:cxn>
                    <a:cxn ang="T14">
                      <a:pos x="T8" y="T9"/>
                    </a:cxn>
                  </a:cxnLst>
                  <a:rect l="T15" t="T16" r="T17" b="T18"/>
                  <a:pathLst>
                    <a:path w="80" h="17">
                      <a:moveTo>
                        <a:pt x="0" y="0"/>
                      </a:moveTo>
                      <a:lnTo>
                        <a:pt x="79" y="13"/>
                      </a:lnTo>
                      <a:lnTo>
                        <a:pt x="79" y="16"/>
                      </a:lnTo>
                      <a:lnTo>
                        <a:pt x="4" y="8"/>
                      </a:lnTo>
                      <a:lnTo>
                        <a:pt x="0" y="0"/>
                      </a:lnTo>
                    </a:path>
                  </a:pathLst>
                </a:custGeom>
                <a:solidFill>
                  <a:schemeClr val="accent1"/>
                </a:solidFill>
                <a:ln w="12700" cap="rnd">
                  <a:solidFill>
                    <a:schemeClr val="tx1"/>
                  </a:solidFill>
                  <a:round/>
                  <a:headEnd/>
                  <a:tailEnd/>
                </a:ln>
              </p:spPr>
              <p:txBody>
                <a:bodyPr/>
                <a:lstStyle/>
                <a:p>
                  <a:endParaRPr lang="zh-CN" altLang="en-US"/>
                </a:p>
              </p:txBody>
            </p:sp>
            <p:sp>
              <p:nvSpPr>
                <p:cNvPr id="66" name="Rectangle 2121"/>
                <p:cNvSpPr>
                  <a:spLocks noChangeArrowheads="1"/>
                </p:cNvSpPr>
                <p:nvPr/>
              </p:nvSpPr>
              <p:spPr bwMode="auto">
                <a:xfrm>
                  <a:off x="1522" y="2797"/>
                  <a:ext cx="46" cy="8"/>
                </a:xfrm>
                <a:prstGeom prst="rect">
                  <a:avLst/>
                </a:prstGeom>
                <a:solidFill>
                  <a:schemeClr val="bg1"/>
                </a:solidFill>
                <a:ln w="12700">
                  <a:solidFill>
                    <a:schemeClr val="tx1"/>
                  </a:solidFill>
                  <a:miter lim="800000"/>
                  <a:headEnd/>
                  <a:tailEnd/>
                </a:ln>
              </p:spPr>
              <p:txBody>
                <a:bodyPr wrap="none" anchor="ctr"/>
                <a:lstStyle/>
                <a:p>
                  <a:endParaRPr lang="zh-CN" altLang="en-US"/>
                </a:p>
              </p:txBody>
            </p:sp>
            <p:sp>
              <p:nvSpPr>
                <p:cNvPr id="67" name="Freeform 2122"/>
                <p:cNvSpPr>
                  <a:spLocks/>
                </p:cNvSpPr>
                <p:nvPr/>
              </p:nvSpPr>
              <p:spPr bwMode="auto">
                <a:xfrm>
                  <a:off x="535" y="2498"/>
                  <a:ext cx="871" cy="252"/>
                </a:xfrm>
                <a:custGeom>
                  <a:avLst/>
                  <a:gdLst>
                    <a:gd name="T0" fmla="*/ 870 w 871"/>
                    <a:gd name="T1" fmla="*/ 0 h 252"/>
                    <a:gd name="T2" fmla="*/ 0 w 871"/>
                    <a:gd name="T3" fmla="*/ 0 h 252"/>
                    <a:gd name="T4" fmla="*/ 0 w 871"/>
                    <a:gd name="T5" fmla="*/ 251 h 252"/>
                    <a:gd name="T6" fmla="*/ 870 w 871"/>
                    <a:gd name="T7" fmla="*/ 251 h 252"/>
                    <a:gd name="T8" fmla="*/ 870 w 871"/>
                    <a:gd name="T9" fmla="*/ 0 h 252"/>
                    <a:gd name="T10" fmla="*/ 0 60000 65536"/>
                    <a:gd name="T11" fmla="*/ 0 60000 65536"/>
                    <a:gd name="T12" fmla="*/ 0 60000 65536"/>
                    <a:gd name="T13" fmla="*/ 0 60000 65536"/>
                    <a:gd name="T14" fmla="*/ 0 60000 65536"/>
                    <a:gd name="T15" fmla="*/ 0 w 871"/>
                    <a:gd name="T16" fmla="*/ 0 h 252"/>
                    <a:gd name="T17" fmla="*/ 871 w 871"/>
                    <a:gd name="T18" fmla="*/ 252 h 252"/>
                  </a:gdLst>
                  <a:ahLst/>
                  <a:cxnLst>
                    <a:cxn ang="T10">
                      <a:pos x="T0" y="T1"/>
                    </a:cxn>
                    <a:cxn ang="T11">
                      <a:pos x="T2" y="T3"/>
                    </a:cxn>
                    <a:cxn ang="T12">
                      <a:pos x="T4" y="T5"/>
                    </a:cxn>
                    <a:cxn ang="T13">
                      <a:pos x="T6" y="T7"/>
                    </a:cxn>
                    <a:cxn ang="T14">
                      <a:pos x="T8" y="T9"/>
                    </a:cxn>
                  </a:cxnLst>
                  <a:rect l="T15" t="T16" r="T17" b="T18"/>
                  <a:pathLst>
                    <a:path w="871" h="252">
                      <a:moveTo>
                        <a:pt x="870" y="0"/>
                      </a:moveTo>
                      <a:lnTo>
                        <a:pt x="0" y="0"/>
                      </a:lnTo>
                      <a:lnTo>
                        <a:pt x="0" y="251"/>
                      </a:lnTo>
                      <a:lnTo>
                        <a:pt x="870" y="251"/>
                      </a:lnTo>
                      <a:lnTo>
                        <a:pt x="870" y="0"/>
                      </a:lnTo>
                    </a:path>
                  </a:pathLst>
                </a:custGeom>
                <a:gradFill rotWithShape="0">
                  <a:gsLst>
                    <a:gs pos="0">
                      <a:srgbClr val="84ACFC"/>
                    </a:gs>
                    <a:gs pos="100000">
                      <a:srgbClr val="FFFFFF"/>
                    </a:gs>
                  </a:gsLst>
                  <a:lin ang="0" scaled="1"/>
                </a:gradFill>
                <a:ln w="12700" cap="rnd">
                  <a:solidFill>
                    <a:srgbClr val="000000"/>
                  </a:solidFill>
                  <a:round/>
                  <a:headEnd/>
                  <a:tailEnd/>
                </a:ln>
              </p:spPr>
              <p:txBody>
                <a:bodyPr/>
                <a:lstStyle/>
                <a:p>
                  <a:endParaRPr lang="zh-CN" altLang="en-US"/>
                </a:p>
              </p:txBody>
            </p:sp>
            <p:sp>
              <p:nvSpPr>
                <p:cNvPr id="68" name="AutoShape 2123"/>
                <p:cNvSpPr>
                  <a:spLocks noChangeArrowheads="1"/>
                </p:cNvSpPr>
                <p:nvPr/>
              </p:nvSpPr>
              <p:spPr bwMode="auto">
                <a:xfrm>
                  <a:off x="1224" y="2528"/>
                  <a:ext cx="122" cy="193"/>
                </a:xfrm>
                <a:prstGeom prst="parallelogram">
                  <a:avLst>
                    <a:gd name="adj" fmla="val 24995"/>
                  </a:avLst>
                </a:prstGeom>
                <a:solidFill>
                  <a:srgbClr val="0349EF"/>
                </a:solidFill>
                <a:ln w="12700">
                  <a:solidFill>
                    <a:schemeClr val="bg1"/>
                  </a:solidFill>
                  <a:miter lim="800000"/>
                  <a:headEnd/>
                  <a:tailEnd/>
                </a:ln>
              </p:spPr>
              <p:txBody>
                <a:bodyPr wrap="none" anchor="ctr"/>
                <a:lstStyle/>
                <a:p>
                  <a:endParaRPr lang="zh-CN" altLang="en-US"/>
                </a:p>
              </p:txBody>
            </p:sp>
            <p:sp>
              <p:nvSpPr>
                <p:cNvPr id="69" name="Oval 2124"/>
                <p:cNvSpPr>
                  <a:spLocks noChangeArrowheads="1"/>
                </p:cNvSpPr>
                <p:nvPr/>
              </p:nvSpPr>
              <p:spPr bwMode="auto">
                <a:xfrm>
                  <a:off x="1178" y="2516"/>
                  <a:ext cx="129" cy="137"/>
                </a:xfrm>
                <a:prstGeom prst="ellipse">
                  <a:avLst/>
                </a:prstGeom>
                <a:solidFill>
                  <a:schemeClr val="bg1"/>
                </a:solidFill>
                <a:ln w="9525">
                  <a:noFill/>
                  <a:round/>
                  <a:headEnd/>
                  <a:tailEnd/>
                </a:ln>
              </p:spPr>
              <p:txBody>
                <a:bodyPr wrap="none" anchor="ctr"/>
                <a:lstStyle/>
                <a:p>
                  <a:endParaRPr lang="zh-CN" altLang="en-US"/>
                </a:p>
              </p:txBody>
            </p:sp>
            <p:sp>
              <p:nvSpPr>
                <p:cNvPr id="70" name="Oval 2125"/>
                <p:cNvSpPr>
                  <a:spLocks noChangeArrowheads="1"/>
                </p:cNvSpPr>
                <p:nvPr/>
              </p:nvSpPr>
              <p:spPr bwMode="auto">
                <a:xfrm>
                  <a:off x="1191" y="2539"/>
                  <a:ext cx="95" cy="93"/>
                </a:xfrm>
                <a:prstGeom prst="ellipse">
                  <a:avLst/>
                </a:prstGeom>
                <a:solidFill>
                  <a:srgbClr val="0349EF"/>
                </a:solidFill>
                <a:ln w="9525">
                  <a:noFill/>
                  <a:round/>
                  <a:headEnd/>
                  <a:tailEnd/>
                </a:ln>
              </p:spPr>
              <p:txBody>
                <a:bodyPr wrap="none" anchor="ctr"/>
                <a:lstStyle/>
                <a:p>
                  <a:endParaRPr lang="zh-CN" altLang="en-US"/>
                </a:p>
              </p:txBody>
            </p:sp>
            <p:sp>
              <p:nvSpPr>
                <p:cNvPr id="71" name="Line 2126"/>
                <p:cNvSpPr>
                  <a:spLocks noChangeShapeType="1"/>
                </p:cNvSpPr>
                <p:nvPr/>
              </p:nvSpPr>
              <p:spPr bwMode="auto">
                <a:xfrm flipH="1">
                  <a:off x="1227" y="2531"/>
                  <a:ext cx="23" cy="114"/>
                </a:xfrm>
                <a:prstGeom prst="line">
                  <a:avLst/>
                </a:prstGeom>
                <a:noFill/>
                <a:ln w="12700">
                  <a:solidFill>
                    <a:schemeClr val="bg1"/>
                  </a:solidFill>
                  <a:round/>
                  <a:headEnd type="none" w="sm" len="sm"/>
                  <a:tailEnd type="none" w="sm" len="sm"/>
                </a:ln>
              </p:spPr>
              <p:txBody>
                <a:bodyPr wrap="none" anchor="ctr"/>
                <a:lstStyle/>
                <a:p>
                  <a:endParaRPr lang="zh-CN" altLang="en-US"/>
                </a:p>
              </p:txBody>
            </p:sp>
            <p:sp>
              <p:nvSpPr>
                <p:cNvPr id="72" name="Line 2127"/>
                <p:cNvSpPr>
                  <a:spLocks noChangeShapeType="1"/>
                </p:cNvSpPr>
                <p:nvPr/>
              </p:nvSpPr>
              <p:spPr bwMode="auto">
                <a:xfrm>
                  <a:off x="1159" y="2552"/>
                  <a:ext cx="86" cy="0"/>
                </a:xfrm>
                <a:prstGeom prst="line">
                  <a:avLst/>
                </a:prstGeom>
                <a:noFill/>
                <a:ln w="12700">
                  <a:solidFill>
                    <a:schemeClr val="bg1"/>
                  </a:solidFill>
                  <a:round/>
                  <a:headEnd type="none" w="sm" len="sm"/>
                  <a:tailEnd type="none" w="sm" len="sm"/>
                </a:ln>
              </p:spPr>
              <p:txBody>
                <a:bodyPr wrap="none" anchor="ctr"/>
                <a:lstStyle/>
                <a:p>
                  <a:endParaRPr lang="zh-CN" altLang="en-US"/>
                </a:p>
              </p:txBody>
            </p:sp>
            <p:sp>
              <p:nvSpPr>
                <p:cNvPr id="73" name="Line 2128"/>
                <p:cNvSpPr>
                  <a:spLocks noChangeShapeType="1"/>
                </p:cNvSpPr>
                <p:nvPr/>
              </p:nvSpPr>
              <p:spPr bwMode="auto">
                <a:xfrm>
                  <a:off x="1155" y="2567"/>
                  <a:ext cx="87" cy="0"/>
                </a:xfrm>
                <a:prstGeom prst="line">
                  <a:avLst/>
                </a:prstGeom>
                <a:noFill/>
                <a:ln w="12700">
                  <a:solidFill>
                    <a:schemeClr val="bg1"/>
                  </a:solidFill>
                  <a:round/>
                  <a:headEnd type="none" w="sm" len="sm"/>
                  <a:tailEnd type="none" w="sm" len="sm"/>
                </a:ln>
              </p:spPr>
              <p:txBody>
                <a:bodyPr wrap="none" anchor="ctr"/>
                <a:lstStyle/>
                <a:p>
                  <a:endParaRPr lang="zh-CN" altLang="en-US"/>
                </a:p>
              </p:txBody>
            </p:sp>
            <p:sp>
              <p:nvSpPr>
                <p:cNvPr id="74" name="Line 2129"/>
                <p:cNvSpPr>
                  <a:spLocks noChangeShapeType="1"/>
                </p:cNvSpPr>
                <p:nvPr/>
              </p:nvSpPr>
              <p:spPr bwMode="auto">
                <a:xfrm>
                  <a:off x="1154" y="2581"/>
                  <a:ext cx="85" cy="0"/>
                </a:xfrm>
                <a:prstGeom prst="line">
                  <a:avLst/>
                </a:prstGeom>
                <a:noFill/>
                <a:ln w="12700">
                  <a:solidFill>
                    <a:schemeClr val="bg1"/>
                  </a:solidFill>
                  <a:round/>
                  <a:headEnd type="none" w="sm" len="sm"/>
                  <a:tailEnd type="none" w="sm" len="sm"/>
                </a:ln>
              </p:spPr>
              <p:txBody>
                <a:bodyPr wrap="none" anchor="ctr"/>
                <a:lstStyle/>
                <a:p>
                  <a:endParaRPr lang="zh-CN" altLang="en-US"/>
                </a:p>
              </p:txBody>
            </p:sp>
            <p:sp>
              <p:nvSpPr>
                <p:cNvPr id="75" name="Line 2130"/>
                <p:cNvSpPr>
                  <a:spLocks noChangeShapeType="1"/>
                </p:cNvSpPr>
                <p:nvPr/>
              </p:nvSpPr>
              <p:spPr bwMode="auto">
                <a:xfrm>
                  <a:off x="1157" y="2597"/>
                  <a:ext cx="79" cy="0"/>
                </a:xfrm>
                <a:prstGeom prst="line">
                  <a:avLst/>
                </a:prstGeom>
                <a:noFill/>
                <a:ln w="12700">
                  <a:solidFill>
                    <a:schemeClr val="bg1"/>
                  </a:solidFill>
                  <a:round/>
                  <a:headEnd type="none" w="sm" len="sm"/>
                  <a:tailEnd type="none" w="sm" len="sm"/>
                </a:ln>
              </p:spPr>
              <p:txBody>
                <a:bodyPr wrap="none" anchor="ctr"/>
                <a:lstStyle/>
                <a:p>
                  <a:endParaRPr lang="zh-CN" altLang="en-US"/>
                </a:p>
              </p:txBody>
            </p:sp>
            <p:sp>
              <p:nvSpPr>
                <p:cNvPr id="76" name="Line 2131"/>
                <p:cNvSpPr>
                  <a:spLocks noChangeShapeType="1"/>
                </p:cNvSpPr>
                <p:nvPr/>
              </p:nvSpPr>
              <p:spPr bwMode="auto">
                <a:xfrm>
                  <a:off x="1145" y="2624"/>
                  <a:ext cx="87" cy="0"/>
                </a:xfrm>
                <a:prstGeom prst="line">
                  <a:avLst/>
                </a:prstGeom>
                <a:noFill/>
                <a:ln w="12700">
                  <a:solidFill>
                    <a:schemeClr val="bg1"/>
                  </a:solidFill>
                  <a:round/>
                  <a:headEnd type="none" w="sm" len="sm"/>
                  <a:tailEnd type="none" w="sm" len="sm"/>
                </a:ln>
              </p:spPr>
              <p:txBody>
                <a:bodyPr wrap="none" anchor="ctr"/>
                <a:lstStyle/>
                <a:p>
                  <a:endParaRPr lang="zh-CN" altLang="en-US"/>
                </a:p>
              </p:txBody>
            </p:sp>
            <p:sp>
              <p:nvSpPr>
                <p:cNvPr id="77" name="Line 2132"/>
                <p:cNvSpPr>
                  <a:spLocks noChangeShapeType="1"/>
                </p:cNvSpPr>
                <p:nvPr/>
              </p:nvSpPr>
              <p:spPr bwMode="auto">
                <a:xfrm>
                  <a:off x="1155" y="2609"/>
                  <a:ext cx="78" cy="0"/>
                </a:xfrm>
                <a:prstGeom prst="line">
                  <a:avLst/>
                </a:prstGeom>
                <a:noFill/>
                <a:ln w="12700">
                  <a:solidFill>
                    <a:schemeClr val="bg1"/>
                  </a:solidFill>
                  <a:round/>
                  <a:headEnd type="none" w="sm" len="sm"/>
                  <a:tailEnd type="none" w="sm" len="sm"/>
                </a:ln>
              </p:spPr>
              <p:txBody>
                <a:bodyPr wrap="none" anchor="ctr"/>
                <a:lstStyle/>
                <a:p>
                  <a:endParaRPr lang="zh-CN" altLang="en-US"/>
                </a:p>
              </p:txBody>
            </p:sp>
          </p:grpSp>
        </p:grpSp>
      </p:gr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6"/>
                                        </p:tgtEl>
                                        <p:attrNameLst>
                                          <p:attrName>ppt_x</p:attrName>
                                        </p:attrNameLst>
                                      </p:cBhvr>
                                      <p:tavLst>
                                        <p:tav tm="0">
                                          <p:val>
                                            <p:strVal val="ppt_x"/>
                                          </p:val>
                                        </p:tav>
                                        <p:tav tm="100000">
                                          <p:val>
                                            <p:strVal val="ppt_x"/>
                                          </p:val>
                                        </p:tav>
                                      </p:tavLst>
                                    </p:anim>
                                    <p:anim calcmode="lin" valueType="num">
                                      <p:cBhvr additive="base">
                                        <p:cTn id="18" dur="500"/>
                                        <p:tgtEl>
                                          <p:spTgt spid="6"/>
                                        </p:tgtEl>
                                        <p:attrNameLst>
                                          <p:attrName>ppt_y</p:attrName>
                                        </p:attrNameLst>
                                      </p:cBhvr>
                                      <p:tavLst>
                                        <p:tav tm="0">
                                          <p:val>
                                            <p:strVal val="ppt_y"/>
                                          </p:val>
                                        </p:tav>
                                        <p:tav tm="100000">
                                          <p:val>
                                            <p:strVal val="1+ppt_h/2"/>
                                          </p:val>
                                        </p:tav>
                                      </p:tavLst>
                                    </p:anim>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47664" y="1456481"/>
            <a:ext cx="2520280" cy="731520"/>
          </a:xfrm>
          <a:prstGeom prst="rect">
            <a:avLst/>
          </a:prstGeom>
        </p:spPr>
        <p:txBody>
          <a:bodyPr wrap="square">
            <a:spAutoFit/>
          </a:bodyPr>
          <a:lstStyle/>
          <a:p>
            <a:pPr>
              <a:lnSpc>
                <a:spcPct val="150000"/>
              </a:lnSpc>
            </a:pPr>
            <a:endParaRPr lang="en-US" altLang="zh-CN" sz="1400" dirty="0">
              <a:latin typeface="+mn-ea"/>
            </a:endParaRPr>
          </a:p>
          <a:p>
            <a:pPr>
              <a:lnSpc>
                <a:spcPct val="150000"/>
              </a:lnSpc>
            </a:pPr>
            <a:endParaRPr lang="en-US" altLang="zh-CN" sz="1400" dirty="0">
              <a:latin typeface="+mn-ea"/>
            </a:endParaRPr>
          </a:p>
        </p:txBody>
      </p:sp>
      <p:sp>
        <p:nvSpPr>
          <p:cNvPr id="3" name="箭头: 左弧形 2">
            <a:extLst>
              <a:ext uri="{FF2B5EF4-FFF2-40B4-BE49-F238E27FC236}">
                <a16:creationId xmlns:a16="http://schemas.microsoft.com/office/drawing/2014/main" xmlns="" id="{02BA14FE-71D3-4699-AFC5-CD589DF9F6A0}"/>
              </a:ext>
            </a:extLst>
          </p:cNvPr>
          <p:cNvSpPr/>
          <p:nvPr/>
        </p:nvSpPr>
        <p:spPr>
          <a:xfrm>
            <a:off x="1403648" y="848648"/>
            <a:ext cx="4896544" cy="439248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5" name="图片 4" descr="图片包含 建筑物, 方式, 道路&#10;&#10;已生成高可信度的说明">
            <a:extLst>
              <a:ext uri="{FF2B5EF4-FFF2-40B4-BE49-F238E27FC236}">
                <a16:creationId xmlns:a16="http://schemas.microsoft.com/office/drawing/2014/main" xmlns="" id="{36EC70E4-D057-40EE-BF27-E257C7E1F6A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59373" y="948728"/>
            <a:ext cx="825454" cy="590321"/>
          </a:xfrm>
          <a:prstGeom prst="rect">
            <a:avLst/>
          </a:prstGeom>
        </p:spPr>
      </p:pic>
      <p:pic>
        <p:nvPicPr>
          <p:cNvPr id="7" name="图片 6" descr="图片包含 卡车, 道路, 天空, 户外&#10;&#10;已生成极高可信度的说明">
            <a:extLst>
              <a:ext uri="{FF2B5EF4-FFF2-40B4-BE49-F238E27FC236}">
                <a16:creationId xmlns:a16="http://schemas.microsoft.com/office/drawing/2014/main" xmlns="" id="{2F8C2A25-9D12-4530-A7F0-5522B38AE7B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95936" y="1168449"/>
            <a:ext cx="787929" cy="576064"/>
          </a:xfrm>
          <a:prstGeom prst="rect">
            <a:avLst/>
          </a:prstGeom>
        </p:spPr>
      </p:pic>
      <p:pic>
        <p:nvPicPr>
          <p:cNvPr id="11" name="图片 10" descr="图片包含 建筑物, 室内, 地面, 仓库&#10;&#10;已生成高可信度的说明">
            <a:extLst>
              <a:ext uri="{FF2B5EF4-FFF2-40B4-BE49-F238E27FC236}">
                <a16:creationId xmlns:a16="http://schemas.microsoft.com/office/drawing/2014/main" xmlns="" id="{4028AA10-AFAF-4893-A709-624009C4B6E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04974" y="1860712"/>
            <a:ext cx="792088" cy="654577"/>
          </a:xfrm>
          <a:prstGeom prst="rect">
            <a:avLst/>
          </a:prstGeom>
        </p:spPr>
      </p:pic>
      <p:pic>
        <p:nvPicPr>
          <p:cNvPr id="13" name="图片 12" descr="图片包含 天空, 户外, 建筑物, 道路&#10;&#10;已生成极高可信度的说明">
            <a:extLst>
              <a:ext uri="{FF2B5EF4-FFF2-40B4-BE49-F238E27FC236}">
                <a16:creationId xmlns:a16="http://schemas.microsoft.com/office/drawing/2014/main" xmlns="" id="{2273EBD2-C56B-4FF1-9154-288C3EEF061D}"/>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787926" y="3149095"/>
            <a:ext cx="804563" cy="706373"/>
          </a:xfrm>
          <a:prstGeom prst="rect">
            <a:avLst/>
          </a:prstGeom>
        </p:spPr>
      </p:pic>
      <p:pic>
        <p:nvPicPr>
          <p:cNvPr id="15" name="图片 14" descr="图片包含 室内, 餐桌, 场景, 美食&#10;&#10;已生成极高可信度的说明">
            <a:extLst>
              <a:ext uri="{FF2B5EF4-FFF2-40B4-BE49-F238E27FC236}">
                <a16:creationId xmlns:a16="http://schemas.microsoft.com/office/drawing/2014/main" xmlns="" id="{046763C0-D341-4FFA-90A9-74BA270BDBF2}"/>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023394" y="3503539"/>
            <a:ext cx="908645" cy="875867"/>
          </a:xfrm>
          <a:prstGeom prst="rect">
            <a:avLst/>
          </a:prstGeom>
        </p:spPr>
      </p:pic>
      <p:pic>
        <p:nvPicPr>
          <p:cNvPr id="17" name="图片 16" descr="图片包含 事情&#10;&#10;已生成高可信度的说明">
            <a:extLst>
              <a:ext uri="{FF2B5EF4-FFF2-40B4-BE49-F238E27FC236}">
                <a16:creationId xmlns:a16="http://schemas.microsoft.com/office/drawing/2014/main" xmlns="" id="{E10F7D1B-6391-4ABE-AF86-6BA9A9A6D98C}"/>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265025" y="3149095"/>
            <a:ext cx="1519064" cy="1582358"/>
          </a:xfrm>
          <a:prstGeom prst="rect">
            <a:avLst/>
          </a:prstGeom>
        </p:spPr>
      </p:pic>
      <p:pic>
        <p:nvPicPr>
          <p:cNvPr id="21" name="图片 20">
            <a:extLst>
              <a:ext uri="{FF2B5EF4-FFF2-40B4-BE49-F238E27FC236}">
                <a16:creationId xmlns:a16="http://schemas.microsoft.com/office/drawing/2014/main" xmlns="" id="{189F2F4B-DDFE-46C5-9128-E41047A29735}"/>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flipH="1">
            <a:off x="3027417" y="3361556"/>
            <a:ext cx="583352" cy="987824"/>
          </a:xfrm>
          <a:prstGeom prst="rect">
            <a:avLst/>
          </a:prstGeom>
        </p:spPr>
      </p:pic>
      <p:sp>
        <p:nvSpPr>
          <p:cNvPr id="22" name="文本框 21">
            <a:extLst>
              <a:ext uri="{FF2B5EF4-FFF2-40B4-BE49-F238E27FC236}">
                <a16:creationId xmlns:a16="http://schemas.microsoft.com/office/drawing/2014/main" xmlns="" id="{38D926DE-B226-4B2F-93C6-BDB4C21573BD}"/>
              </a:ext>
            </a:extLst>
          </p:cNvPr>
          <p:cNvSpPr txBox="1"/>
          <p:nvPr/>
        </p:nvSpPr>
        <p:spPr>
          <a:xfrm>
            <a:off x="5057559" y="1558647"/>
            <a:ext cx="1021484" cy="369332"/>
          </a:xfrm>
          <a:prstGeom prst="rect">
            <a:avLst/>
          </a:prstGeom>
          <a:noFill/>
        </p:spPr>
        <p:txBody>
          <a:bodyPr wrap="square" rtlCol="0">
            <a:spAutoFit/>
          </a:bodyPr>
          <a:lstStyle/>
          <a:p>
            <a:r>
              <a:rPr lang="zh-CN" altLang="en-US" dirty="0">
                <a:solidFill>
                  <a:srgbClr val="0066FF"/>
                </a:solidFill>
              </a:rPr>
              <a:t>供应商</a:t>
            </a:r>
          </a:p>
        </p:txBody>
      </p:sp>
      <p:sp>
        <p:nvSpPr>
          <p:cNvPr id="26" name="文本框 25">
            <a:extLst>
              <a:ext uri="{FF2B5EF4-FFF2-40B4-BE49-F238E27FC236}">
                <a16:creationId xmlns:a16="http://schemas.microsoft.com/office/drawing/2014/main" xmlns="" id="{33B09FD2-A5B0-4E7E-A172-58CACD0C6EAF}"/>
              </a:ext>
            </a:extLst>
          </p:cNvPr>
          <p:cNvSpPr txBox="1"/>
          <p:nvPr/>
        </p:nvSpPr>
        <p:spPr>
          <a:xfrm>
            <a:off x="2778486" y="1911960"/>
            <a:ext cx="1021484" cy="369332"/>
          </a:xfrm>
          <a:prstGeom prst="rect">
            <a:avLst/>
          </a:prstGeom>
          <a:noFill/>
        </p:spPr>
        <p:txBody>
          <a:bodyPr wrap="square" rtlCol="0">
            <a:spAutoFit/>
          </a:bodyPr>
          <a:lstStyle/>
          <a:p>
            <a:r>
              <a:rPr lang="zh-CN" altLang="en-US" dirty="0">
                <a:solidFill>
                  <a:srgbClr val="0066FF"/>
                </a:solidFill>
              </a:rPr>
              <a:t>制造商</a:t>
            </a:r>
          </a:p>
        </p:txBody>
      </p:sp>
      <p:sp>
        <p:nvSpPr>
          <p:cNvPr id="27" name="文本框 26">
            <a:extLst>
              <a:ext uri="{FF2B5EF4-FFF2-40B4-BE49-F238E27FC236}">
                <a16:creationId xmlns:a16="http://schemas.microsoft.com/office/drawing/2014/main" xmlns="" id="{94BEB3E7-93A2-4D3E-88FF-7CECD141B773}"/>
              </a:ext>
            </a:extLst>
          </p:cNvPr>
          <p:cNvSpPr txBox="1"/>
          <p:nvPr/>
        </p:nvSpPr>
        <p:spPr>
          <a:xfrm>
            <a:off x="1380807" y="2473654"/>
            <a:ext cx="1021484" cy="369332"/>
          </a:xfrm>
          <a:prstGeom prst="rect">
            <a:avLst/>
          </a:prstGeom>
          <a:noFill/>
        </p:spPr>
        <p:txBody>
          <a:bodyPr wrap="square" rtlCol="0">
            <a:spAutoFit/>
          </a:bodyPr>
          <a:lstStyle/>
          <a:p>
            <a:r>
              <a:rPr lang="zh-CN" altLang="en-US" dirty="0">
                <a:solidFill>
                  <a:srgbClr val="0066FF"/>
                </a:solidFill>
              </a:rPr>
              <a:t>  仓库</a:t>
            </a:r>
          </a:p>
        </p:txBody>
      </p:sp>
      <p:pic>
        <p:nvPicPr>
          <p:cNvPr id="6" name="图片 5" descr="图片包含 粉红色, 服装, 室内, 裙子&#10;&#10;已生成极高可信度的说明">
            <a:extLst>
              <a:ext uri="{FF2B5EF4-FFF2-40B4-BE49-F238E27FC236}">
                <a16:creationId xmlns:a16="http://schemas.microsoft.com/office/drawing/2014/main" xmlns="" id="{45ED337B-CF73-4A2F-9235-FC409CAAF9D5}"/>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160335" y="695379"/>
            <a:ext cx="1181211" cy="1492621"/>
          </a:xfrm>
          <a:prstGeom prst="rect">
            <a:avLst/>
          </a:prstGeom>
        </p:spPr>
      </p:pic>
      <p:sp>
        <p:nvSpPr>
          <p:cNvPr id="18" name="文本框 17">
            <a:extLst>
              <a:ext uri="{FF2B5EF4-FFF2-40B4-BE49-F238E27FC236}">
                <a16:creationId xmlns:a16="http://schemas.microsoft.com/office/drawing/2014/main" xmlns="" id="{DA01556A-9689-4057-846C-312CC60B98C5}"/>
              </a:ext>
            </a:extLst>
          </p:cNvPr>
          <p:cNvSpPr txBox="1"/>
          <p:nvPr/>
        </p:nvSpPr>
        <p:spPr>
          <a:xfrm>
            <a:off x="1622957" y="3855468"/>
            <a:ext cx="1128339" cy="369332"/>
          </a:xfrm>
          <a:prstGeom prst="rect">
            <a:avLst/>
          </a:prstGeom>
          <a:noFill/>
        </p:spPr>
        <p:txBody>
          <a:bodyPr wrap="square" rtlCol="0">
            <a:spAutoFit/>
          </a:bodyPr>
          <a:lstStyle/>
          <a:p>
            <a:r>
              <a:rPr lang="zh-CN" altLang="en-US" dirty="0">
                <a:solidFill>
                  <a:srgbClr val="0066FF"/>
                </a:solidFill>
              </a:rPr>
              <a:t>  分销商</a:t>
            </a:r>
          </a:p>
        </p:txBody>
      </p:sp>
      <p:sp>
        <p:nvSpPr>
          <p:cNvPr id="20" name="文本框 19">
            <a:extLst>
              <a:ext uri="{FF2B5EF4-FFF2-40B4-BE49-F238E27FC236}">
                <a16:creationId xmlns:a16="http://schemas.microsoft.com/office/drawing/2014/main" xmlns="" id="{C82D7A3F-E826-45FF-B07A-6AEE27536639}"/>
              </a:ext>
            </a:extLst>
          </p:cNvPr>
          <p:cNvSpPr txBox="1"/>
          <p:nvPr/>
        </p:nvSpPr>
        <p:spPr>
          <a:xfrm>
            <a:off x="3855853" y="4362927"/>
            <a:ext cx="1108256" cy="369332"/>
          </a:xfrm>
          <a:prstGeom prst="rect">
            <a:avLst/>
          </a:prstGeom>
          <a:noFill/>
        </p:spPr>
        <p:txBody>
          <a:bodyPr wrap="square" rtlCol="0">
            <a:spAutoFit/>
          </a:bodyPr>
          <a:lstStyle/>
          <a:p>
            <a:r>
              <a:rPr lang="zh-CN" altLang="en-US" dirty="0">
                <a:solidFill>
                  <a:srgbClr val="0066FF"/>
                </a:solidFill>
              </a:rPr>
              <a:t>  零售商</a:t>
            </a:r>
          </a:p>
        </p:txBody>
      </p:sp>
      <p:sp>
        <p:nvSpPr>
          <p:cNvPr id="14" name="文本框 13">
            <a:extLst>
              <a:ext uri="{FF2B5EF4-FFF2-40B4-BE49-F238E27FC236}">
                <a16:creationId xmlns:a16="http://schemas.microsoft.com/office/drawing/2014/main" xmlns="" id="{0D5FF4F3-3B58-4E2B-889D-D90D36C388BD}"/>
              </a:ext>
            </a:extLst>
          </p:cNvPr>
          <p:cNvSpPr txBox="1"/>
          <p:nvPr/>
        </p:nvSpPr>
        <p:spPr>
          <a:xfrm>
            <a:off x="525897" y="1075162"/>
            <a:ext cx="553998" cy="3675163"/>
          </a:xfrm>
          <a:prstGeom prst="rect">
            <a:avLst/>
          </a:prstGeom>
          <a:noFill/>
        </p:spPr>
        <p:txBody>
          <a:bodyPr vert="eaVert" wrap="square" rtlCol="0">
            <a:spAutoFit/>
          </a:bodyPr>
          <a:lstStyle/>
          <a:p>
            <a:r>
              <a:rPr lang="zh-CN" altLang="en-US" sz="2400" dirty="0">
                <a:solidFill>
                  <a:srgbClr val="7030A0"/>
                </a:solidFill>
                <a:latin typeface="宋体" pitchFamily="2" charset="-122"/>
                <a:ea typeface="宋体" pitchFamily="2" charset="-122"/>
              </a:rPr>
              <a:t>运输活动的内容有哪些？</a:t>
            </a:r>
          </a:p>
        </p:txBody>
      </p:sp>
      <p:sp>
        <p:nvSpPr>
          <p:cNvPr id="16" name="云形 15">
            <a:extLst>
              <a:ext uri="{FF2B5EF4-FFF2-40B4-BE49-F238E27FC236}">
                <a16:creationId xmlns:a16="http://schemas.microsoft.com/office/drawing/2014/main" xmlns="" id="{373DAB86-B99A-46A6-814F-D8E102F3F636}"/>
              </a:ext>
            </a:extLst>
          </p:cNvPr>
          <p:cNvSpPr/>
          <p:nvPr/>
        </p:nvSpPr>
        <p:spPr>
          <a:xfrm>
            <a:off x="1380807" y="4349380"/>
            <a:ext cx="1908421" cy="1100408"/>
          </a:xfrm>
          <a:prstGeom prst="cloud">
            <a:avLst/>
          </a:prstGeom>
          <a:gradFill>
            <a:gsLst>
              <a:gs pos="0">
                <a:srgbClr val="97E4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xmlns="" id="{14208555-B648-44F8-AB47-B814DD578E07}"/>
              </a:ext>
            </a:extLst>
          </p:cNvPr>
          <p:cNvSpPr txBox="1"/>
          <p:nvPr/>
        </p:nvSpPr>
        <p:spPr>
          <a:xfrm rot="20867661">
            <a:off x="1845444" y="4588833"/>
            <a:ext cx="1300916" cy="461665"/>
          </a:xfrm>
          <a:prstGeom prst="rect">
            <a:avLst/>
          </a:prstGeom>
          <a:noFill/>
        </p:spPr>
        <p:txBody>
          <a:bodyPr wrap="square" rtlCol="0">
            <a:spAutoFit/>
          </a:bodyPr>
          <a:lstStyle/>
          <a:p>
            <a:r>
              <a:rPr lang="zh-CN" altLang="en-US" sz="2400" dirty="0">
                <a:solidFill>
                  <a:srgbClr val="FF0000"/>
                </a:solidFill>
                <a:latin typeface="宋体" pitchFamily="2" charset="-122"/>
                <a:ea typeface="宋体" pitchFamily="2" charset="-122"/>
              </a:rPr>
              <a:t>还有吗？</a:t>
            </a:r>
          </a:p>
        </p:txBody>
      </p:sp>
      <p:sp>
        <p:nvSpPr>
          <p:cNvPr id="24" name="文本框 23">
            <a:extLst>
              <a:ext uri="{FF2B5EF4-FFF2-40B4-BE49-F238E27FC236}">
                <a16:creationId xmlns:a16="http://schemas.microsoft.com/office/drawing/2014/main" xmlns="" id="{42E5398A-829C-49E4-8F6C-46D4569D1F2C}"/>
              </a:ext>
            </a:extLst>
          </p:cNvPr>
          <p:cNvSpPr txBox="1"/>
          <p:nvPr/>
        </p:nvSpPr>
        <p:spPr>
          <a:xfrm>
            <a:off x="6520501" y="4768346"/>
            <a:ext cx="1008112" cy="369332"/>
          </a:xfrm>
          <a:prstGeom prst="rect">
            <a:avLst/>
          </a:prstGeom>
          <a:noFill/>
        </p:spPr>
        <p:txBody>
          <a:bodyPr wrap="square" rtlCol="0">
            <a:spAutoFit/>
          </a:bodyPr>
          <a:lstStyle/>
          <a:p>
            <a:r>
              <a:rPr lang="zh-CN" altLang="en-US" dirty="0">
                <a:solidFill>
                  <a:srgbClr val="0066FF"/>
                </a:solidFill>
              </a:rPr>
              <a:t>消费者</a:t>
            </a:r>
          </a:p>
        </p:txBody>
      </p:sp>
      <p:pic>
        <p:nvPicPr>
          <p:cNvPr id="4098" name="Picture 2"/>
          <p:cNvPicPr>
            <a:picLocks noChangeAspect="1" noChangeArrowheads="1"/>
          </p:cNvPicPr>
          <p:nvPr/>
        </p:nvPicPr>
        <p:blipFill>
          <a:blip r:embed="rId10" cstate="print"/>
          <a:srcRect/>
          <a:stretch>
            <a:fillRect/>
          </a:stretch>
        </p:blipFill>
        <p:spPr bwMode="auto">
          <a:xfrm>
            <a:off x="2771800" y="1245121"/>
            <a:ext cx="1000125" cy="676275"/>
          </a:xfrm>
          <a:prstGeom prst="rect">
            <a:avLst/>
          </a:prstGeom>
          <a:noFill/>
          <a:ln w="9525">
            <a:noFill/>
            <a:miter lim="800000"/>
            <a:headEnd/>
            <a:tailEnd/>
          </a:ln>
        </p:spPr>
      </p:pic>
      <p:sp>
        <p:nvSpPr>
          <p:cNvPr id="25" name="右大括号 24"/>
          <p:cNvSpPr/>
          <p:nvPr/>
        </p:nvSpPr>
        <p:spPr>
          <a:xfrm rot="4684264">
            <a:off x="3824033" y="650045"/>
            <a:ext cx="564687" cy="3639133"/>
          </a:xfrm>
          <a:prstGeom prst="rightBrace">
            <a:avLst/>
          </a:prstGeom>
          <a:noFill/>
          <a:ln w="3175"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TextBox 27"/>
          <p:cNvSpPr txBox="1"/>
          <p:nvPr/>
        </p:nvSpPr>
        <p:spPr>
          <a:xfrm rot="20749767">
            <a:off x="3679878" y="2575587"/>
            <a:ext cx="1872208" cy="461665"/>
          </a:xfrm>
          <a:prstGeom prst="rect">
            <a:avLst/>
          </a:prstGeom>
          <a:noFill/>
        </p:spPr>
        <p:txBody>
          <a:bodyPr wrap="square" rtlCol="0">
            <a:spAutoFit/>
          </a:bodyPr>
          <a:lstStyle/>
          <a:p>
            <a:r>
              <a:rPr lang="zh-CN" altLang="en-US" sz="2400" dirty="0" smtClean="0">
                <a:latin typeface="宋体" pitchFamily="2" charset="-122"/>
                <a:ea typeface="宋体" pitchFamily="2" charset="-122"/>
              </a:rPr>
              <a:t>生产领域</a:t>
            </a:r>
            <a:endParaRPr lang="zh-CN" altLang="en-US" sz="2400" dirty="0">
              <a:latin typeface="宋体" pitchFamily="2" charset="-122"/>
              <a:ea typeface="宋体" pitchFamily="2" charset="-122"/>
            </a:endParaRPr>
          </a:p>
        </p:txBody>
      </p:sp>
      <p:cxnSp>
        <p:nvCxnSpPr>
          <p:cNvPr id="30" name="直接连接符 29"/>
          <p:cNvCxnSpPr>
            <a:stCxn id="13" idx="3"/>
          </p:cNvCxnSpPr>
          <p:nvPr/>
        </p:nvCxnSpPr>
        <p:spPr>
          <a:xfrm flipV="1">
            <a:off x="2592489" y="2641476"/>
            <a:ext cx="3923727" cy="860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4644008" y="2641476"/>
            <a:ext cx="1872208" cy="8640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17" idx="0"/>
          </p:cNvCxnSpPr>
          <p:nvPr/>
        </p:nvCxnSpPr>
        <p:spPr>
          <a:xfrm flipH="1" flipV="1">
            <a:off x="6516216" y="2641476"/>
            <a:ext cx="508341" cy="5076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012160" y="2209428"/>
            <a:ext cx="1584176" cy="461665"/>
          </a:xfrm>
          <a:prstGeom prst="rect">
            <a:avLst/>
          </a:prstGeom>
          <a:noFill/>
        </p:spPr>
        <p:txBody>
          <a:bodyPr wrap="square" rtlCol="0">
            <a:spAutoFit/>
          </a:bodyPr>
          <a:lstStyle/>
          <a:p>
            <a:r>
              <a:rPr lang="zh-CN" altLang="en-US" sz="2400" dirty="0" smtClean="0">
                <a:latin typeface="宋体" pitchFamily="2" charset="-122"/>
                <a:ea typeface="宋体" pitchFamily="2" charset="-122"/>
              </a:rPr>
              <a:t>流通领域</a:t>
            </a:r>
            <a:endParaRPr lang="zh-CN" altLang="en-US" sz="2400" dirty="0">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ppt_x"/>
                                          </p:val>
                                        </p:tav>
                                        <p:tav tm="100000">
                                          <p:val>
                                            <p:strVal val="#ppt_x"/>
                                          </p:val>
                                        </p:tav>
                                      </p:tavLst>
                                    </p:anim>
                                    <p:anim calcmode="lin" valueType="num">
                                      <p:cBhvr additive="base">
                                        <p:cTn id="26" dur="500" fill="hold"/>
                                        <p:tgtEl>
                                          <p:spTgt spid="3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ppt_x"/>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p:bldP spid="25" grpId="0" animBg="1"/>
      <p:bldP spid="28"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3779912" y="1489348"/>
            <a:ext cx="4095750" cy="3705225"/>
          </a:xfrm>
          <a:prstGeom prst="rect">
            <a:avLst/>
          </a:prstGeom>
          <a:noFill/>
          <a:ln w="9525">
            <a:noFill/>
            <a:miter lim="800000"/>
            <a:headEnd/>
            <a:tailEnd/>
          </a:ln>
        </p:spPr>
      </p:pic>
      <p:sp>
        <p:nvSpPr>
          <p:cNvPr id="5" name="TextBox 4"/>
          <p:cNvSpPr txBox="1"/>
          <p:nvPr/>
        </p:nvSpPr>
        <p:spPr>
          <a:xfrm>
            <a:off x="899592" y="841276"/>
            <a:ext cx="3168352" cy="461665"/>
          </a:xfrm>
          <a:prstGeom prst="rect">
            <a:avLst/>
          </a:prstGeom>
          <a:noFill/>
        </p:spPr>
        <p:txBody>
          <a:bodyPr wrap="square" rtlCol="0">
            <a:spAutoFit/>
          </a:bodyPr>
          <a:lstStyle/>
          <a:p>
            <a:r>
              <a:rPr lang="zh-CN" altLang="en-US" sz="2400" dirty="0" smtClean="0">
                <a:latin typeface="宋体" pitchFamily="2" charset="-122"/>
                <a:ea typeface="宋体" pitchFamily="2" charset="-122"/>
              </a:rPr>
              <a:t>居民生活相关运输</a:t>
            </a:r>
            <a:endParaRPr lang="zh-CN" altLang="en-US" sz="2400" dirty="0">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1691680" y="841276"/>
            <a:ext cx="6038850" cy="375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9990662D-2B31-4593-8ED0-0853CA830509}"/>
              </a:ext>
            </a:extLst>
          </p:cNvPr>
          <p:cNvSpPr txBox="1"/>
          <p:nvPr/>
        </p:nvSpPr>
        <p:spPr>
          <a:xfrm>
            <a:off x="5076056" y="985292"/>
            <a:ext cx="3456384" cy="1477328"/>
          </a:xfrm>
          <a:prstGeom prst="rect">
            <a:avLst/>
          </a:prstGeom>
          <a:noFill/>
        </p:spPr>
        <p:txBody>
          <a:bodyPr wrap="square" rtlCol="0">
            <a:spAutoFit/>
          </a:bodyPr>
          <a:lstStyle/>
          <a:p>
            <a:pPr indent="324000">
              <a:lnSpc>
                <a:spcPct val="150000"/>
              </a:lnSpc>
            </a:pPr>
            <a:r>
              <a:rPr lang="en-US" altLang="zh-CN" sz="2000" dirty="0" smtClean="0">
                <a:latin typeface="宋体" panose="02010600030101010101" pitchFamily="2" charset="-122"/>
                <a:ea typeface="宋体" panose="02010600030101010101" pitchFamily="2" charset="-122"/>
              </a:rPr>
              <a:t>2016</a:t>
            </a:r>
            <a:r>
              <a:rPr lang="zh-CN" altLang="en-US" sz="2000" dirty="0" smtClean="0">
                <a:latin typeface="宋体" panose="02010600030101010101" pitchFamily="2" charset="-122"/>
                <a:ea typeface="宋体" panose="02010600030101010101" pitchFamily="2" charset="-122"/>
              </a:rPr>
              <a:t>年双</a:t>
            </a:r>
            <a:r>
              <a:rPr lang="en-US" altLang="zh-CN" sz="2000" dirty="0" smtClean="0">
                <a:latin typeface="宋体" panose="02010600030101010101" pitchFamily="2" charset="-122"/>
                <a:ea typeface="宋体" panose="02010600030101010101" pitchFamily="2" charset="-122"/>
              </a:rPr>
              <a:t>11</a:t>
            </a:r>
            <a:r>
              <a:rPr lang="zh-CN" altLang="en-US" sz="2000" dirty="0" smtClean="0">
                <a:latin typeface="宋体" panose="02010600030101010101" pitchFamily="2" charset="-122"/>
                <a:ea typeface="宋体" panose="02010600030101010101" pitchFamily="2" charset="-122"/>
              </a:rPr>
              <a:t>全天，物流方面再次刷新全球纪录，菜鸟网络共产生</a:t>
            </a:r>
            <a:r>
              <a:rPr lang="en-US" altLang="zh-CN" sz="2000" dirty="0" smtClean="0">
                <a:latin typeface="宋体" panose="02010600030101010101" pitchFamily="2" charset="-122"/>
                <a:ea typeface="宋体" panose="02010600030101010101" pitchFamily="2" charset="-122"/>
              </a:rPr>
              <a:t>6.57</a:t>
            </a:r>
            <a:r>
              <a:rPr lang="zh-CN" altLang="en-US" sz="2000" dirty="0" smtClean="0">
                <a:latin typeface="宋体" panose="02010600030101010101" pitchFamily="2" charset="-122"/>
                <a:ea typeface="宋体" panose="02010600030101010101" pitchFamily="2" charset="-122"/>
              </a:rPr>
              <a:t>亿物流订单。</a:t>
            </a:r>
            <a:endParaRPr lang="zh-CN" altLang="en-US" sz="2000" dirty="0">
              <a:latin typeface="宋体" panose="02010600030101010101" pitchFamily="2" charset="-122"/>
              <a:ea typeface="宋体" panose="02010600030101010101" pitchFamily="2" charset="-122"/>
            </a:endParaRPr>
          </a:p>
        </p:txBody>
      </p:sp>
      <p:pic>
        <p:nvPicPr>
          <p:cNvPr id="5" name="Picture 2"/>
          <p:cNvPicPr>
            <a:picLocks noChangeAspect="1" noChangeArrowheads="1"/>
          </p:cNvPicPr>
          <p:nvPr/>
        </p:nvPicPr>
        <p:blipFill>
          <a:blip r:embed="rId2" cstate="print"/>
          <a:srcRect/>
          <a:stretch>
            <a:fillRect/>
          </a:stretch>
        </p:blipFill>
        <p:spPr bwMode="auto">
          <a:xfrm>
            <a:off x="4860032" y="2857500"/>
            <a:ext cx="3984957" cy="1574304"/>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539552" y="715258"/>
            <a:ext cx="1522234" cy="1145481"/>
          </a:xfrm>
          <a:prstGeom prst="rect">
            <a:avLst/>
          </a:prstGeom>
          <a:noFill/>
          <a:ln w="9525">
            <a:noFill/>
            <a:miter lim="800000"/>
            <a:headEnd/>
            <a:tailEnd/>
          </a:ln>
        </p:spPr>
      </p:pic>
      <p:sp>
        <p:nvSpPr>
          <p:cNvPr id="7" name="矩形 6"/>
          <p:cNvSpPr/>
          <p:nvPr/>
        </p:nvSpPr>
        <p:spPr>
          <a:xfrm>
            <a:off x="467544" y="1939394"/>
            <a:ext cx="3312368" cy="2862322"/>
          </a:xfrm>
          <a:prstGeom prst="rect">
            <a:avLst/>
          </a:prstGeom>
        </p:spPr>
        <p:txBody>
          <a:bodyPr wrap="square">
            <a:spAutoFit/>
          </a:bodyPr>
          <a:lstStyle/>
          <a:p>
            <a:pPr indent="324000">
              <a:lnSpc>
                <a:spcPct val="150000"/>
              </a:lnSpc>
            </a:pPr>
            <a:r>
              <a:rPr lang="en-US" altLang="zh-CN" sz="2000" dirty="0" smtClean="0">
                <a:latin typeface="宋体" panose="02010600030101010101" pitchFamily="2" charset="-122"/>
                <a:ea typeface="宋体" panose="02010600030101010101" pitchFamily="2" charset="-122"/>
              </a:rPr>
              <a:t> 8</a:t>
            </a:r>
            <a:r>
              <a:rPr lang="zh-CN" altLang="en-US" sz="2000" dirty="0" smtClean="0">
                <a:latin typeface="宋体" panose="02010600030101010101" pitchFamily="2" charset="-122"/>
                <a:ea typeface="宋体" panose="02010600030101010101" pitchFamily="2" charset="-122"/>
              </a:rPr>
              <a:t>年前，阿里把</a:t>
            </a:r>
            <a:r>
              <a:rPr lang="en-US" altLang="zh-CN" sz="2000" dirty="0" smtClean="0">
                <a:latin typeface="宋体" panose="02010600030101010101" pitchFamily="2" charset="-122"/>
                <a:ea typeface="宋体" panose="02010600030101010101" pitchFamily="2" charset="-122"/>
              </a:rPr>
              <a:t>11.11</a:t>
            </a:r>
            <a:r>
              <a:rPr lang="zh-CN" altLang="en-US" sz="2000" dirty="0" smtClean="0">
                <a:latin typeface="宋体" panose="02010600030101010101" pitchFamily="2" charset="-122"/>
                <a:ea typeface="宋体" panose="02010600030101010101" pitchFamily="2" charset="-122"/>
              </a:rPr>
              <a:t>从光棍节变成狂欢节；</a:t>
            </a:r>
            <a:r>
              <a:rPr lang="en-US" altLang="zh-CN" sz="2000" dirty="0" smtClean="0">
                <a:latin typeface="宋体" panose="02010600030101010101" pitchFamily="2" charset="-122"/>
                <a:ea typeface="宋体" panose="02010600030101010101" pitchFamily="2" charset="-122"/>
              </a:rPr>
              <a:t>8</a:t>
            </a:r>
            <a:r>
              <a:rPr lang="zh-CN" altLang="en-US" sz="2000" dirty="0" smtClean="0">
                <a:latin typeface="宋体" panose="02010600030101010101" pitchFamily="2" charset="-122"/>
                <a:ea typeface="宋体" panose="02010600030101010101" pitchFamily="2" charset="-122"/>
              </a:rPr>
              <a:t>年后，阿里又把这个数字变成自己巨大的交易额。 </a:t>
            </a:r>
            <a:r>
              <a:rPr lang="en-US" altLang="zh-CN" sz="2000" dirty="0" smtClean="0">
                <a:latin typeface="宋体" panose="02010600030101010101" pitchFamily="2" charset="-122"/>
                <a:ea typeface="宋体" panose="02010600030101010101" pitchFamily="2" charset="-122"/>
              </a:rPr>
              <a:t>2016</a:t>
            </a:r>
            <a:r>
              <a:rPr lang="zh-CN" altLang="en-US" sz="2000" dirty="0" smtClean="0">
                <a:latin typeface="宋体" panose="02010600030101010101" pitchFamily="2" charset="-122"/>
                <a:ea typeface="宋体" panose="02010600030101010101" pitchFamily="2" charset="-122"/>
              </a:rPr>
              <a:t>天猫双</a:t>
            </a:r>
            <a:r>
              <a:rPr lang="en-US" altLang="zh-CN" sz="2000" dirty="0" smtClean="0">
                <a:latin typeface="宋体" panose="02010600030101010101" pitchFamily="2" charset="-122"/>
                <a:ea typeface="宋体" panose="02010600030101010101" pitchFamily="2" charset="-122"/>
              </a:rPr>
              <a:t>11</a:t>
            </a:r>
            <a:r>
              <a:rPr lang="zh-CN" altLang="en-US" sz="2000" dirty="0" smtClean="0">
                <a:latin typeface="宋体" panose="02010600030101010101" pitchFamily="2" charset="-122"/>
                <a:ea typeface="宋体" panose="02010600030101010101" pitchFamily="2" charset="-122"/>
              </a:rPr>
              <a:t>全球狂欢节总交易额超</a:t>
            </a:r>
            <a:r>
              <a:rPr lang="en-US" altLang="zh-CN" sz="2000" dirty="0" smtClean="0">
                <a:latin typeface="宋体" panose="02010600030101010101" pitchFamily="2" charset="-122"/>
                <a:ea typeface="宋体" panose="02010600030101010101" pitchFamily="2" charset="-122"/>
              </a:rPr>
              <a:t>1207</a:t>
            </a:r>
            <a:r>
              <a:rPr lang="zh-CN" altLang="en-US" sz="2000" dirty="0" smtClean="0">
                <a:latin typeface="宋体" panose="02010600030101010101" pitchFamily="2" charset="-122"/>
                <a:ea typeface="宋体" panose="02010600030101010101" pitchFamily="2" charset="-122"/>
              </a:rPr>
              <a:t>亿。</a:t>
            </a:r>
            <a:endParaRPr lang="en-US" altLang="zh-CN" sz="2000" dirty="0" smtClean="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827584" y="1417340"/>
            <a:ext cx="2543175" cy="3571875"/>
          </a:xfrm>
          <a:prstGeom prst="rect">
            <a:avLst/>
          </a:prstGeom>
          <a:noFill/>
          <a:ln w="9525">
            <a:noFill/>
            <a:miter lim="800000"/>
            <a:headEnd/>
            <a:tailEnd/>
          </a:ln>
        </p:spPr>
      </p:pic>
      <p:sp>
        <p:nvSpPr>
          <p:cNvPr id="5" name="TextBox 4"/>
          <p:cNvSpPr txBox="1"/>
          <p:nvPr/>
        </p:nvSpPr>
        <p:spPr>
          <a:xfrm>
            <a:off x="971600" y="625252"/>
            <a:ext cx="2088232" cy="400110"/>
          </a:xfrm>
          <a:prstGeom prst="rect">
            <a:avLst/>
          </a:prstGeom>
          <a:noFill/>
        </p:spPr>
        <p:txBody>
          <a:bodyPr wrap="square" rtlCol="0">
            <a:spAutoFit/>
          </a:bodyPr>
          <a:lstStyle/>
          <a:p>
            <a:r>
              <a:rPr lang="zh-CN" altLang="en-US" sz="2000" dirty="0" smtClean="0">
                <a:solidFill>
                  <a:srgbClr val="FF0000"/>
                </a:solidFill>
                <a:latin typeface="宋体" pitchFamily="2" charset="-122"/>
                <a:ea typeface="宋体" pitchFamily="2" charset="-122"/>
              </a:rPr>
              <a:t>今日快递小哥</a:t>
            </a:r>
            <a:endParaRPr lang="zh-CN" altLang="en-US" sz="2000" dirty="0">
              <a:solidFill>
                <a:srgbClr val="FF0000"/>
              </a:solidFill>
              <a:latin typeface="宋体" pitchFamily="2" charset="-122"/>
              <a:ea typeface="宋体" pitchFamily="2" charset="-122"/>
            </a:endParaRPr>
          </a:p>
        </p:txBody>
      </p:sp>
      <p:pic>
        <p:nvPicPr>
          <p:cNvPr id="6" name="Picture 7"/>
          <p:cNvPicPr>
            <a:picLocks noChangeAspect="1" noChangeArrowheads="1"/>
          </p:cNvPicPr>
          <p:nvPr/>
        </p:nvPicPr>
        <p:blipFill>
          <a:blip r:embed="rId3" cstate="print"/>
          <a:srcRect/>
          <a:stretch>
            <a:fillRect/>
          </a:stretch>
        </p:blipFill>
        <p:spPr bwMode="auto">
          <a:xfrm>
            <a:off x="4932040" y="1417340"/>
            <a:ext cx="2165626" cy="2187724"/>
          </a:xfrm>
          <a:prstGeom prst="rect">
            <a:avLst/>
          </a:prstGeom>
          <a:noFill/>
          <a:ln w="9525">
            <a:noFill/>
            <a:miter lim="800000"/>
            <a:headEnd/>
            <a:tailEnd/>
          </a:ln>
        </p:spPr>
      </p:pic>
      <p:sp>
        <p:nvSpPr>
          <p:cNvPr id="7" name="TextBox 6"/>
          <p:cNvSpPr txBox="1"/>
          <p:nvPr/>
        </p:nvSpPr>
        <p:spPr>
          <a:xfrm>
            <a:off x="4932040" y="841276"/>
            <a:ext cx="3096344" cy="400110"/>
          </a:xfrm>
          <a:prstGeom prst="rect">
            <a:avLst/>
          </a:prstGeom>
          <a:noFill/>
        </p:spPr>
        <p:txBody>
          <a:bodyPr wrap="square" rtlCol="0">
            <a:spAutoFit/>
          </a:bodyPr>
          <a:lstStyle/>
          <a:p>
            <a:r>
              <a:rPr lang="zh-CN" altLang="en-US" sz="2000" dirty="0" smtClean="0">
                <a:solidFill>
                  <a:srgbClr val="FF0000"/>
                </a:solidFill>
                <a:latin typeface="宋体" pitchFamily="2" charset="-122"/>
                <a:ea typeface="宋体" pitchFamily="2" charset="-122"/>
              </a:rPr>
              <a:t>明日机器人、无人机。。。</a:t>
            </a:r>
            <a:endParaRPr lang="zh-CN" altLang="en-US" sz="2000" dirty="0">
              <a:solidFill>
                <a:srgbClr val="FF0000"/>
              </a:solidFill>
              <a:latin typeface="宋体" pitchFamily="2" charset="-122"/>
              <a:ea typeface="宋体" pitchFamily="2" charset="-122"/>
            </a:endParaRPr>
          </a:p>
        </p:txBody>
      </p:sp>
      <p:pic>
        <p:nvPicPr>
          <p:cNvPr id="7170" name="Picture 2"/>
          <p:cNvPicPr>
            <a:picLocks noChangeAspect="1" noChangeArrowheads="1"/>
          </p:cNvPicPr>
          <p:nvPr/>
        </p:nvPicPr>
        <p:blipFill>
          <a:blip r:embed="rId4" cstate="print"/>
          <a:srcRect/>
          <a:stretch>
            <a:fillRect/>
          </a:stretch>
        </p:blipFill>
        <p:spPr bwMode="auto">
          <a:xfrm>
            <a:off x="5868144" y="3649588"/>
            <a:ext cx="2100310" cy="1849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xmlns="" id="{3BF53AD2-48C9-49A6-90CE-282DCE0B37DA}"/>
              </a:ext>
            </a:extLst>
          </p:cNvPr>
          <p:cNvSpPr txBox="1"/>
          <p:nvPr/>
        </p:nvSpPr>
        <p:spPr>
          <a:xfrm>
            <a:off x="197768" y="616541"/>
            <a:ext cx="4590256" cy="584775"/>
          </a:xfrm>
          <a:prstGeom prst="rect">
            <a:avLst/>
          </a:prstGeom>
          <a:noFill/>
        </p:spPr>
        <p:txBody>
          <a:bodyPr wrap="square" rtlCol="0">
            <a:spAutoFit/>
          </a:bodyPr>
          <a:lstStyle/>
          <a:p>
            <a:r>
              <a:rPr lang="en-US" altLang="zh-CN" sz="3200" b="1" dirty="0" smtClean="0">
                <a:solidFill>
                  <a:srgbClr val="7030A0"/>
                </a:solidFill>
                <a:latin typeface="宋体" pitchFamily="2" charset="-122"/>
                <a:ea typeface="宋体" pitchFamily="2" charset="-122"/>
              </a:rPr>
              <a:t>2</a:t>
            </a:r>
            <a:r>
              <a:rPr lang="zh-CN" altLang="en-US" sz="3200" b="1" dirty="0" smtClean="0">
                <a:solidFill>
                  <a:srgbClr val="7030A0"/>
                </a:solidFill>
                <a:latin typeface="宋体" pitchFamily="2" charset="-122"/>
                <a:ea typeface="宋体" pitchFamily="2" charset="-122"/>
              </a:rPr>
              <a:t>、运</a:t>
            </a:r>
            <a:r>
              <a:rPr lang="zh-CN" altLang="en-US" sz="3200" b="1" dirty="0">
                <a:solidFill>
                  <a:srgbClr val="7030A0"/>
                </a:solidFill>
                <a:latin typeface="宋体" pitchFamily="2" charset="-122"/>
                <a:ea typeface="宋体" pitchFamily="2" charset="-122"/>
              </a:rPr>
              <a:t>输在物流中的地位</a:t>
            </a:r>
          </a:p>
        </p:txBody>
      </p:sp>
      <p:sp>
        <p:nvSpPr>
          <p:cNvPr id="2" name="矩形 1">
            <a:extLst>
              <a:ext uri="{FF2B5EF4-FFF2-40B4-BE49-F238E27FC236}">
                <a16:creationId xmlns:a16="http://schemas.microsoft.com/office/drawing/2014/main" xmlns="" id="{2AA99F15-309C-4BBD-82EF-C7BB00505101}"/>
              </a:ext>
            </a:extLst>
          </p:cNvPr>
          <p:cNvSpPr/>
          <p:nvPr/>
        </p:nvSpPr>
        <p:spPr>
          <a:xfrm>
            <a:off x="2483768" y="1633364"/>
            <a:ext cx="6048672" cy="2677656"/>
          </a:xfrm>
          <a:prstGeom prst="rect">
            <a:avLst/>
          </a:prstGeom>
        </p:spPr>
        <p:txBody>
          <a:bodyPr wrap="square">
            <a:spAutoFit/>
          </a:bodyPr>
          <a:lstStyle/>
          <a:p>
            <a:pPr indent="304800" algn="just">
              <a:spcAft>
                <a:spcPts val="0"/>
              </a:spcAft>
            </a:pPr>
            <a:r>
              <a:rPr lang="en-US" altLang="zh-CN" sz="2400" kern="100" dirty="0">
                <a:latin typeface="Calibri" panose="020F0502020204030204" pitchFamily="34" charset="0"/>
                <a:ea typeface="宋体" panose="02010600030101010101" pitchFamily="2" charset="-122"/>
                <a:cs typeface="Times New Roman" panose="02020603050405020304" pitchFamily="18" charset="0"/>
              </a:rPr>
              <a:t>1</a:t>
            </a:r>
            <a:r>
              <a:rPr lang="zh-CN" altLang="en-US" sz="2400" kern="100" dirty="0">
                <a:latin typeface="Calibri" panose="020F0502020204030204" pitchFamily="34" charset="0"/>
                <a:ea typeface="宋体" panose="02010600030101010101" pitchFamily="2" charset="-122"/>
                <a:cs typeface="Times New Roman" panose="02020603050405020304" pitchFamily="18" charset="0"/>
              </a:rPr>
              <a:t>）</a:t>
            </a:r>
            <a:r>
              <a:rPr lang="zh-CN" altLang="zh-CN" sz="2400" kern="100" dirty="0">
                <a:latin typeface="Calibri" panose="020F0502020204030204" pitchFamily="34" charset="0"/>
                <a:ea typeface="宋体" panose="02010600030101010101" pitchFamily="2" charset="-122"/>
                <a:cs typeface="Times New Roman" panose="02020603050405020304" pitchFamily="18" charset="0"/>
              </a:rPr>
              <a:t>运输是物流的主要功能要素之一。</a:t>
            </a:r>
          </a:p>
          <a:p>
            <a:pPr indent="304800" algn="just">
              <a:spcAft>
                <a:spcPts val="0"/>
              </a:spcAft>
            </a:pPr>
            <a:endParaRPr lang="en-US" altLang="zh-CN" sz="24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spcAft>
                <a:spcPts val="0"/>
              </a:spcAft>
            </a:pPr>
            <a:r>
              <a:rPr lang="en-US" altLang="zh-CN" sz="2400" kern="100" dirty="0">
                <a:latin typeface="Calibri" panose="020F0502020204030204" pitchFamily="34" charset="0"/>
                <a:ea typeface="宋体" panose="02010600030101010101" pitchFamily="2" charset="-122"/>
                <a:cs typeface="Times New Roman" panose="02020603050405020304" pitchFamily="18" charset="0"/>
              </a:rPr>
              <a:t>2</a:t>
            </a:r>
            <a:r>
              <a:rPr lang="zh-CN" altLang="en-US" sz="2400" kern="100" dirty="0">
                <a:latin typeface="Calibri" panose="020F0502020204030204" pitchFamily="34" charset="0"/>
                <a:ea typeface="宋体" panose="02010600030101010101" pitchFamily="2" charset="-122"/>
                <a:cs typeface="Times New Roman" panose="02020603050405020304" pitchFamily="18" charset="0"/>
              </a:rPr>
              <a:t>）</a:t>
            </a:r>
            <a:r>
              <a:rPr lang="zh-CN" altLang="zh-CN" sz="2400" kern="100" dirty="0">
                <a:latin typeface="Calibri" panose="020F0502020204030204" pitchFamily="34" charset="0"/>
                <a:ea typeface="宋体" panose="02010600030101010101" pitchFamily="2" charset="-122"/>
                <a:cs typeface="Times New Roman" panose="02020603050405020304" pitchFamily="18" charset="0"/>
              </a:rPr>
              <a:t>运输是社会物质生产的必要条件之一</a:t>
            </a:r>
          </a:p>
          <a:p>
            <a:pPr indent="304800" algn="just">
              <a:spcAft>
                <a:spcPts val="0"/>
              </a:spcAft>
            </a:pPr>
            <a:r>
              <a:rPr lang="en-US" altLang="zh-CN" sz="2400" kern="100" dirty="0">
                <a:latin typeface="Calibri" panose="020F0502020204030204" pitchFamily="34" charset="0"/>
                <a:ea typeface="宋体" panose="02010600030101010101" pitchFamily="2" charset="-122"/>
                <a:cs typeface="Times New Roman" panose="02020603050405020304" pitchFamily="18" charset="0"/>
              </a:rPr>
              <a:t> </a:t>
            </a:r>
            <a:r>
              <a:rPr lang="zh-CN" altLang="zh-CN" sz="2400" kern="100" dirty="0">
                <a:latin typeface="Calibri" panose="020F0502020204030204" pitchFamily="34" charset="0"/>
                <a:ea typeface="宋体" panose="02010600030101010101" pitchFamily="2" charset="-122"/>
                <a:cs typeface="Times New Roman" panose="02020603050405020304" pitchFamily="18" charset="0"/>
              </a:rPr>
              <a:t> </a:t>
            </a:r>
          </a:p>
          <a:p>
            <a:pPr indent="304800" algn="just">
              <a:spcAft>
                <a:spcPts val="0"/>
              </a:spcAft>
            </a:pPr>
            <a:r>
              <a:rPr lang="en-US" altLang="zh-CN" sz="2400" kern="100" dirty="0">
                <a:latin typeface="Calibri" panose="020F0502020204030204" pitchFamily="34" charset="0"/>
                <a:ea typeface="宋体" panose="02010600030101010101" pitchFamily="2" charset="-122"/>
                <a:cs typeface="Times New Roman" panose="02020603050405020304" pitchFamily="18" charset="0"/>
              </a:rPr>
              <a:t>3</a:t>
            </a:r>
            <a:r>
              <a:rPr lang="zh-CN" altLang="en-US" sz="2400" kern="100" dirty="0">
                <a:latin typeface="Calibri" panose="020F0502020204030204" pitchFamily="34" charset="0"/>
                <a:ea typeface="宋体" panose="02010600030101010101" pitchFamily="2" charset="-122"/>
                <a:cs typeface="Times New Roman" panose="02020603050405020304" pitchFamily="18" charset="0"/>
              </a:rPr>
              <a:t>）</a:t>
            </a:r>
            <a:r>
              <a:rPr lang="zh-CN" altLang="zh-CN" sz="2400" kern="100" dirty="0">
                <a:latin typeface="Calibri" panose="020F0502020204030204" pitchFamily="34" charset="0"/>
                <a:ea typeface="宋体" panose="02010600030101010101" pitchFamily="2" charset="-122"/>
                <a:cs typeface="Times New Roman" panose="02020603050405020304" pitchFamily="18" charset="0"/>
              </a:rPr>
              <a:t>运输可以创造“场所效用”</a:t>
            </a:r>
            <a:endParaRPr lang="en-US" altLang="zh-CN" sz="24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spcAft>
                <a:spcPts val="0"/>
              </a:spcAft>
            </a:pPr>
            <a:endParaRPr lang="en-US" altLang="zh-CN" sz="24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spcAft>
                <a:spcPts val="0"/>
              </a:spcAft>
            </a:pPr>
            <a:r>
              <a:rPr lang="en-US" altLang="zh-CN" sz="2400" kern="100" dirty="0">
                <a:latin typeface="Calibri" panose="020F0502020204030204" pitchFamily="34" charset="0"/>
                <a:ea typeface="宋体" panose="02010600030101010101" pitchFamily="2" charset="-122"/>
                <a:cs typeface="Times New Roman" panose="02020603050405020304" pitchFamily="18" charset="0"/>
              </a:rPr>
              <a:t>4</a:t>
            </a:r>
            <a:r>
              <a:rPr lang="zh-CN" altLang="en-US" sz="2400" kern="100" dirty="0">
                <a:latin typeface="Calibri" panose="020F0502020204030204" pitchFamily="34" charset="0"/>
                <a:ea typeface="宋体" panose="02010600030101010101" pitchFamily="2" charset="-122"/>
                <a:cs typeface="Times New Roman" panose="02020603050405020304" pitchFamily="18" charset="0"/>
              </a:rPr>
              <a:t>）</a:t>
            </a:r>
            <a:r>
              <a:rPr lang="zh-CN" altLang="zh-CN" sz="2400" kern="100" dirty="0">
                <a:latin typeface="Calibri" panose="020F0502020204030204" pitchFamily="34" charset="0"/>
                <a:ea typeface="宋体" panose="02010600030101010101" pitchFamily="2" charset="-122"/>
                <a:cs typeface="Times New Roman" panose="02020603050405020304" pitchFamily="18" charset="0"/>
              </a:rPr>
              <a:t>运输是“第三利润源”的主要源泉。</a:t>
            </a:r>
            <a:r>
              <a:rPr lang="en-US" altLang="zh-CN" sz="2400" kern="100" dirty="0">
                <a:latin typeface="Calibri" panose="020F0502020204030204" pitchFamily="34" charset="0"/>
                <a:ea typeface="宋体" panose="02010600030101010101" pitchFamily="2" charset="-122"/>
                <a:cs typeface="Times New Roman" panose="02020603050405020304" pitchFamily="18" charset="0"/>
              </a:rPr>
              <a:t>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13" name="图片 12" descr="图片包含 笔记本电脑, 事情&#10;&#10;已生成高可信度的说明">
            <a:extLst>
              <a:ext uri="{FF2B5EF4-FFF2-40B4-BE49-F238E27FC236}">
                <a16:creationId xmlns:a16="http://schemas.microsoft.com/office/drawing/2014/main" xmlns="" id="{4EBFE07D-21B6-4FD9-8B2A-2940F277C5D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0522433">
            <a:off x="524654" y="2192384"/>
            <a:ext cx="2080719" cy="163336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xmlns="" id="{65443839-7F73-4916-91B0-6514917DC344}"/>
              </a:ext>
            </a:extLst>
          </p:cNvPr>
          <p:cNvSpPr txBox="1"/>
          <p:nvPr/>
        </p:nvSpPr>
        <p:spPr>
          <a:xfrm>
            <a:off x="467544" y="481236"/>
            <a:ext cx="4590256" cy="584775"/>
          </a:xfrm>
          <a:prstGeom prst="rect">
            <a:avLst/>
          </a:prstGeom>
          <a:noFill/>
        </p:spPr>
        <p:txBody>
          <a:bodyPr wrap="square" rtlCol="0">
            <a:spAutoFit/>
          </a:bodyPr>
          <a:lstStyle/>
          <a:p>
            <a:r>
              <a:rPr lang="en-US" altLang="zh-CN" sz="3200" b="1" dirty="0" smtClean="0">
                <a:solidFill>
                  <a:srgbClr val="7030A0"/>
                </a:solidFill>
                <a:latin typeface="宋体" pitchFamily="2" charset="-122"/>
                <a:ea typeface="宋体" pitchFamily="2" charset="-122"/>
              </a:rPr>
              <a:t>3</a:t>
            </a:r>
            <a:r>
              <a:rPr lang="zh-CN" altLang="en-US" sz="3200" b="1" dirty="0" smtClean="0">
                <a:solidFill>
                  <a:srgbClr val="7030A0"/>
                </a:solidFill>
                <a:latin typeface="宋体" pitchFamily="2" charset="-122"/>
                <a:ea typeface="宋体" pitchFamily="2" charset="-122"/>
              </a:rPr>
              <a:t>、运</a:t>
            </a:r>
            <a:r>
              <a:rPr lang="zh-CN" altLang="en-US" sz="3200" b="1" dirty="0">
                <a:solidFill>
                  <a:srgbClr val="7030A0"/>
                </a:solidFill>
                <a:latin typeface="宋体" pitchFamily="2" charset="-122"/>
                <a:ea typeface="宋体" pitchFamily="2" charset="-122"/>
              </a:rPr>
              <a:t>输的功能</a:t>
            </a:r>
          </a:p>
        </p:txBody>
      </p:sp>
      <p:sp>
        <p:nvSpPr>
          <p:cNvPr id="2" name="文本框 1">
            <a:extLst>
              <a:ext uri="{FF2B5EF4-FFF2-40B4-BE49-F238E27FC236}">
                <a16:creationId xmlns:a16="http://schemas.microsoft.com/office/drawing/2014/main" xmlns="" id="{66AFAE57-FFC3-4366-8286-931B2809E051}"/>
              </a:ext>
            </a:extLst>
          </p:cNvPr>
          <p:cNvSpPr txBox="1"/>
          <p:nvPr/>
        </p:nvSpPr>
        <p:spPr>
          <a:xfrm>
            <a:off x="2267744" y="1381045"/>
            <a:ext cx="4536504" cy="461665"/>
          </a:xfrm>
          <a:prstGeom prst="rect">
            <a:avLst/>
          </a:prstGeom>
          <a:noFill/>
        </p:spPr>
        <p:txBody>
          <a:bodyPr wrap="square" rtlCol="0">
            <a:spAutoFit/>
          </a:bodyPr>
          <a:lstStyle/>
          <a:p>
            <a:r>
              <a:rPr lang="zh-CN" altLang="en-US" sz="2400" b="1" dirty="0">
                <a:solidFill>
                  <a:srgbClr val="00B050"/>
                </a:solidFill>
                <a:latin typeface="宋体" pitchFamily="2" charset="-122"/>
                <a:ea typeface="宋体" pitchFamily="2" charset="-122"/>
              </a:rPr>
              <a:t>物流管理中运输的两大功能</a:t>
            </a:r>
          </a:p>
        </p:txBody>
      </p:sp>
      <p:pic>
        <p:nvPicPr>
          <p:cNvPr id="4" name="图片 3">
            <a:extLst>
              <a:ext uri="{FF2B5EF4-FFF2-40B4-BE49-F238E27FC236}">
                <a16:creationId xmlns:a16="http://schemas.microsoft.com/office/drawing/2014/main" xmlns="" id="{409A9C3D-5567-4851-AB8E-C849F807EF79}"/>
              </a:ext>
            </a:extLst>
          </p:cNvPr>
          <p:cNvPicPr>
            <a:picLocks noChangeAspect="1"/>
          </p:cNvPicPr>
          <p:nvPr/>
        </p:nvPicPr>
        <p:blipFill>
          <a:blip r:embed="rId2" cstate="print"/>
          <a:stretch>
            <a:fillRect/>
          </a:stretch>
        </p:blipFill>
        <p:spPr>
          <a:xfrm>
            <a:off x="1331640" y="2065412"/>
            <a:ext cx="5904656" cy="272380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767D48F9-6FC8-488C-859D-53EB42153EED}"/>
              </a:ext>
            </a:extLst>
          </p:cNvPr>
          <p:cNvSpPr txBox="1"/>
          <p:nvPr/>
        </p:nvSpPr>
        <p:spPr>
          <a:xfrm>
            <a:off x="1115616" y="653202"/>
            <a:ext cx="5256584" cy="461665"/>
          </a:xfrm>
          <a:prstGeom prst="rect">
            <a:avLst/>
          </a:prstGeom>
          <a:noFill/>
        </p:spPr>
        <p:txBody>
          <a:bodyPr wrap="square" rtlCol="0">
            <a:spAutoFit/>
          </a:bodyPr>
          <a:lstStyle/>
          <a:p>
            <a:r>
              <a:rPr lang="zh-CN" altLang="en-US" sz="2400" b="1" i="1" dirty="0">
                <a:solidFill>
                  <a:srgbClr val="FF9900"/>
                </a:solidFill>
                <a:latin typeface="宋体" pitchFamily="2" charset="-122"/>
                <a:ea typeface="宋体" pitchFamily="2" charset="-122"/>
              </a:rPr>
              <a:t>产品的转移</a:t>
            </a:r>
            <a:r>
              <a:rPr lang="zh-CN" altLang="en-US" sz="2400" dirty="0">
                <a:latin typeface="宋体" pitchFamily="2" charset="-122"/>
                <a:ea typeface="宋体" pitchFamily="2" charset="-122"/>
              </a:rPr>
              <a:t>：改变产品的空间状态</a:t>
            </a:r>
          </a:p>
        </p:txBody>
      </p:sp>
      <p:sp>
        <p:nvSpPr>
          <p:cNvPr id="3" name="矩形 2">
            <a:extLst>
              <a:ext uri="{FF2B5EF4-FFF2-40B4-BE49-F238E27FC236}">
                <a16:creationId xmlns:a16="http://schemas.microsoft.com/office/drawing/2014/main" xmlns="" id="{0A1A18E7-815B-4E5F-BF7F-51D351BD46A2}"/>
              </a:ext>
            </a:extLst>
          </p:cNvPr>
          <p:cNvSpPr/>
          <p:nvPr/>
        </p:nvSpPr>
        <p:spPr>
          <a:xfrm>
            <a:off x="1403648" y="1417340"/>
            <a:ext cx="6624736" cy="2862322"/>
          </a:xfrm>
          <a:prstGeom prst="rect">
            <a:avLst/>
          </a:prstGeom>
        </p:spPr>
        <p:txBody>
          <a:bodyPr wrap="square">
            <a:spAutoFit/>
          </a:bodyPr>
          <a:lstStyle/>
          <a:p>
            <a:pPr indent="304800" algn="just">
              <a:lnSpc>
                <a:spcPct val="150000"/>
              </a:lnSpc>
              <a:spcAft>
                <a:spcPts val="0"/>
              </a:spcAft>
            </a:pPr>
            <a:r>
              <a:rPr lang="zh-CN" altLang="zh-CN" sz="2400" kern="100" dirty="0">
                <a:latin typeface="宋体" pitchFamily="2" charset="-122"/>
                <a:ea typeface="宋体" pitchFamily="2" charset="-122"/>
                <a:cs typeface="Times New Roman" panose="02020603050405020304" pitchFamily="18" charset="0"/>
              </a:rPr>
              <a:t>运输的主要功能就是产品在价值链中的来回移动。</a:t>
            </a:r>
            <a:r>
              <a:rPr lang="en-US" altLang="zh-CN" sz="2400" kern="100" dirty="0">
                <a:latin typeface="宋体" pitchFamily="2" charset="-122"/>
                <a:ea typeface="宋体" pitchFamily="2" charset="-122"/>
                <a:cs typeface="Times New Roman" panose="02020603050405020304" pitchFamily="18" charset="0"/>
              </a:rPr>
              <a:t> </a:t>
            </a:r>
            <a:endParaRPr lang="zh-CN" altLang="zh-CN" sz="2400" kern="100" dirty="0">
              <a:latin typeface="宋体" pitchFamily="2" charset="-122"/>
              <a:ea typeface="宋体" pitchFamily="2" charset="-122"/>
              <a:cs typeface="Times New Roman" panose="02020603050405020304" pitchFamily="18" charset="0"/>
            </a:endParaRPr>
          </a:p>
          <a:p>
            <a:pPr indent="304800" algn="just">
              <a:lnSpc>
                <a:spcPct val="150000"/>
              </a:lnSpc>
              <a:spcAft>
                <a:spcPts val="0"/>
              </a:spcAft>
            </a:pPr>
            <a:r>
              <a:rPr lang="en-US" altLang="zh-CN" sz="2400" kern="100" dirty="0" smtClean="0">
                <a:latin typeface="宋体" pitchFamily="2" charset="-122"/>
                <a:ea typeface="宋体" pitchFamily="2" charset="-122"/>
                <a:cs typeface="Times New Roman" panose="02020603050405020304" pitchFamily="18" charset="0"/>
              </a:rPr>
              <a:t> </a:t>
            </a:r>
            <a:r>
              <a:rPr lang="zh-CN" altLang="en-US" sz="2400" kern="100" dirty="0">
                <a:solidFill>
                  <a:srgbClr val="0066FF"/>
                </a:solidFill>
                <a:latin typeface="宋体" pitchFamily="2" charset="-122"/>
                <a:ea typeface="宋体" pitchFamily="2" charset="-122"/>
                <a:cs typeface="Times New Roman" panose="02020603050405020304" pitchFamily="18" charset="0"/>
              </a:rPr>
              <a:t>目的：以最低的时间、财务、环境资源成本，将产品从原产地转移到规定地点。</a:t>
            </a:r>
            <a:endParaRPr lang="en-US" altLang="zh-CN" sz="2400" kern="100" dirty="0">
              <a:solidFill>
                <a:srgbClr val="0066FF"/>
              </a:solidFill>
              <a:latin typeface="宋体" pitchFamily="2" charset="-122"/>
              <a:ea typeface="宋体" pitchFamily="2" charset="-122"/>
              <a:cs typeface="Times New Roman" panose="02020603050405020304" pitchFamily="18" charset="0"/>
            </a:endParaRPr>
          </a:p>
          <a:p>
            <a:pPr indent="304800" algn="just">
              <a:lnSpc>
                <a:spcPct val="150000"/>
              </a:lnSpc>
              <a:spcAft>
                <a:spcPts val="0"/>
              </a:spcAft>
            </a:pPr>
            <a:r>
              <a:rPr lang="en-US" altLang="zh-CN" sz="2400" kern="100" dirty="0">
                <a:latin typeface="宋体" pitchFamily="2" charset="-122"/>
                <a:ea typeface="宋体" pitchFamily="2" charset="-122"/>
                <a:cs typeface="Times New Roman" panose="02020603050405020304" pitchFamily="18" charset="0"/>
              </a:rPr>
              <a:t> </a:t>
            </a:r>
            <a:endParaRPr lang="zh-CN" altLang="zh-CN" sz="2400" kern="100" dirty="0">
              <a:effectLst/>
              <a:latin typeface="宋体" pitchFamily="2" charset="-122"/>
              <a:ea typeface="宋体" pitchFamily="2" charset="-122"/>
              <a:cs typeface="Times New Roman" panose="02020603050405020304" pitchFamily="18" charset="0"/>
            </a:endParaRPr>
          </a:p>
        </p:txBody>
      </p:sp>
      <p:sp>
        <p:nvSpPr>
          <p:cNvPr id="6" name="文本框 5">
            <a:extLst>
              <a:ext uri="{FF2B5EF4-FFF2-40B4-BE49-F238E27FC236}">
                <a16:creationId xmlns:a16="http://schemas.microsoft.com/office/drawing/2014/main" xmlns="" id="{24B8F731-681D-45E1-B874-21DF9A88186F}"/>
              </a:ext>
            </a:extLst>
          </p:cNvPr>
          <p:cNvSpPr txBox="1"/>
          <p:nvPr/>
        </p:nvSpPr>
        <p:spPr>
          <a:xfrm>
            <a:off x="2267744" y="4081636"/>
            <a:ext cx="4536504" cy="830997"/>
          </a:xfrm>
          <a:prstGeom prst="rect">
            <a:avLst/>
          </a:prstGeom>
          <a:solidFill>
            <a:srgbClr val="FFFF99"/>
          </a:solidFill>
        </p:spPr>
        <p:txBody>
          <a:bodyPr wrap="square" rtlCol="0">
            <a:spAutoFit/>
          </a:bodyPr>
          <a:lstStyle/>
          <a:p>
            <a:r>
              <a:rPr lang="zh-CN" altLang="en-US" sz="2400" dirty="0">
                <a:latin typeface="宋体" pitchFamily="2" charset="-122"/>
                <a:ea typeface="宋体" pitchFamily="2" charset="-122"/>
              </a:rPr>
              <a:t>产品的灭失损坏费用也要最低，使客户满意</a:t>
            </a:r>
          </a:p>
        </p:txBody>
      </p:sp>
      <p:cxnSp>
        <p:nvCxnSpPr>
          <p:cNvPr id="8" name="直接连接符 7">
            <a:extLst>
              <a:ext uri="{FF2B5EF4-FFF2-40B4-BE49-F238E27FC236}">
                <a16:creationId xmlns:a16="http://schemas.microsoft.com/office/drawing/2014/main" xmlns="" id="{C47C5EDF-3331-4938-8ED6-15FDFA181FE2}"/>
              </a:ext>
            </a:extLst>
          </p:cNvPr>
          <p:cNvCxnSpPr>
            <a:cxnSpLocks/>
          </p:cNvCxnSpPr>
          <p:nvPr/>
        </p:nvCxnSpPr>
        <p:spPr>
          <a:xfrm>
            <a:off x="2339752" y="3505572"/>
            <a:ext cx="648072" cy="576064"/>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zh-CN" altLang="en-US" sz="3600" dirty="0" smtClean="0">
                <a:solidFill>
                  <a:srgbClr val="FF0000"/>
                </a:solidFill>
                <a:latin typeface="宋体" pitchFamily="2" charset="-122"/>
                <a:ea typeface="宋体" pitchFamily="2" charset="-122"/>
              </a:rPr>
              <a:t>项目一   认识运输</a:t>
            </a:r>
            <a:endParaRPr lang="zh-CN" altLang="en-US" sz="3600" dirty="0">
              <a:solidFill>
                <a:srgbClr val="FF0000"/>
              </a:solidFill>
              <a:latin typeface="宋体" pitchFamily="2" charset="-122"/>
              <a:ea typeface="宋体" pitchFamily="2" charset="-122"/>
            </a:endParaRPr>
          </a:p>
        </p:txBody>
      </p:sp>
      <p:sp>
        <p:nvSpPr>
          <p:cNvPr id="3" name="内容占位符 2"/>
          <p:cNvSpPr>
            <a:spLocks noGrp="1"/>
          </p:cNvSpPr>
          <p:nvPr>
            <p:ph idx="1"/>
          </p:nvPr>
        </p:nvSpPr>
        <p:spPr/>
        <p:txBody>
          <a:bodyPr/>
          <a:lstStyle/>
          <a:p>
            <a:endParaRPr lang="zh-CN" altLang="en-US"/>
          </a:p>
        </p:txBody>
      </p:sp>
      <p:pic>
        <p:nvPicPr>
          <p:cNvPr id="13314" name="Picture 2"/>
          <p:cNvPicPr>
            <a:picLocks noChangeAspect="1" noChangeArrowheads="1"/>
          </p:cNvPicPr>
          <p:nvPr/>
        </p:nvPicPr>
        <p:blipFill>
          <a:blip r:embed="rId2" cstate="print"/>
          <a:srcRect/>
          <a:stretch>
            <a:fillRect/>
          </a:stretch>
        </p:blipFill>
        <p:spPr bwMode="auto">
          <a:xfrm>
            <a:off x="685800" y="1490663"/>
            <a:ext cx="7772400" cy="273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a:extLst>
              <a:ext uri="{FF2B5EF4-FFF2-40B4-BE49-F238E27FC236}">
                <a16:creationId xmlns:a16="http://schemas.microsoft.com/office/drawing/2014/main" xmlns="" id="{BEC028E6-D63D-4B49-BE3E-E283C3950E91}"/>
              </a:ext>
            </a:extLst>
          </p:cNvPr>
          <p:cNvSpPr txBox="1"/>
          <p:nvPr/>
        </p:nvSpPr>
        <p:spPr>
          <a:xfrm>
            <a:off x="1115616" y="653202"/>
            <a:ext cx="4680520" cy="461665"/>
          </a:xfrm>
          <a:prstGeom prst="rect">
            <a:avLst/>
          </a:prstGeom>
          <a:noFill/>
        </p:spPr>
        <p:txBody>
          <a:bodyPr wrap="square" rtlCol="0">
            <a:spAutoFit/>
          </a:bodyPr>
          <a:lstStyle/>
          <a:p>
            <a:r>
              <a:rPr lang="zh-CN" altLang="en-US" sz="2400" b="1" i="1" dirty="0">
                <a:solidFill>
                  <a:srgbClr val="FF9900"/>
                </a:solidFill>
                <a:latin typeface="宋体" pitchFamily="2" charset="-122"/>
                <a:ea typeface="宋体" pitchFamily="2" charset="-122"/>
              </a:rPr>
              <a:t>产品储存</a:t>
            </a:r>
            <a:r>
              <a:rPr lang="zh-CN" altLang="en-US" sz="2400" dirty="0">
                <a:latin typeface="宋体" pitchFamily="2" charset="-122"/>
                <a:ea typeface="宋体" pitchFamily="2" charset="-122"/>
              </a:rPr>
              <a:t>：改变产品的时间状态</a:t>
            </a:r>
          </a:p>
        </p:txBody>
      </p:sp>
      <p:sp>
        <p:nvSpPr>
          <p:cNvPr id="3" name="矩形 2">
            <a:extLst>
              <a:ext uri="{FF2B5EF4-FFF2-40B4-BE49-F238E27FC236}">
                <a16:creationId xmlns:a16="http://schemas.microsoft.com/office/drawing/2014/main" xmlns="" id="{A354C061-A395-4065-A439-124B0E235E77}"/>
              </a:ext>
            </a:extLst>
          </p:cNvPr>
          <p:cNvSpPr/>
          <p:nvPr/>
        </p:nvSpPr>
        <p:spPr>
          <a:xfrm>
            <a:off x="1259632" y="1345332"/>
            <a:ext cx="6984776" cy="3970318"/>
          </a:xfrm>
          <a:prstGeom prst="rect">
            <a:avLst/>
          </a:prstGeom>
        </p:spPr>
        <p:txBody>
          <a:bodyPr wrap="square">
            <a:spAutoFit/>
          </a:bodyPr>
          <a:lstStyle/>
          <a:p>
            <a:pPr indent="304800" algn="just">
              <a:lnSpc>
                <a:spcPct val="150000"/>
              </a:lnSpc>
              <a:spcAft>
                <a:spcPts val="0"/>
              </a:spcAft>
            </a:pPr>
            <a:r>
              <a:rPr lang="zh-CN" altLang="zh-CN" sz="2400" kern="100" dirty="0">
                <a:latin typeface="宋体" pitchFamily="2" charset="-122"/>
                <a:ea typeface="宋体" pitchFamily="2" charset="-122"/>
                <a:cs typeface="Times New Roman" panose="02020603050405020304" pitchFamily="18" charset="0"/>
              </a:rPr>
              <a:t>将运输工具作为</a:t>
            </a:r>
            <a:r>
              <a:rPr lang="zh-CN" altLang="zh-CN" sz="2400" kern="100" dirty="0">
                <a:solidFill>
                  <a:srgbClr val="FF0000"/>
                </a:solidFill>
                <a:latin typeface="宋体" pitchFamily="2" charset="-122"/>
                <a:ea typeface="宋体" pitchFamily="2" charset="-122"/>
                <a:cs typeface="Times New Roman" panose="02020603050405020304" pitchFamily="18" charset="0"/>
              </a:rPr>
              <a:t>临时</a:t>
            </a:r>
            <a:r>
              <a:rPr lang="zh-CN" altLang="zh-CN" sz="2400" kern="100" dirty="0">
                <a:latin typeface="宋体" pitchFamily="2" charset="-122"/>
                <a:ea typeface="宋体" pitchFamily="2" charset="-122"/>
                <a:cs typeface="Times New Roman" panose="02020603050405020304" pitchFamily="18" charset="0"/>
              </a:rPr>
              <a:t>储存设施，不太寻常的功能。</a:t>
            </a:r>
            <a:r>
              <a:rPr lang="en-US" altLang="zh-CN" sz="2400" kern="100" dirty="0">
                <a:latin typeface="宋体" pitchFamily="2" charset="-122"/>
                <a:ea typeface="宋体" pitchFamily="2" charset="-122"/>
                <a:cs typeface="Times New Roman" panose="02020603050405020304" pitchFamily="18" charset="0"/>
              </a:rPr>
              <a:t> </a:t>
            </a:r>
            <a:endParaRPr lang="zh-CN" altLang="zh-CN" sz="2400" kern="100" dirty="0">
              <a:latin typeface="宋体" pitchFamily="2" charset="-122"/>
              <a:ea typeface="宋体" pitchFamily="2" charset="-122"/>
              <a:cs typeface="Times New Roman" panose="02020603050405020304" pitchFamily="18" charset="0"/>
            </a:endParaRPr>
          </a:p>
          <a:p>
            <a:pPr indent="304800" algn="just">
              <a:lnSpc>
                <a:spcPct val="150000"/>
              </a:lnSpc>
              <a:spcAft>
                <a:spcPts val="0"/>
              </a:spcAft>
            </a:pPr>
            <a:r>
              <a:rPr lang="en-US" altLang="zh-CN" sz="2400" kern="100" dirty="0">
                <a:solidFill>
                  <a:srgbClr val="9A57CD"/>
                </a:solidFill>
                <a:latin typeface="宋体" pitchFamily="2" charset="-122"/>
                <a:ea typeface="宋体" pitchFamily="2" charset="-122"/>
                <a:cs typeface="Times New Roman" panose="02020603050405020304" pitchFamily="18" charset="0"/>
              </a:rPr>
              <a:t> </a:t>
            </a:r>
            <a:r>
              <a:rPr lang="zh-CN" altLang="zh-CN" sz="2400" kern="100" dirty="0">
                <a:solidFill>
                  <a:srgbClr val="9A57CD"/>
                </a:solidFill>
                <a:latin typeface="宋体" pitchFamily="2" charset="-122"/>
                <a:ea typeface="宋体" pitchFamily="2" charset="-122"/>
                <a:cs typeface="Times New Roman" panose="02020603050405020304" pitchFamily="18" charset="0"/>
              </a:rPr>
              <a:t> </a:t>
            </a:r>
            <a:r>
              <a:rPr lang="zh-CN" altLang="zh-CN" sz="2400" kern="100" dirty="0" smtClean="0">
                <a:solidFill>
                  <a:srgbClr val="9A57CD"/>
                </a:solidFill>
                <a:latin typeface="宋体" pitchFamily="2" charset="-122"/>
                <a:ea typeface="宋体" pitchFamily="2" charset="-122"/>
                <a:cs typeface="Times New Roman" panose="02020603050405020304" pitchFamily="18" charset="0"/>
              </a:rPr>
              <a:t>（</a:t>
            </a:r>
            <a:r>
              <a:rPr lang="zh-CN" altLang="zh-CN" sz="2400" kern="100" dirty="0">
                <a:solidFill>
                  <a:srgbClr val="9A57CD"/>
                </a:solidFill>
                <a:latin typeface="宋体" pitchFamily="2" charset="-122"/>
                <a:ea typeface="宋体" pitchFamily="2" charset="-122"/>
                <a:cs typeface="Times New Roman" panose="02020603050405020304" pitchFamily="18" charset="0"/>
              </a:rPr>
              <a:t>１）转移中产品需要储存</a:t>
            </a:r>
            <a:r>
              <a:rPr lang="en-US" altLang="zh-CN" sz="2400" kern="100" dirty="0">
                <a:solidFill>
                  <a:srgbClr val="9A57CD"/>
                </a:solidFill>
                <a:latin typeface="宋体" pitchFamily="2" charset="-122"/>
                <a:ea typeface="宋体" pitchFamily="2" charset="-122"/>
                <a:cs typeface="Times New Roman" panose="02020603050405020304" pitchFamily="18" charset="0"/>
              </a:rPr>
              <a:t>(</a:t>
            </a:r>
            <a:r>
              <a:rPr lang="zh-CN" altLang="zh-CN" sz="2400" kern="100" dirty="0">
                <a:solidFill>
                  <a:srgbClr val="9A57CD"/>
                </a:solidFill>
                <a:latin typeface="宋体" pitchFamily="2" charset="-122"/>
                <a:ea typeface="宋体" pitchFamily="2" charset="-122"/>
                <a:cs typeface="Times New Roman" panose="02020603050405020304" pitchFamily="18" charset="0"/>
              </a:rPr>
              <a:t>改道</a:t>
            </a:r>
            <a:r>
              <a:rPr lang="en-US" altLang="zh-CN" sz="2400" kern="100" dirty="0">
                <a:solidFill>
                  <a:srgbClr val="9A57CD"/>
                </a:solidFill>
                <a:latin typeface="宋体" pitchFamily="2" charset="-122"/>
                <a:ea typeface="宋体" pitchFamily="2" charset="-122"/>
                <a:cs typeface="Times New Roman" panose="02020603050405020304" pitchFamily="18" charset="0"/>
              </a:rPr>
              <a:t>) </a:t>
            </a:r>
            <a:endParaRPr lang="zh-CN" altLang="zh-CN" sz="2400" kern="100" dirty="0">
              <a:solidFill>
                <a:srgbClr val="9A57CD"/>
              </a:solidFill>
              <a:latin typeface="宋体" pitchFamily="2" charset="-122"/>
              <a:ea typeface="宋体" pitchFamily="2" charset="-122"/>
              <a:cs typeface="Times New Roman" panose="02020603050405020304" pitchFamily="18" charset="0"/>
            </a:endParaRPr>
          </a:p>
          <a:p>
            <a:pPr indent="304800" algn="just">
              <a:lnSpc>
                <a:spcPct val="150000"/>
              </a:lnSpc>
              <a:spcAft>
                <a:spcPts val="0"/>
              </a:spcAft>
            </a:pPr>
            <a:r>
              <a:rPr lang="en-US" altLang="zh-CN" sz="2400" kern="100" dirty="0">
                <a:latin typeface="宋体" pitchFamily="2" charset="-122"/>
                <a:ea typeface="宋体" pitchFamily="2" charset="-122"/>
                <a:cs typeface="Times New Roman" panose="02020603050405020304" pitchFamily="18" charset="0"/>
              </a:rPr>
              <a:t> </a:t>
            </a:r>
            <a:r>
              <a:rPr lang="zh-CN" altLang="zh-CN" sz="2400" kern="100" dirty="0">
                <a:latin typeface="宋体" pitchFamily="2" charset="-122"/>
                <a:ea typeface="宋体" pitchFamily="2" charset="-122"/>
                <a:cs typeface="Times New Roman" panose="02020603050405020304" pitchFamily="18" charset="0"/>
              </a:rPr>
              <a:t>当储存成本＞装卸成本</a:t>
            </a:r>
            <a:r>
              <a:rPr lang="zh-CN" altLang="en-US" sz="2400" kern="100" dirty="0">
                <a:latin typeface="宋体" pitchFamily="2" charset="-122"/>
                <a:ea typeface="宋体" pitchFamily="2" charset="-122"/>
                <a:cs typeface="Times New Roman" panose="02020603050405020304" pitchFamily="18" charset="0"/>
              </a:rPr>
              <a:t>，</a:t>
            </a:r>
            <a:r>
              <a:rPr lang="zh-CN" altLang="zh-CN" sz="2400" kern="100" dirty="0">
                <a:latin typeface="宋体" pitchFamily="2" charset="-122"/>
                <a:ea typeface="宋体" pitchFamily="2" charset="-122"/>
                <a:cs typeface="Times New Roman" panose="02020603050405020304" pitchFamily="18" charset="0"/>
              </a:rPr>
              <a:t>不放于运输工具中</a:t>
            </a:r>
            <a:r>
              <a:rPr lang="zh-CN" altLang="en-US" sz="2400" kern="100" dirty="0">
                <a:latin typeface="宋体" pitchFamily="2" charset="-122"/>
                <a:ea typeface="宋体" pitchFamily="2" charset="-122"/>
                <a:cs typeface="Times New Roman" panose="02020603050405020304" pitchFamily="18" charset="0"/>
              </a:rPr>
              <a:t>；</a:t>
            </a:r>
            <a:r>
              <a:rPr lang="zh-CN" altLang="zh-CN" sz="2400" kern="100" dirty="0">
                <a:latin typeface="宋体" pitchFamily="2" charset="-122"/>
                <a:ea typeface="宋体" pitchFamily="2" charset="-122"/>
                <a:cs typeface="Times New Roman" panose="02020603050405020304" pitchFamily="18" charset="0"/>
              </a:rPr>
              <a:t>反之，利用运输工具储存。</a:t>
            </a:r>
          </a:p>
          <a:p>
            <a:pPr indent="304800" algn="just">
              <a:lnSpc>
                <a:spcPct val="150000"/>
              </a:lnSpc>
              <a:spcAft>
                <a:spcPts val="0"/>
              </a:spcAft>
            </a:pPr>
            <a:r>
              <a:rPr lang="en-US" altLang="zh-CN" sz="2400" kern="100" dirty="0" smtClean="0">
                <a:latin typeface="宋体" pitchFamily="2" charset="-122"/>
                <a:ea typeface="宋体" pitchFamily="2" charset="-122"/>
                <a:cs typeface="Times New Roman" panose="02020603050405020304" pitchFamily="18" charset="0"/>
              </a:rPr>
              <a:t> </a:t>
            </a:r>
            <a:r>
              <a:rPr lang="zh-CN" altLang="zh-CN" sz="2400" kern="100" dirty="0">
                <a:solidFill>
                  <a:srgbClr val="7030A0"/>
                </a:solidFill>
                <a:latin typeface="宋体" pitchFamily="2" charset="-122"/>
                <a:ea typeface="宋体" pitchFamily="2" charset="-122"/>
                <a:cs typeface="Times New Roman" panose="02020603050405020304" pitchFamily="18" charset="0"/>
              </a:rPr>
              <a:t>（２）仓库空间有限</a:t>
            </a:r>
            <a:r>
              <a:rPr lang="zh-CN" altLang="en-US" sz="2400" kern="100" dirty="0">
                <a:latin typeface="宋体" pitchFamily="2" charset="-122"/>
                <a:ea typeface="宋体" pitchFamily="2" charset="-122"/>
                <a:cs typeface="Times New Roman" panose="02020603050405020304" pitchFamily="18" charset="0"/>
              </a:rPr>
              <a:t>。</a:t>
            </a:r>
            <a:endParaRPr lang="en-US" altLang="zh-CN" sz="2400" kern="100" dirty="0">
              <a:latin typeface="宋体" pitchFamily="2" charset="-122"/>
              <a:ea typeface="宋体" pitchFamily="2" charset="-122"/>
              <a:cs typeface="Times New Roman" panose="02020603050405020304" pitchFamily="18" charset="0"/>
            </a:endParaRPr>
          </a:p>
          <a:p>
            <a:pPr indent="304800" algn="just">
              <a:lnSpc>
                <a:spcPct val="150000"/>
              </a:lnSpc>
              <a:spcAft>
                <a:spcPts val="0"/>
              </a:spcAft>
            </a:pPr>
            <a:r>
              <a:rPr lang="zh-CN" altLang="zh-CN" sz="2400" kern="100" dirty="0">
                <a:latin typeface="宋体" pitchFamily="2" charset="-122"/>
                <a:ea typeface="宋体" pitchFamily="2" charset="-122"/>
                <a:cs typeface="Times New Roman" panose="02020603050405020304" pitchFamily="18" charset="0"/>
              </a:rPr>
              <a:t>采用迂回路线或间接路线到目的地</a:t>
            </a:r>
          </a:p>
          <a:p>
            <a:pPr>
              <a:lnSpc>
                <a:spcPct val="150000"/>
              </a:lnSpc>
            </a:pPr>
            <a:r>
              <a:rPr lang="en-US" altLang="zh-CN" sz="2400" kern="100" dirty="0">
                <a:latin typeface="宋体" pitchFamily="2" charset="-122"/>
                <a:ea typeface="宋体" pitchFamily="2" charset="-122"/>
                <a:cs typeface="Times New Roman" panose="02020603050405020304" pitchFamily="18" charset="0"/>
              </a:rPr>
              <a:t> </a:t>
            </a:r>
            <a:endParaRPr lang="zh-CN" altLang="en-US" sz="2400" dirty="0">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xmlns="" id="{9781884A-0A88-4153-B4AB-2B2D629A0F9E}"/>
              </a:ext>
            </a:extLst>
          </p:cNvPr>
          <p:cNvSpPr txBox="1"/>
          <p:nvPr/>
        </p:nvSpPr>
        <p:spPr>
          <a:xfrm>
            <a:off x="107504" y="481236"/>
            <a:ext cx="4590256" cy="584775"/>
          </a:xfrm>
          <a:prstGeom prst="rect">
            <a:avLst/>
          </a:prstGeom>
          <a:noFill/>
        </p:spPr>
        <p:txBody>
          <a:bodyPr wrap="square" rtlCol="0">
            <a:spAutoFit/>
          </a:bodyPr>
          <a:lstStyle/>
          <a:p>
            <a:r>
              <a:rPr lang="en-US" altLang="zh-CN" sz="3200" b="1" dirty="0" smtClean="0">
                <a:solidFill>
                  <a:srgbClr val="7030A0"/>
                </a:solidFill>
                <a:latin typeface="宋体" pitchFamily="2" charset="-122"/>
                <a:ea typeface="宋体" pitchFamily="2" charset="-122"/>
              </a:rPr>
              <a:t>4</a:t>
            </a:r>
            <a:r>
              <a:rPr lang="zh-CN" altLang="en-US" sz="3200" b="1" dirty="0" smtClean="0">
                <a:solidFill>
                  <a:srgbClr val="7030A0"/>
                </a:solidFill>
                <a:latin typeface="宋体" pitchFamily="2" charset="-122"/>
                <a:ea typeface="宋体" pitchFamily="2" charset="-122"/>
              </a:rPr>
              <a:t>、运</a:t>
            </a:r>
            <a:r>
              <a:rPr lang="zh-CN" altLang="en-US" sz="3200" b="1" dirty="0">
                <a:solidFill>
                  <a:srgbClr val="7030A0"/>
                </a:solidFill>
                <a:latin typeface="宋体" pitchFamily="2" charset="-122"/>
                <a:ea typeface="宋体" pitchFamily="2" charset="-122"/>
              </a:rPr>
              <a:t>输的原理</a:t>
            </a:r>
          </a:p>
        </p:txBody>
      </p:sp>
      <p:sp>
        <p:nvSpPr>
          <p:cNvPr id="3" name="文本框 2">
            <a:extLst>
              <a:ext uri="{FF2B5EF4-FFF2-40B4-BE49-F238E27FC236}">
                <a16:creationId xmlns:a16="http://schemas.microsoft.com/office/drawing/2014/main" xmlns="" id="{895B174C-C0D7-43B5-A8D5-54FD8D9202CD}"/>
              </a:ext>
            </a:extLst>
          </p:cNvPr>
          <p:cNvSpPr txBox="1"/>
          <p:nvPr/>
        </p:nvSpPr>
        <p:spPr>
          <a:xfrm>
            <a:off x="1577564" y="1201316"/>
            <a:ext cx="7098892" cy="1200329"/>
          </a:xfrm>
          <a:prstGeom prst="rect">
            <a:avLst/>
          </a:prstGeom>
          <a:noFill/>
        </p:spPr>
        <p:txBody>
          <a:bodyPr wrap="square" rtlCol="0">
            <a:spAutoFit/>
          </a:bodyPr>
          <a:lstStyle/>
          <a:p>
            <a:pPr indent="304800" algn="just">
              <a:spcAft>
                <a:spcPts val="0"/>
              </a:spcAft>
            </a:pPr>
            <a:r>
              <a:rPr lang="zh-CN" altLang="zh-CN" sz="2400" b="1" kern="100" dirty="0">
                <a:solidFill>
                  <a:srgbClr val="00B050"/>
                </a:solidFill>
                <a:latin typeface="宋体" pitchFamily="2" charset="-122"/>
                <a:ea typeface="宋体" pitchFamily="2" charset="-122"/>
                <a:cs typeface="Times New Roman" panose="02020603050405020304" pitchFamily="18" charset="0"/>
              </a:rPr>
              <a:t>规模原理 </a:t>
            </a:r>
          </a:p>
          <a:p>
            <a:pPr indent="304800" algn="just">
              <a:spcAft>
                <a:spcPts val="0"/>
              </a:spcAft>
            </a:pPr>
            <a:r>
              <a:rPr lang="zh-CN" altLang="zh-CN" sz="2400" kern="100" dirty="0">
                <a:latin typeface="宋体" pitchFamily="2" charset="-122"/>
                <a:ea typeface="宋体" pitchFamily="2" charset="-122"/>
                <a:cs typeface="Times New Roman" panose="02020603050405020304" pitchFamily="18" charset="0"/>
              </a:rPr>
              <a:t>随着一次装运量的增大，每单位重量的运输成本下降。</a:t>
            </a:r>
            <a:r>
              <a:rPr lang="en-US" altLang="zh-CN" sz="2400" kern="100" dirty="0">
                <a:latin typeface="宋体" pitchFamily="2" charset="-122"/>
                <a:ea typeface="宋体" pitchFamily="2" charset="-122"/>
                <a:cs typeface="Times New Roman" panose="02020603050405020304" pitchFamily="18" charset="0"/>
              </a:rPr>
              <a:t>  </a:t>
            </a:r>
            <a:endParaRPr lang="zh-CN" altLang="zh-CN" sz="2400" kern="100" dirty="0">
              <a:latin typeface="宋体" pitchFamily="2" charset="-122"/>
              <a:ea typeface="宋体" pitchFamily="2" charset="-122"/>
              <a:cs typeface="Times New Roman" panose="02020603050405020304" pitchFamily="18" charset="0"/>
            </a:endParaRPr>
          </a:p>
        </p:txBody>
      </p:sp>
      <p:pic>
        <p:nvPicPr>
          <p:cNvPr id="5" name="图形 4" descr="鞭炮">
            <a:extLst>
              <a:ext uri="{FF2B5EF4-FFF2-40B4-BE49-F238E27FC236}">
                <a16:creationId xmlns:a16="http://schemas.microsoft.com/office/drawing/2014/main" xmlns="" id="{7692E1EB-1507-4089-BAC1-4882DF269977}"/>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1165372" y="1697486"/>
            <a:ext cx="416063" cy="416063"/>
          </a:xfrm>
          <a:prstGeom prst="rect">
            <a:avLst/>
          </a:prstGeom>
        </p:spPr>
      </p:pic>
      <p:pic>
        <p:nvPicPr>
          <p:cNvPr id="11" name="图形 10" descr="鞭炮">
            <a:extLst>
              <a:ext uri="{FF2B5EF4-FFF2-40B4-BE49-F238E27FC236}">
                <a16:creationId xmlns:a16="http://schemas.microsoft.com/office/drawing/2014/main" xmlns="" id="{D542A9B4-5A08-42A2-BA47-3A699956BE3E}"/>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1165372" y="4159169"/>
            <a:ext cx="426523" cy="426523"/>
          </a:xfrm>
          <a:prstGeom prst="rect">
            <a:avLst/>
          </a:prstGeom>
        </p:spPr>
      </p:pic>
      <p:pic>
        <p:nvPicPr>
          <p:cNvPr id="12" name="图形 11" descr="鞭炮">
            <a:extLst>
              <a:ext uri="{FF2B5EF4-FFF2-40B4-BE49-F238E27FC236}">
                <a16:creationId xmlns:a16="http://schemas.microsoft.com/office/drawing/2014/main" xmlns="" id="{064F44F7-55AA-4CCB-8300-F8A1EF4479C8}"/>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1152296" y="2809218"/>
            <a:ext cx="408322" cy="408322"/>
          </a:xfrm>
          <a:prstGeom prst="rect">
            <a:avLst/>
          </a:prstGeom>
        </p:spPr>
      </p:pic>
      <p:sp>
        <p:nvSpPr>
          <p:cNvPr id="7" name="文本框 6">
            <a:extLst>
              <a:ext uri="{FF2B5EF4-FFF2-40B4-BE49-F238E27FC236}">
                <a16:creationId xmlns:a16="http://schemas.microsoft.com/office/drawing/2014/main" xmlns="" id="{BE59F35D-4921-4830-91F9-729DC37AB735}"/>
              </a:ext>
            </a:extLst>
          </p:cNvPr>
          <p:cNvSpPr txBox="1"/>
          <p:nvPr/>
        </p:nvSpPr>
        <p:spPr>
          <a:xfrm>
            <a:off x="1577564" y="2425452"/>
            <a:ext cx="6882867" cy="1200329"/>
          </a:xfrm>
          <a:prstGeom prst="rect">
            <a:avLst/>
          </a:prstGeom>
          <a:noFill/>
        </p:spPr>
        <p:txBody>
          <a:bodyPr wrap="square" rtlCol="0">
            <a:spAutoFit/>
          </a:bodyPr>
          <a:lstStyle/>
          <a:p>
            <a:pPr indent="304800" algn="just">
              <a:spcAft>
                <a:spcPts val="0"/>
              </a:spcAft>
            </a:pPr>
            <a:r>
              <a:rPr lang="zh-CN" altLang="zh-CN" sz="2400" b="1" kern="100" dirty="0">
                <a:solidFill>
                  <a:srgbClr val="00B050"/>
                </a:solidFill>
                <a:latin typeface="宋体" pitchFamily="2" charset="-122"/>
                <a:ea typeface="宋体" pitchFamily="2" charset="-122"/>
                <a:cs typeface="Times New Roman" panose="02020603050405020304" pitchFamily="18" charset="0"/>
              </a:rPr>
              <a:t>距离原理</a:t>
            </a:r>
          </a:p>
          <a:p>
            <a:pPr indent="304800" algn="just">
              <a:spcAft>
                <a:spcPts val="0"/>
              </a:spcAft>
            </a:pPr>
            <a:r>
              <a:rPr lang="en-US" altLang="zh-CN" sz="2400" kern="100" dirty="0">
                <a:latin typeface="宋体" pitchFamily="2" charset="-122"/>
                <a:ea typeface="宋体" pitchFamily="2" charset="-122"/>
                <a:cs typeface="Times New Roman" panose="02020603050405020304" pitchFamily="18" charset="0"/>
              </a:rPr>
              <a:t> </a:t>
            </a:r>
            <a:r>
              <a:rPr lang="zh-CN" altLang="zh-CN" sz="2400" kern="100" dirty="0">
                <a:latin typeface="宋体" pitchFamily="2" charset="-122"/>
                <a:ea typeface="宋体" pitchFamily="2" charset="-122"/>
                <a:cs typeface="Times New Roman" panose="02020603050405020304" pitchFamily="18" charset="0"/>
              </a:rPr>
              <a:t>随着运输距离的增加，每单位运输距离的费用减少。 </a:t>
            </a:r>
          </a:p>
        </p:txBody>
      </p:sp>
      <p:sp>
        <p:nvSpPr>
          <p:cNvPr id="8" name="文本框 7">
            <a:extLst>
              <a:ext uri="{FF2B5EF4-FFF2-40B4-BE49-F238E27FC236}">
                <a16:creationId xmlns:a16="http://schemas.microsoft.com/office/drawing/2014/main" xmlns="" id="{ACDD616D-7B6F-4B15-ADE6-D126C73D90D3}"/>
              </a:ext>
            </a:extLst>
          </p:cNvPr>
          <p:cNvSpPr txBox="1"/>
          <p:nvPr/>
        </p:nvSpPr>
        <p:spPr>
          <a:xfrm>
            <a:off x="1547664" y="3745403"/>
            <a:ext cx="6942856" cy="1200329"/>
          </a:xfrm>
          <a:prstGeom prst="rect">
            <a:avLst/>
          </a:prstGeom>
          <a:noFill/>
        </p:spPr>
        <p:txBody>
          <a:bodyPr wrap="square" rtlCol="0">
            <a:spAutoFit/>
          </a:bodyPr>
          <a:lstStyle/>
          <a:p>
            <a:pPr indent="304800" algn="just">
              <a:spcAft>
                <a:spcPts val="0"/>
              </a:spcAft>
            </a:pPr>
            <a:r>
              <a:rPr lang="zh-CN" altLang="zh-CN" sz="2400" b="1" kern="100" dirty="0">
                <a:solidFill>
                  <a:srgbClr val="00B050"/>
                </a:solidFill>
                <a:latin typeface="Calibri" panose="020F0502020204030204" pitchFamily="34" charset="0"/>
                <a:ea typeface="宋体" panose="02010600030101010101" pitchFamily="2" charset="-122"/>
                <a:cs typeface="Times New Roman" panose="02020603050405020304" pitchFamily="18" charset="0"/>
              </a:rPr>
              <a:t>速度原理 </a:t>
            </a:r>
          </a:p>
          <a:p>
            <a:pPr indent="304800" algn="just">
              <a:spcAft>
                <a:spcPts val="0"/>
              </a:spcAft>
            </a:pPr>
            <a:r>
              <a:rPr lang="zh-CN" altLang="zh-CN" sz="2400" kern="100" dirty="0">
                <a:latin typeface="Calibri" panose="020F0502020204030204" pitchFamily="34" charset="0"/>
                <a:ea typeface="宋体" panose="02010600030101010101" pitchFamily="2" charset="-122"/>
                <a:cs typeface="Times New Roman" panose="02020603050405020304" pitchFamily="18" charset="0"/>
              </a:rPr>
              <a:t>速度原理是指完成特定的运输所需的时间越短，其效应价值越高。</a:t>
            </a: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a16="http://schemas.microsoft.com/office/drawing/2014/main" xmlns="" id="{2B64A94A-D87A-4A84-82B9-B01373CCEC5E}"/>
              </a:ext>
            </a:extLst>
          </p:cNvPr>
          <p:cNvGraphicFramePr>
            <a:graphicFrameLocks noGrp="1"/>
          </p:cNvGraphicFramePr>
          <p:nvPr>
            <p:extLst>
              <p:ext uri="{D42A27DB-BD31-4B8C-83A1-F6EECF244321}">
                <p14:modId xmlns:p14="http://schemas.microsoft.com/office/powerpoint/2010/main" xmlns="" val="3147851300"/>
              </p:ext>
            </p:extLst>
          </p:nvPr>
        </p:nvGraphicFramePr>
        <p:xfrm>
          <a:off x="755576" y="625252"/>
          <a:ext cx="7632847" cy="3962400"/>
        </p:xfrm>
        <a:graphic>
          <a:graphicData uri="http://schemas.openxmlformats.org/drawingml/2006/table">
            <a:tbl>
              <a:tblPr firstRow="1" firstCol="1" bandRow="1">
                <a:tableStyleId>{5C22544A-7EE6-4342-B048-85BDC9FD1C3A}</a:tableStyleId>
              </a:tblPr>
              <a:tblGrid>
                <a:gridCol w="2543976">
                  <a:extLst>
                    <a:ext uri="{9D8B030D-6E8A-4147-A177-3AD203B41FA5}">
                      <a16:colId xmlns:a16="http://schemas.microsoft.com/office/drawing/2014/main" xmlns="" val="2790969897"/>
                    </a:ext>
                  </a:extLst>
                </a:gridCol>
                <a:gridCol w="2543976">
                  <a:extLst>
                    <a:ext uri="{9D8B030D-6E8A-4147-A177-3AD203B41FA5}">
                      <a16:colId xmlns:a16="http://schemas.microsoft.com/office/drawing/2014/main" xmlns="" val="3141815441"/>
                    </a:ext>
                  </a:extLst>
                </a:gridCol>
                <a:gridCol w="2544895">
                  <a:extLst>
                    <a:ext uri="{9D8B030D-6E8A-4147-A177-3AD203B41FA5}">
                      <a16:colId xmlns:a16="http://schemas.microsoft.com/office/drawing/2014/main" xmlns="" val="578097975"/>
                    </a:ext>
                  </a:extLst>
                </a:gridCol>
              </a:tblGrid>
              <a:tr h="400040">
                <a:tc>
                  <a:txBody>
                    <a:bodyPr/>
                    <a:lstStyle/>
                    <a:p>
                      <a:pPr algn="ctr">
                        <a:spcAft>
                          <a:spcPts val="0"/>
                        </a:spcAft>
                      </a:pPr>
                      <a:endParaRPr lang="en-US" altLang="zh-CN" sz="2000" kern="100" dirty="0">
                        <a:solidFill>
                          <a:srgbClr val="00B050"/>
                        </a:solidFill>
                        <a:effectLst/>
                        <a:latin typeface="宋体" pitchFamily="2" charset="-122"/>
                        <a:ea typeface="宋体" pitchFamily="2" charset="-122"/>
                      </a:endParaRPr>
                    </a:p>
                    <a:p>
                      <a:pPr algn="ctr">
                        <a:spcAft>
                          <a:spcPts val="0"/>
                        </a:spcAft>
                      </a:pPr>
                      <a:r>
                        <a:rPr lang="zh-CN" sz="2000" kern="100" dirty="0">
                          <a:solidFill>
                            <a:srgbClr val="00B050"/>
                          </a:solidFill>
                          <a:effectLst/>
                          <a:latin typeface="宋体" pitchFamily="2" charset="-122"/>
                          <a:ea typeface="宋体" pitchFamily="2" charset="-122"/>
                        </a:rPr>
                        <a:t>经济形势</a:t>
                      </a:r>
                      <a:endParaRPr lang="zh-CN" sz="2000" kern="100" dirty="0">
                        <a:solidFill>
                          <a:srgbClr val="00B050"/>
                        </a:solidFill>
                        <a:effectLst/>
                        <a:latin typeface="宋体" pitchFamily="2" charset="-122"/>
                        <a:ea typeface="宋体" pitchFamily="2" charset="-122"/>
                        <a:cs typeface="Times New Roman" panose="02020603050405020304" pitchFamily="18" charset="0"/>
                      </a:endParaRPr>
                    </a:p>
                  </a:txBody>
                  <a:tcPr marL="68580" marR="68580" marT="0" marB="0"/>
                </a:tc>
                <a:tc>
                  <a:txBody>
                    <a:bodyPr/>
                    <a:lstStyle/>
                    <a:p>
                      <a:pPr algn="ctr">
                        <a:spcAft>
                          <a:spcPts val="0"/>
                        </a:spcAft>
                      </a:pPr>
                      <a:endParaRPr lang="en-US" altLang="zh-CN" sz="2000" kern="100" dirty="0">
                        <a:solidFill>
                          <a:srgbClr val="00B050"/>
                        </a:solidFill>
                        <a:effectLst/>
                        <a:latin typeface="宋体" pitchFamily="2" charset="-122"/>
                        <a:ea typeface="宋体" pitchFamily="2" charset="-122"/>
                      </a:endParaRPr>
                    </a:p>
                    <a:p>
                      <a:pPr algn="ctr">
                        <a:spcAft>
                          <a:spcPts val="0"/>
                        </a:spcAft>
                      </a:pPr>
                      <a:r>
                        <a:rPr lang="zh-CN" sz="2000" kern="100" dirty="0">
                          <a:solidFill>
                            <a:srgbClr val="00B050"/>
                          </a:solidFill>
                          <a:effectLst/>
                          <a:latin typeface="宋体" pitchFamily="2" charset="-122"/>
                          <a:ea typeface="宋体" pitchFamily="2" charset="-122"/>
                        </a:rPr>
                        <a:t>存在原因</a:t>
                      </a:r>
                      <a:endParaRPr lang="zh-CN" sz="2000" kern="100" dirty="0">
                        <a:solidFill>
                          <a:srgbClr val="00B050"/>
                        </a:solidFill>
                        <a:effectLst/>
                        <a:latin typeface="宋体" pitchFamily="2" charset="-122"/>
                        <a:ea typeface="宋体" pitchFamily="2" charset="-122"/>
                        <a:cs typeface="Times New Roman" panose="02020603050405020304" pitchFamily="18" charset="0"/>
                      </a:endParaRPr>
                    </a:p>
                  </a:txBody>
                  <a:tcPr marL="68580" marR="68580" marT="0" marB="0"/>
                </a:tc>
                <a:tc>
                  <a:txBody>
                    <a:bodyPr/>
                    <a:lstStyle/>
                    <a:p>
                      <a:pPr algn="ctr">
                        <a:spcAft>
                          <a:spcPts val="0"/>
                        </a:spcAft>
                      </a:pPr>
                      <a:endParaRPr lang="en-US" altLang="zh-CN" sz="2000" kern="100" dirty="0">
                        <a:solidFill>
                          <a:srgbClr val="00B050"/>
                        </a:solidFill>
                        <a:effectLst/>
                        <a:latin typeface="宋体" pitchFamily="2" charset="-122"/>
                        <a:ea typeface="宋体" pitchFamily="2" charset="-122"/>
                      </a:endParaRPr>
                    </a:p>
                    <a:p>
                      <a:pPr algn="ctr">
                        <a:spcAft>
                          <a:spcPts val="0"/>
                        </a:spcAft>
                      </a:pPr>
                      <a:r>
                        <a:rPr lang="zh-CN" sz="2000" kern="100" dirty="0">
                          <a:solidFill>
                            <a:srgbClr val="00B050"/>
                          </a:solidFill>
                          <a:effectLst/>
                          <a:latin typeface="宋体" pitchFamily="2" charset="-122"/>
                          <a:ea typeface="宋体" pitchFamily="2" charset="-122"/>
                        </a:rPr>
                        <a:t>举例</a:t>
                      </a:r>
                      <a:endParaRPr lang="zh-CN" sz="2000" kern="100" dirty="0">
                        <a:solidFill>
                          <a:srgbClr val="00B050"/>
                        </a:solidFill>
                        <a:effectLst/>
                        <a:latin typeface="宋体" pitchFamily="2" charset="-122"/>
                        <a:ea typeface="宋体"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473631428"/>
                  </a:ext>
                </a:extLst>
              </a:tr>
              <a:tr h="1088132">
                <a:tc>
                  <a:txBody>
                    <a:bodyPr/>
                    <a:lstStyle/>
                    <a:p>
                      <a:pPr algn="ctr">
                        <a:spcAft>
                          <a:spcPts val="0"/>
                        </a:spcAft>
                      </a:pPr>
                      <a:r>
                        <a:rPr lang="en-US" sz="2000" kern="100" dirty="0">
                          <a:effectLst/>
                          <a:latin typeface="宋体" pitchFamily="2" charset="-122"/>
                          <a:ea typeface="宋体" pitchFamily="2" charset="-122"/>
                        </a:rPr>
                        <a:t> </a:t>
                      </a:r>
                      <a:endParaRPr lang="zh-CN" sz="2000" kern="100" dirty="0">
                        <a:effectLst/>
                        <a:latin typeface="宋体" pitchFamily="2" charset="-122"/>
                        <a:ea typeface="宋体" pitchFamily="2" charset="-122"/>
                      </a:endParaRPr>
                    </a:p>
                    <a:p>
                      <a:pPr algn="ctr">
                        <a:spcAft>
                          <a:spcPts val="0"/>
                        </a:spcAft>
                      </a:pPr>
                      <a:r>
                        <a:rPr lang="en-US" sz="2000" kern="100" dirty="0">
                          <a:effectLst/>
                          <a:latin typeface="宋体" pitchFamily="2" charset="-122"/>
                          <a:ea typeface="宋体" pitchFamily="2" charset="-122"/>
                        </a:rPr>
                        <a:t> </a:t>
                      </a:r>
                      <a:endParaRPr lang="zh-CN" sz="2000" kern="100" dirty="0">
                        <a:effectLst/>
                        <a:latin typeface="宋体" pitchFamily="2" charset="-122"/>
                        <a:ea typeface="宋体" pitchFamily="2" charset="-122"/>
                      </a:endParaRPr>
                    </a:p>
                    <a:p>
                      <a:pPr algn="ctr">
                        <a:spcAft>
                          <a:spcPts val="0"/>
                        </a:spcAft>
                      </a:pPr>
                      <a:r>
                        <a:rPr lang="zh-CN" sz="2000" b="0" kern="100" dirty="0">
                          <a:solidFill>
                            <a:srgbClr val="FF00FF"/>
                          </a:solidFill>
                          <a:effectLst/>
                          <a:latin typeface="宋体" pitchFamily="2" charset="-122"/>
                          <a:ea typeface="宋体" pitchFamily="2" charset="-122"/>
                        </a:rPr>
                        <a:t>规模经济</a:t>
                      </a:r>
                      <a:endParaRPr lang="zh-CN" sz="2000" b="0" kern="100" dirty="0">
                        <a:solidFill>
                          <a:srgbClr val="FF00FF"/>
                        </a:solidFill>
                        <a:effectLst/>
                        <a:latin typeface="宋体" pitchFamily="2" charset="-122"/>
                        <a:ea typeface="宋体" pitchFamily="2" charset="-122"/>
                        <a:cs typeface="Times New Roman" panose="02020603050405020304" pitchFamily="18" charset="0"/>
                      </a:endParaRPr>
                    </a:p>
                  </a:txBody>
                  <a:tcPr marL="68580" marR="68580" marT="0" marB="0"/>
                </a:tc>
                <a:tc>
                  <a:txBody>
                    <a:bodyPr/>
                    <a:lstStyle/>
                    <a:p>
                      <a:pPr algn="just">
                        <a:spcAft>
                          <a:spcPts val="0"/>
                        </a:spcAft>
                      </a:pPr>
                      <a:r>
                        <a:rPr lang="en-US" sz="2000" kern="100" dirty="0">
                          <a:effectLst/>
                          <a:latin typeface="宋体" pitchFamily="2" charset="-122"/>
                          <a:ea typeface="宋体" pitchFamily="2" charset="-122"/>
                        </a:rPr>
                        <a:t> </a:t>
                      </a:r>
                      <a:endParaRPr lang="zh-CN" sz="2000" kern="100" dirty="0">
                        <a:effectLst/>
                        <a:latin typeface="宋体" pitchFamily="2" charset="-122"/>
                        <a:ea typeface="宋体" pitchFamily="2" charset="-122"/>
                      </a:endParaRPr>
                    </a:p>
                    <a:p>
                      <a:pPr algn="just">
                        <a:spcAft>
                          <a:spcPts val="0"/>
                        </a:spcAft>
                      </a:pPr>
                      <a:r>
                        <a:rPr lang="en-US" sz="2000" kern="100" dirty="0">
                          <a:effectLst/>
                          <a:latin typeface="宋体" pitchFamily="2" charset="-122"/>
                          <a:ea typeface="宋体" pitchFamily="2" charset="-122"/>
                        </a:rPr>
                        <a:t>1</a:t>
                      </a:r>
                      <a:r>
                        <a:rPr lang="zh-CN" sz="2000" kern="100" dirty="0">
                          <a:effectLst/>
                          <a:latin typeface="宋体" pitchFamily="2" charset="-122"/>
                          <a:ea typeface="宋体" pitchFamily="2" charset="-122"/>
                        </a:rPr>
                        <a:t>、固定费用可以按整票货物量分摊</a:t>
                      </a:r>
                    </a:p>
                    <a:p>
                      <a:pPr algn="just">
                        <a:spcAft>
                          <a:spcPts val="0"/>
                        </a:spcAft>
                      </a:pPr>
                      <a:r>
                        <a:rPr lang="en-US" sz="2000" kern="100" dirty="0">
                          <a:effectLst/>
                          <a:latin typeface="宋体" pitchFamily="2" charset="-122"/>
                          <a:ea typeface="宋体" pitchFamily="2" charset="-122"/>
                        </a:rPr>
                        <a:t>2</a:t>
                      </a:r>
                      <a:r>
                        <a:rPr lang="zh-CN" sz="2000" kern="100" dirty="0">
                          <a:effectLst/>
                          <a:latin typeface="宋体" pitchFamily="2" charset="-122"/>
                          <a:ea typeface="宋体" pitchFamily="2" charset="-122"/>
                        </a:rPr>
                        <a:t>、享受运价折扣</a:t>
                      </a:r>
                      <a:endParaRPr lang="zh-CN" sz="2000" kern="100" dirty="0">
                        <a:effectLst/>
                        <a:latin typeface="宋体" pitchFamily="2" charset="-122"/>
                        <a:ea typeface="宋体" pitchFamily="2" charset="-122"/>
                        <a:cs typeface="Times New Roman" panose="02020603050405020304" pitchFamily="18" charset="0"/>
                      </a:endParaRPr>
                    </a:p>
                  </a:txBody>
                  <a:tcPr marL="68580" marR="68580" marT="0" marB="0"/>
                </a:tc>
                <a:tc>
                  <a:txBody>
                    <a:bodyPr/>
                    <a:lstStyle/>
                    <a:p>
                      <a:pPr algn="just">
                        <a:spcAft>
                          <a:spcPts val="0"/>
                        </a:spcAft>
                      </a:pPr>
                      <a:r>
                        <a:rPr lang="en-US" sz="2000" kern="100" dirty="0">
                          <a:effectLst/>
                          <a:latin typeface="宋体" pitchFamily="2" charset="-122"/>
                          <a:ea typeface="宋体" pitchFamily="2" charset="-122"/>
                        </a:rPr>
                        <a:t>1</a:t>
                      </a:r>
                      <a:r>
                        <a:rPr lang="zh-CN" sz="2000" kern="100" dirty="0">
                          <a:effectLst/>
                          <a:latin typeface="宋体" pitchFamily="2" charset="-122"/>
                          <a:ea typeface="宋体" pitchFamily="2" charset="-122"/>
                        </a:rPr>
                        <a:t>、整车运输</a:t>
                      </a:r>
                      <a:r>
                        <a:rPr lang="zh-CN" sz="2000" kern="100" dirty="0" smtClean="0">
                          <a:effectLst/>
                          <a:latin typeface="宋体" pitchFamily="2" charset="-122"/>
                          <a:ea typeface="宋体" pitchFamily="2" charset="-122"/>
                        </a:rPr>
                        <a:t>的</a:t>
                      </a:r>
                      <a:r>
                        <a:rPr lang="zh-CN" altLang="en-US" sz="2000" kern="100" dirty="0" smtClean="0">
                          <a:effectLst/>
                          <a:latin typeface="宋体" pitchFamily="2" charset="-122"/>
                          <a:ea typeface="宋体" pitchFamily="2" charset="-122"/>
                        </a:rPr>
                        <a:t>每</a:t>
                      </a:r>
                      <a:r>
                        <a:rPr lang="zh-CN" sz="2000" kern="100" dirty="0" smtClean="0">
                          <a:effectLst/>
                          <a:latin typeface="宋体" pitchFamily="2" charset="-122"/>
                          <a:ea typeface="宋体" pitchFamily="2" charset="-122"/>
                        </a:rPr>
                        <a:t>单</a:t>
                      </a:r>
                      <a:r>
                        <a:rPr lang="zh-CN" sz="2000" kern="100" dirty="0">
                          <a:effectLst/>
                          <a:latin typeface="宋体" pitchFamily="2" charset="-122"/>
                          <a:ea typeface="宋体" pitchFamily="2" charset="-122"/>
                        </a:rPr>
                        <a:t>位成本低</a:t>
                      </a:r>
                      <a:r>
                        <a:rPr lang="zh-CN" sz="2000" kern="100" dirty="0" smtClean="0">
                          <a:effectLst/>
                          <a:latin typeface="宋体" pitchFamily="2" charset="-122"/>
                          <a:ea typeface="宋体" pitchFamily="2" charset="-122"/>
                        </a:rPr>
                        <a:t>于</a:t>
                      </a:r>
                      <a:r>
                        <a:rPr lang="zh-CN" altLang="en-US" sz="2000" kern="100" dirty="0" smtClean="0">
                          <a:effectLst/>
                          <a:latin typeface="宋体" pitchFamily="2" charset="-122"/>
                          <a:ea typeface="宋体" pitchFamily="2" charset="-122"/>
                        </a:rPr>
                        <a:t>零担</a:t>
                      </a:r>
                      <a:r>
                        <a:rPr lang="zh-CN" sz="2000" kern="100" dirty="0" smtClean="0">
                          <a:effectLst/>
                          <a:latin typeface="宋体" pitchFamily="2" charset="-122"/>
                          <a:ea typeface="宋体" pitchFamily="2" charset="-122"/>
                        </a:rPr>
                        <a:t>运</a:t>
                      </a:r>
                      <a:r>
                        <a:rPr lang="zh-CN" sz="2000" kern="100" dirty="0">
                          <a:effectLst/>
                          <a:latin typeface="宋体" pitchFamily="2" charset="-122"/>
                          <a:ea typeface="宋体" pitchFamily="2" charset="-122"/>
                        </a:rPr>
                        <a:t>输</a:t>
                      </a:r>
                    </a:p>
                    <a:p>
                      <a:pPr algn="just">
                        <a:spcAft>
                          <a:spcPts val="0"/>
                        </a:spcAft>
                      </a:pPr>
                      <a:r>
                        <a:rPr lang="en-US" sz="2000" kern="100" dirty="0">
                          <a:effectLst/>
                          <a:latin typeface="宋体" pitchFamily="2" charset="-122"/>
                          <a:ea typeface="宋体" pitchFamily="2" charset="-122"/>
                        </a:rPr>
                        <a:t>2</a:t>
                      </a:r>
                      <a:r>
                        <a:rPr lang="zh-CN" sz="2000" kern="100" dirty="0">
                          <a:effectLst/>
                          <a:latin typeface="宋体" pitchFamily="2" charset="-122"/>
                          <a:ea typeface="宋体" pitchFamily="2" charset="-122"/>
                        </a:rPr>
                        <a:t>、能力较大的运输工具</a:t>
                      </a:r>
                      <a:r>
                        <a:rPr lang="zh-CN" sz="2000" kern="100" dirty="0" smtClean="0">
                          <a:effectLst/>
                          <a:latin typeface="宋体" pitchFamily="2" charset="-122"/>
                          <a:ea typeface="宋体" pitchFamily="2" charset="-122"/>
                        </a:rPr>
                        <a:t>的</a:t>
                      </a:r>
                      <a:r>
                        <a:rPr lang="zh-CN" altLang="en-US" sz="2000" kern="100" dirty="0" smtClean="0">
                          <a:effectLst/>
                          <a:latin typeface="宋体" pitchFamily="2" charset="-122"/>
                          <a:ea typeface="宋体" pitchFamily="2" charset="-122"/>
                        </a:rPr>
                        <a:t>每</a:t>
                      </a:r>
                      <a:r>
                        <a:rPr lang="zh-CN" sz="2000" kern="100" dirty="0" smtClean="0">
                          <a:effectLst/>
                          <a:latin typeface="宋体" pitchFamily="2" charset="-122"/>
                          <a:ea typeface="宋体" pitchFamily="2" charset="-122"/>
                        </a:rPr>
                        <a:t>单</a:t>
                      </a:r>
                      <a:r>
                        <a:rPr lang="zh-CN" sz="2000" kern="100" dirty="0">
                          <a:effectLst/>
                          <a:latin typeface="宋体" pitchFamily="2" charset="-122"/>
                          <a:ea typeface="宋体" pitchFamily="2" charset="-122"/>
                        </a:rPr>
                        <a:t>位运输成本要低于能力较小的运输工具</a:t>
                      </a:r>
                      <a:endParaRPr lang="zh-CN" sz="2000" kern="100" dirty="0">
                        <a:effectLst/>
                        <a:latin typeface="宋体" pitchFamily="2" charset="-122"/>
                        <a:ea typeface="宋体"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112463015"/>
                  </a:ext>
                </a:extLst>
              </a:tr>
              <a:tr h="870506">
                <a:tc>
                  <a:txBody>
                    <a:bodyPr/>
                    <a:lstStyle/>
                    <a:p>
                      <a:pPr algn="just">
                        <a:spcAft>
                          <a:spcPts val="0"/>
                        </a:spcAft>
                      </a:pPr>
                      <a:r>
                        <a:rPr lang="en-US" sz="2000" b="0" kern="100" dirty="0">
                          <a:solidFill>
                            <a:schemeClr val="tx1"/>
                          </a:solidFill>
                          <a:effectLst/>
                          <a:latin typeface="宋体" pitchFamily="2" charset="-122"/>
                          <a:ea typeface="宋体" pitchFamily="2" charset="-122"/>
                        </a:rPr>
                        <a:t> </a:t>
                      </a:r>
                      <a:endParaRPr lang="zh-CN" sz="2000" b="0" kern="100" dirty="0">
                        <a:solidFill>
                          <a:schemeClr val="tx1"/>
                        </a:solidFill>
                        <a:effectLst/>
                        <a:latin typeface="宋体" pitchFamily="2" charset="-122"/>
                        <a:ea typeface="宋体" pitchFamily="2" charset="-122"/>
                      </a:endParaRPr>
                    </a:p>
                    <a:p>
                      <a:pPr indent="533400" algn="just">
                        <a:spcAft>
                          <a:spcPts val="0"/>
                        </a:spcAft>
                      </a:pPr>
                      <a:r>
                        <a:rPr lang="zh-CN" sz="2000" b="0" kern="100" dirty="0">
                          <a:solidFill>
                            <a:srgbClr val="FF00FF"/>
                          </a:solidFill>
                          <a:effectLst/>
                          <a:latin typeface="宋体" pitchFamily="2" charset="-122"/>
                          <a:ea typeface="宋体" pitchFamily="2" charset="-122"/>
                        </a:rPr>
                        <a:t>距离经济</a:t>
                      </a:r>
                      <a:endParaRPr lang="zh-CN" sz="2000" b="0" kern="100" dirty="0">
                        <a:solidFill>
                          <a:srgbClr val="FF00FF"/>
                        </a:solidFill>
                        <a:effectLst/>
                        <a:latin typeface="宋体" pitchFamily="2" charset="-122"/>
                        <a:ea typeface="宋体" pitchFamily="2" charset="-122"/>
                        <a:cs typeface="Times New Roman" panose="02020603050405020304" pitchFamily="18" charset="0"/>
                      </a:endParaRPr>
                    </a:p>
                  </a:txBody>
                  <a:tcPr marL="68580" marR="68580" marT="0" marB="0"/>
                </a:tc>
                <a:tc>
                  <a:txBody>
                    <a:bodyPr/>
                    <a:lstStyle/>
                    <a:p>
                      <a:pPr algn="just">
                        <a:spcAft>
                          <a:spcPts val="0"/>
                        </a:spcAft>
                      </a:pPr>
                      <a:r>
                        <a:rPr lang="en-US" sz="2000" kern="100" dirty="0">
                          <a:effectLst/>
                          <a:latin typeface="宋体" pitchFamily="2" charset="-122"/>
                          <a:ea typeface="宋体" pitchFamily="2" charset="-122"/>
                        </a:rPr>
                        <a:t>1</a:t>
                      </a:r>
                      <a:r>
                        <a:rPr lang="zh-CN" sz="2000" kern="100" dirty="0">
                          <a:effectLst/>
                          <a:latin typeface="宋体" pitchFamily="2" charset="-122"/>
                          <a:ea typeface="宋体" pitchFamily="2" charset="-122"/>
                        </a:rPr>
                        <a:t>、分摊到每单位距离的装卸费用随距离的增加而减少</a:t>
                      </a:r>
                    </a:p>
                    <a:p>
                      <a:pPr algn="just">
                        <a:spcAft>
                          <a:spcPts val="0"/>
                        </a:spcAft>
                      </a:pPr>
                      <a:r>
                        <a:rPr lang="en-US" sz="2000" kern="100" dirty="0">
                          <a:effectLst/>
                          <a:latin typeface="宋体" pitchFamily="2" charset="-122"/>
                          <a:ea typeface="宋体" pitchFamily="2" charset="-122"/>
                        </a:rPr>
                        <a:t>2</a:t>
                      </a:r>
                      <a:r>
                        <a:rPr lang="zh-CN" sz="2000" kern="100" dirty="0">
                          <a:effectLst/>
                          <a:latin typeface="宋体" pitchFamily="2" charset="-122"/>
                          <a:ea typeface="宋体" pitchFamily="2" charset="-122"/>
                        </a:rPr>
                        <a:t>、费率随距离的增加而减少</a:t>
                      </a:r>
                      <a:endParaRPr lang="zh-CN" sz="2000" kern="100" dirty="0">
                        <a:effectLst/>
                        <a:latin typeface="宋体" pitchFamily="2" charset="-122"/>
                        <a:ea typeface="宋体" pitchFamily="2" charset="-122"/>
                        <a:cs typeface="Times New Roman" panose="02020603050405020304" pitchFamily="18" charset="0"/>
                      </a:endParaRPr>
                    </a:p>
                  </a:txBody>
                  <a:tcPr marL="68580" marR="68580" marT="0" marB="0"/>
                </a:tc>
                <a:tc>
                  <a:txBody>
                    <a:bodyPr/>
                    <a:lstStyle/>
                    <a:p>
                      <a:pPr algn="just">
                        <a:spcAft>
                          <a:spcPts val="0"/>
                        </a:spcAft>
                      </a:pPr>
                      <a:r>
                        <a:rPr lang="en-US" sz="2000" kern="100" dirty="0">
                          <a:effectLst/>
                          <a:latin typeface="宋体" pitchFamily="2" charset="-122"/>
                          <a:ea typeface="宋体" pitchFamily="2" charset="-122"/>
                        </a:rPr>
                        <a:t>800</a:t>
                      </a:r>
                      <a:r>
                        <a:rPr lang="zh-CN" sz="2000" kern="100" dirty="0">
                          <a:effectLst/>
                          <a:latin typeface="宋体" pitchFamily="2" charset="-122"/>
                          <a:ea typeface="宋体" pitchFamily="2" charset="-122"/>
                        </a:rPr>
                        <a:t>公里的一次装卸成本要低于</a:t>
                      </a:r>
                      <a:r>
                        <a:rPr lang="en-US" sz="2000" kern="100" dirty="0">
                          <a:effectLst/>
                          <a:latin typeface="宋体" pitchFamily="2" charset="-122"/>
                          <a:ea typeface="宋体" pitchFamily="2" charset="-122"/>
                        </a:rPr>
                        <a:t>400</a:t>
                      </a:r>
                      <a:r>
                        <a:rPr lang="zh-CN" sz="2000" kern="100" dirty="0">
                          <a:effectLst/>
                          <a:latin typeface="宋体" pitchFamily="2" charset="-122"/>
                          <a:ea typeface="宋体" pitchFamily="2" charset="-122"/>
                        </a:rPr>
                        <a:t>公里二次装卸</a:t>
                      </a:r>
                      <a:endParaRPr lang="zh-CN" sz="2000" kern="100" dirty="0">
                        <a:effectLst/>
                        <a:latin typeface="宋体" pitchFamily="2" charset="-122"/>
                        <a:ea typeface="宋体"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164848939"/>
                  </a:ext>
                </a:extLst>
              </a:tr>
            </a:tbl>
          </a:graphicData>
        </a:graphic>
      </p:graphicFrame>
      <p:sp>
        <p:nvSpPr>
          <p:cNvPr id="2" name="文本框 1">
            <a:extLst>
              <a:ext uri="{FF2B5EF4-FFF2-40B4-BE49-F238E27FC236}">
                <a16:creationId xmlns:a16="http://schemas.microsoft.com/office/drawing/2014/main" xmlns="" id="{07E14357-68C2-4631-9B3B-3EFA936845E2}"/>
              </a:ext>
            </a:extLst>
          </p:cNvPr>
          <p:cNvSpPr txBox="1"/>
          <p:nvPr/>
        </p:nvSpPr>
        <p:spPr>
          <a:xfrm>
            <a:off x="1547664" y="4729708"/>
            <a:ext cx="5928093" cy="707886"/>
          </a:xfrm>
          <a:prstGeom prst="rect">
            <a:avLst/>
          </a:prstGeom>
          <a:noFill/>
        </p:spPr>
        <p:txBody>
          <a:bodyPr wrap="square" rtlCol="0">
            <a:spAutoFit/>
          </a:bodyPr>
          <a:lstStyle/>
          <a:p>
            <a:endParaRPr lang="en-US" altLang="zh-CN" sz="2000" dirty="0">
              <a:latin typeface="宋体" pitchFamily="2" charset="-122"/>
              <a:ea typeface="宋体" pitchFamily="2" charset="-122"/>
            </a:endParaRPr>
          </a:p>
          <a:p>
            <a:r>
              <a:rPr lang="zh-CN" altLang="en-US" sz="2000" dirty="0">
                <a:solidFill>
                  <a:srgbClr val="C00000"/>
                </a:solidFill>
                <a:latin typeface="宋体" pitchFamily="2" charset="-122"/>
                <a:ea typeface="宋体" pitchFamily="2" charset="-122"/>
              </a:rPr>
              <a:t>这两条是从事运输管理与营运时的两项基要的原</a:t>
            </a:r>
            <a:r>
              <a:rPr lang="zh-CN" altLang="en-US" sz="2000" dirty="0" smtClean="0">
                <a:solidFill>
                  <a:srgbClr val="C00000"/>
                </a:solidFill>
                <a:latin typeface="宋体" pitchFamily="2" charset="-122"/>
                <a:ea typeface="宋体" pitchFamily="2" charset="-122"/>
              </a:rPr>
              <a:t>则！</a:t>
            </a:r>
            <a:endParaRPr lang="zh-CN" altLang="en-US" sz="2000" dirty="0">
              <a:solidFill>
                <a:srgbClr val="C00000"/>
              </a:solidFill>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3A8767CE-6346-4233-8C01-3A72E4F351C9}"/>
              </a:ext>
            </a:extLst>
          </p:cNvPr>
          <p:cNvSpPr txBox="1"/>
          <p:nvPr/>
        </p:nvSpPr>
        <p:spPr>
          <a:xfrm>
            <a:off x="1043608" y="625252"/>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任务解析</a:t>
            </a:r>
            <a:endParaRPr lang="zh-CN" altLang="en-US" sz="2800" b="1" dirty="0">
              <a:solidFill>
                <a:srgbClr val="7030A0"/>
              </a:solidFill>
              <a:latin typeface="宋体" pitchFamily="2" charset="-122"/>
              <a:ea typeface="宋体" pitchFamily="2" charset="-122"/>
            </a:endParaRPr>
          </a:p>
        </p:txBody>
      </p:sp>
      <p:sp>
        <p:nvSpPr>
          <p:cNvPr id="3" name="矩形 2">
            <a:extLst>
              <a:ext uri="{FF2B5EF4-FFF2-40B4-BE49-F238E27FC236}">
                <a16:creationId xmlns:a16="http://schemas.microsoft.com/office/drawing/2014/main" xmlns="" id="{7763D686-9A1D-4472-8308-5A2AA6B03181}"/>
              </a:ext>
            </a:extLst>
          </p:cNvPr>
          <p:cNvSpPr/>
          <p:nvPr/>
        </p:nvSpPr>
        <p:spPr>
          <a:xfrm>
            <a:off x="1259632" y="1498441"/>
            <a:ext cx="7128792" cy="3375283"/>
          </a:xfrm>
          <a:prstGeom prst="rect">
            <a:avLst/>
          </a:prstGeom>
        </p:spPr>
        <p:txBody>
          <a:bodyPr wrap="square">
            <a:spAutoFit/>
          </a:bodyPr>
          <a:lstStyle/>
          <a:p>
            <a:pPr indent="304800" algn="just">
              <a:lnSpc>
                <a:spcPts val="3200"/>
              </a:lnSpc>
              <a:spcAft>
                <a:spcPts val="0"/>
              </a:spcAft>
            </a:pPr>
            <a:r>
              <a:rPr lang="en-US" altLang="zh-CN" sz="2400" kern="100" dirty="0">
                <a:latin typeface="宋体" pitchFamily="2" charset="-122"/>
                <a:ea typeface="宋体" pitchFamily="2" charset="-122"/>
                <a:cs typeface="Times New Roman" panose="02020603050405020304" pitchFamily="18" charset="0"/>
              </a:rPr>
              <a:t>  </a:t>
            </a:r>
            <a:r>
              <a:rPr lang="zh-CN" altLang="zh-CN" sz="2400" kern="100" dirty="0" smtClean="0">
                <a:latin typeface="宋体" pitchFamily="2" charset="-122"/>
                <a:ea typeface="宋体" pitchFamily="2" charset="-122"/>
                <a:cs typeface="Times New Roman" panose="02020603050405020304" pitchFamily="18" charset="0"/>
              </a:rPr>
              <a:t>运</a:t>
            </a:r>
            <a:r>
              <a:rPr lang="zh-CN" altLang="zh-CN" sz="2400" kern="100" dirty="0">
                <a:latin typeface="宋体" pitchFamily="2" charset="-122"/>
                <a:ea typeface="宋体" pitchFamily="2" charset="-122"/>
                <a:cs typeface="Times New Roman" panose="02020603050405020304" pitchFamily="18" charset="0"/>
              </a:rPr>
              <a:t>输是用设备和工具，将物品从一地点向另一地点运送的物流活动。其中包括集货、分配、搬运、中转、装入、卸下、分散等一系列操作。黑龙江的哈尔滨，新疆的乌鲁木齐都可以吃到海南的新鲜蔬菜这一实例就说明了运输的实质，可以创造空间价值，实现产品的使用价值。</a:t>
            </a:r>
          </a:p>
          <a:p>
            <a:pPr indent="304800" algn="just">
              <a:lnSpc>
                <a:spcPts val="3200"/>
              </a:lnSpc>
              <a:spcAft>
                <a:spcPts val="0"/>
              </a:spcAft>
            </a:pPr>
            <a:r>
              <a:rPr lang="en-US" altLang="zh-CN" sz="2400" kern="100" dirty="0">
                <a:latin typeface="宋体" pitchFamily="2" charset="-122"/>
                <a:ea typeface="宋体" pitchFamily="2" charset="-122"/>
                <a:cs typeface="Times New Roman" panose="02020603050405020304" pitchFamily="18" charset="0"/>
              </a:rPr>
              <a:t>     </a:t>
            </a:r>
          </a:p>
          <a:p>
            <a:pPr indent="304800" algn="just">
              <a:lnSpc>
                <a:spcPts val="3200"/>
              </a:lnSpc>
              <a:spcAft>
                <a:spcPts val="0"/>
              </a:spcAft>
            </a:pPr>
            <a:r>
              <a:rPr lang="en-US" altLang="zh-CN" sz="2400" kern="100" dirty="0">
                <a:latin typeface="宋体" pitchFamily="2" charset="-122"/>
                <a:ea typeface="宋体" pitchFamily="2" charset="-122"/>
                <a:cs typeface="Times New Roman" panose="02020603050405020304" pitchFamily="18" charset="0"/>
              </a:rPr>
              <a:t>  </a:t>
            </a:r>
            <a:r>
              <a:rPr lang="zh-CN" altLang="zh-CN" sz="2400" kern="100" dirty="0">
                <a:latin typeface="宋体" pitchFamily="2" charset="-122"/>
                <a:ea typeface="宋体" pitchFamily="2" charset="-122"/>
                <a:cs typeface="Times New Roman" panose="02020603050405020304" pitchFamily="18" charset="0"/>
              </a:rPr>
              <a:t>运输的功能包括产品的转移和产品储存</a:t>
            </a:r>
            <a:r>
              <a:rPr lang="en-US" altLang="zh-CN" sz="2400" kern="100" dirty="0">
                <a:latin typeface="宋体" pitchFamily="2" charset="-122"/>
                <a:ea typeface="宋体" pitchFamily="2" charset="-122"/>
                <a:cs typeface="Times New Roman" panose="02020603050405020304" pitchFamily="18" charset="0"/>
              </a:rPr>
              <a:t> </a:t>
            </a:r>
            <a:endParaRPr lang="zh-CN" altLang="zh-CN" sz="2400" kern="100" dirty="0">
              <a:effectLst/>
              <a:latin typeface="宋体" pitchFamily="2" charset="-122"/>
              <a:ea typeface="宋体"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cstate="print"/>
          <a:srcRect/>
          <a:stretch>
            <a:fillRect/>
          </a:stretch>
        </p:blipFill>
        <p:spPr bwMode="auto">
          <a:xfrm>
            <a:off x="3203848" y="985292"/>
            <a:ext cx="5172075" cy="4152900"/>
          </a:xfrm>
          <a:prstGeom prst="rect">
            <a:avLst/>
          </a:prstGeom>
          <a:noFill/>
          <a:ln w="9525">
            <a:noFill/>
            <a:miter lim="800000"/>
            <a:headEnd/>
            <a:tailEnd/>
          </a:ln>
        </p:spPr>
      </p:pic>
      <p:pic>
        <p:nvPicPr>
          <p:cNvPr id="8197" name="Picture 5"/>
          <p:cNvPicPr>
            <a:picLocks noChangeAspect="1" noChangeArrowheads="1"/>
          </p:cNvPicPr>
          <p:nvPr/>
        </p:nvPicPr>
        <p:blipFill>
          <a:blip r:embed="rId3" cstate="print"/>
          <a:srcRect/>
          <a:stretch>
            <a:fillRect/>
          </a:stretch>
        </p:blipFill>
        <p:spPr bwMode="auto">
          <a:xfrm>
            <a:off x="755576" y="769268"/>
            <a:ext cx="1728192" cy="17052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6300192" y="4009628"/>
            <a:ext cx="2600086" cy="1417340"/>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251520" y="265212"/>
            <a:ext cx="5153025" cy="46672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8F3E6B61-C146-4AD6-ADE4-56EC001ACF9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849388"/>
            <a:ext cx="2332004" cy="2263223"/>
          </a:xfrm>
          <a:prstGeom prst="rect">
            <a:avLst/>
          </a:prstGeom>
        </p:spPr>
      </p:pic>
      <p:pic>
        <p:nvPicPr>
          <p:cNvPr id="7" name="图形 6" descr="指向右边的反手食指">
            <a:extLst>
              <a:ext uri="{FF2B5EF4-FFF2-40B4-BE49-F238E27FC236}">
                <a16:creationId xmlns:a16="http://schemas.microsoft.com/office/drawing/2014/main" xmlns="" id="{96F5D61F-9773-4DE5-8B19-11A981554027}"/>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1637400"/>
            <a:ext cx="482352" cy="482352"/>
          </a:xfrm>
          <a:prstGeom prst="rect">
            <a:avLst/>
          </a:prstGeom>
        </p:spPr>
      </p:pic>
      <p:pic>
        <p:nvPicPr>
          <p:cNvPr id="13" name="图形 12" descr="指向右边的反手食指">
            <a:extLst>
              <a:ext uri="{FF2B5EF4-FFF2-40B4-BE49-F238E27FC236}">
                <a16:creationId xmlns:a16="http://schemas.microsoft.com/office/drawing/2014/main" xmlns="" id="{CE713D77-2F54-432E-A2B0-C14C687FB496}"/>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2327248"/>
            <a:ext cx="482352" cy="482352"/>
          </a:xfrm>
          <a:prstGeom prst="rect">
            <a:avLst/>
          </a:prstGeom>
        </p:spPr>
      </p:pic>
      <p:pic>
        <p:nvPicPr>
          <p:cNvPr id="14" name="图形 13" descr="指向右边的反手食指">
            <a:extLst>
              <a:ext uri="{FF2B5EF4-FFF2-40B4-BE49-F238E27FC236}">
                <a16:creationId xmlns:a16="http://schemas.microsoft.com/office/drawing/2014/main" xmlns="" id="{57AFDE6B-3FA8-4FDD-9611-25947519A018}"/>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3068777"/>
            <a:ext cx="482352" cy="482352"/>
          </a:xfrm>
          <a:prstGeom prst="rect">
            <a:avLst/>
          </a:prstGeom>
        </p:spPr>
      </p:pic>
      <p:pic>
        <p:nvPicPr>
          <p:cNvPr id="15" name="图形 14" descr="指向右边的反手食指">
            <a:extLst>
              <a:ext uri="{FF2B5EF4-FFF2-40B4-BE49-F238E27FC236}">
                <a16:creationId xmlns:a16="http://schemas.microsoft.com/office/drawing/2014/main" xmlns="" id="{3C4E2FDE-611B-4E17-87A9-28EC14BA017B}"/>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3678000"/>
            <a:ext cx="482352" cy="482352"/>
          </a:xfrm>
          <a:prstGeom prst="rect">
            <a:avLst/>
          </a:prstGeom>
        </p:spPr>
      </p:pic>
      <p:sp>
        <p:nvSpPr>
          <p:cNvPr id="17" name="文本框 16">
            <a:extLst>
              <a:ext uri="{FF2B5EF4-FFF2-40B4-BE49-F238E27FC236}">
                <a16:creationId xmlns:a16="http://schemas.microsoft.com/office/drawing/2014/main" xmlns="" id="{5381E62F-0644-462F-8724-5E38520EB779}"/>
              </a:ext>
            </a:extLst>
          </p:cNvPr>
          <p:cNvSpPr txBox="1"/>
          <p:nvPr/>
        </p:nvSpPr>
        <p:spPr>
          <a:xfrm>
            <a:off x="3392425" y="1595265"/>
            <a:ext cx="2952328" cy="369332"/>
          </a:xfrm>
          <a:prstGeom prst="rect">
            <a:avLst/>
          </a:prstGeom>
          <a:noFill/>
        </p:spPr>
        <p:txBody>
          <a:bodyPr wrap="square" rtlCol="0">
            <a:spAutoFit/>
          </a:bodyPr>
          <a:lstStyle/>
          <a:p>
            <a:endParaRPr lang="zh-CN" altLang="en-US" b="1" dirty="0">
              <a:latin typeface="宋体" pitchFamily="2" charset="-122"/>
              <a:ea typeface="宋体" pitchFamily="2" charset="-122"/>
            </a:endParaRPr>
          </a:p>
        </p:txBody>
      </p:sp>
      <p:sp>
        <p:nvSpPr>
          <p:cNvPr id="18" name="文本框 17">
            <a:extLst>
              <a:ext uri="{FF2B5EF4-FFF2-40B4-BE49-F238E27FC236}">
                <a16:creationId xmlns:a16="http://schemas.microsoft.com/office/drawing/2014/main" xmlns="" id="{DBE2DE14-230E-4017-9184-896A866434DD}"/>
              </a:ext>
            </a:extLst>
          </p:cNvPr>
          <p:cNvSpPr txBox="1"/>
          <p:nvPr/>
        </p:nvSpPr>
        <p:spPr>
          <a:xfrm>
            <a:off x="3491880" y="1633364"/>
            <a:ext cx="403244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任务一：物流运输基础知识</a:t>
            </a:r>
          </a:p>
        </p:txBody>
      </p:sp>
      <p:sp>
        <p:nvSpPr>
          <p:cNvPr id="19" name="文本框 18">
            <a:extLst>
              <a:ext uri="{FF2B5EF4-FFF2-40B4-BE49-F238E27FC236}">
                <a16:creationId xmlns:a16="http://schemas.microsoft.com/office/drawing/2014/main" xmlns="" id="{7E87835C-7EB3-481B-AC73-7193C27FE7B2}"/>
              </a:ext>
            </a:extLst>
          </p:cNvPr>
          <p:cNvSpPr txBox="1"/>
          <p:nvPr/>
        </p:nvSpPr>
        <p:spPr>
          <a:xfrm>
            <a:off x="3491880" y="3073524"/>
            <a:ext cx="522995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任务三：运输合理化方案的初步制定</a:t>
            </a:r>
          </a:p>
        </p:txBody>
      </p:sp>
      <p:sp>
        <p:nvSpPr>
          <p:cNvPr id="20" name="文本框 19">
            <a:extLst>
              <a:ext uri="{FF2B5EF4-FFF2-40B4-BE49-F238E27FC236}">
                <a16:creationId xmlns:a16="http://schemas.microsoft.com/office/drawing/2014/main" xmlns="" id="{392E543B-D2C6-4367-902E-01BEBFA9AE99}"/>
              </a:ext>
            </a:extLst>
          </p:cNvPr>
          <p:cNvSpPr txBox="1"/>
          <p:nvPr/>
        </p:nvSpPr>
        <p:spPr>
          <a:xfrm>
            <a:off x="3491880" y="2353444"/>
            <a:ext cx="4176464"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任务二：物流运输方式的选择</a:t>
            </a:r>
          </a:p>
        </p:txBody>
      </p:sp>
      <p:sp>
        <p:nvSpPr>
          <p:cNvPr id="21" name="文本框 20">
            <a:extLst>
              <a:ext uri="{FF2B5EF4-FFF2-40B4-BE49-F238E27FC236}">
                <a16:creationId xmlns:a16="http://schemas.microsoft.com/office/drawing/2014/main" xmlns="" id="{1CF00137-4FB9-42F9-8AD0-9211F61625C9}"/>
              </a:ext>
            </a:extLst>
          </p:cNvPr>
          <p:cNvSpPr txBox="1"/>
          <p:nvPr/>
        </p:nvSpPr>
        <p:spPr>
          <a:xfrm>
            <a:off x="3505536" y="3688886"/>
            <a:ext cx="4810879"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任务四：物流运输价格的制定</a:t>
            </a:r>
          </a:p>
        </p:txBody>
      </p:sp>
      <p:pic>
        <p:nvPicPr>
          <p:cNvPr id="22" name="图形 21" descr="指向右边的反手食指">
            <a:extLst>
              <a:ext uri="{FF2B5EF4-FFF2-40B4-BE49-F238E27FC236}">
                <a16:creationId xmlns:a16="http://schemas.microsoft.com/office/drawing/2014/main" xmlns="" id="{B464AE59-A9E3-4C52-A2B1-13C8B5A6F971}"/>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4296277"/>
            <a:ext cx="482352" cy="482352"/>
          </a:xfrm>
          <a:prstGeom prst="rect">
            <a:avLst/>
          </a:prstGeom>
        </p:spPr>
      </p:pic>
      <p:sp>
        <p:nvSpPr>
          <p:cNvPr id="23" name="文本框 22">
            <a:extLst>
              <a:ext uri="{FF2B5EF4-FFF2-40B4-BE49-F238E27FC236}">
                <a16:creationId xmlns:a16="http://schemas.microsoft.com/office/drawing/2014/main" xmlns="" id="{CF685725-BB64-4E3C-B24B-8BAEFE0C4408}"/>
              </a:ext>
            </a:extLst>
          </p:cNvPr>
          <p:cNvSpPr txBox="1"/>
          <p:nvPr/>
        </p:nvSpPr>
        <p:spPr>
          <a:xfrm>
            <a:off x="3505536" y="4352787"/>
            <a:ext cx="4450839"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任务五：物流运输包装</a:t>
            </a:r>
            <a:r>
              <a:rPr lang="zh-CN" altLang="en-US" sz="2400" b="1" dirty="0" smtClean="0">
                <a:latin typeface="宋体" pitchFamily="2" charset="-122"/>
                <a:ea typeface="宋体" pitchFamily="2" charset="-122"/>
              </a:rPr>
              <a:t>的识别</a:t>
            </a:r>
            <a:endParaRPr lang="zh-CN" altLang="en-US" sz="2400" b="1" dirty="0">
              <a:latin typeface="宋体" pitchFamily="2" charset="-122"/>
              <a:ea typeface="宋体" pitchFamily="2" charset="-122"/>
            </a:endParaRPr>
          </a:p>
        </p:txBody>
      </p:sp>
      <p:sp>
        <p:nvSpPr>
          <p:cNvPr id="26" name="矩形 25">
            <a:extLst>
              <a:ext uri="{FF2B5EF4-FFF2-40B4-BE49-F238E27FC236}">
                <a16:creationId xmlns:a16="http://schemas.microsoft.com/office/drawing/2014/main" xmlns="" id="{810FAAC4-2946-4187-AE48-B2616F293B3B}"/>
              </a:ext>
            </a:extLst>
          </p:cNvPr>
          <p:cNvSpPr/>
          <p:nvPr/>
        </p:nvSpPr>
        <p:spPr>
          <a:xfrm>
            <a:off x="3238873" y="314377"/>
            <a:ext cx="2646878" cy="830997"/>
          </a:xfrm>
          <a:prstGeom prst="rect">
            <a:avLst/>
          </a:prstGeom>
          <a:noFill/>
        </p:spPr>
        <p:txBody>
          <a:bodyPr wrap="none" lIns="91440" tIns="45720" rIns="91440" bIns="45720">
            <a:spAutoFit/>
          </a:bodyPr>
          <a:lstStyle/>
          <a:p>
            <a:pPr algn="ctr"/>
            <a:r>
              <a:rPr lang="zh-CN" altLang="en-US" sz="4800" b="1" cap="none" spc="0" dirty="0">
                <a:ln w="0"/>
                <a:solidFill>
                  <a:srgbClr val="FF0000"/>
                </a:solidFill>
                <a:effectLst>
                  <a:reflection blurRad="6350" stA="53000" endA="300" endPos="35500" dir="5400000" sy="-90000" algn="bl" rotWithShape="0"/>
                </a:effectLst>
                <a:latin typeface="宋体" pitchFamily="2" charset="-122"/>
                <a:ea typeface="宋体" pitchFamily="2" charset="-122"/>
              </a:rPr>
              <a:t>主要任务</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室内, 墙壁, 人员&#10;&#10;已生成极高可信度的说明">
            <a:extLst>
              <a:ext uri="{FF2B5EF4-FFF2-40B4-BE49-F238E27FC236}">
                <a16:creationId xmlns:a16="http://schemas.microsoft.com/office/drawing/2014/main" xmlns="" id="{2F707FA4-5E4F-4FB1-9AEB-89F71C955C6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39842" y="3199440"/>
            <a:ext cx="2133600" cy="2133600"/>
          </a:xfrm>
          <a:prstGeom prst="rect">
            <a:avLst/>
          </a:prstGeom>
        </p:spPr>
      </p:pic>
      <p:sp>
        <p:nvSpPr>
          <p:cNvPr id="5" name="标题 4">
            <a:extLst>
              <a:ext uri="{FF2B5EF4-FFF2-40B4-BE49-F238E27FC236}">
                <a16:creationId xmlns:a16="http://schemas.microsoft.com/office/drawing/2014/main" xmlns="" id="{0183E837-6518-44D5-81FD-EBB85DAEF6DC}"/>
              </a:ext>
            </a:extLst>
          </p:cNvPr>
          <p:cNvSpPr>
            <a:spLocks noGrp="1"/>
          </p:cNvSpPr>
          <p:nvPr>
            <p:ph type="title"/>
          </p:nvPr>
        </p:nvSpPr>
        <p:spPr>
          <a:xfrm>
            <a:off x="440970" y="481236"/>
            <a:ext cx="8229600" cy="635265"/>
          </a:xfrm>
        </p:spPr>
        <p:txBody>
          <a:bodyPr/>
          <a:lstStyle/>
          <a:p>
            <a:r>
              <a:rPr lang="zh-CN" altLang="en-US" dirty="0">
                <a:solidFill>
                  <a:srgbClr val="00B050"/>
                </a:solidFill>
                <a:latin typeface="宋体" pitchFamily="2" charset="-122"/>
                <a:ea typeface="宋体" pitchFamily="2" charset="-122"/>
              </a:rPr>
              <a:t>知识目标</a:t>
            </a:r>
          </a:p>
        </p:txBody>
      </p:sp>
      <p:sp>
        <p:nvSpPr>
          <p:cNvPr id="6" name="文本框 5">
            <a:extLst>
              <a:ext uri="{FF2B5EF4-FFF2-40B4-BE49-F238E27FC236}">
                <a16:creationId xmlns:a16="http://schemas.microsoft.com/office/drawing/2014/main" xmlns="" id="{A597F7CB-BA2E-43EF-8116-BFC6B1DEFF2B}"/>
              </a:ext>
            </a:extLst>
          </p:cNvPr>
          <p:cNvSpPr txBox="1"/>
          <p:nvPr/>
        </p:nvSpPr>
        <p:spPr>
          <a:xfrm>
            <a:off x="1043608" y="1116501"/>
            <a:ext cx="5400600" cy="4401205"/>
          </a:xfrm>
          <a:prstGeom prst="rect">
            <a:avLst/>
          </a:prstGeom>
          <a:noFill/>
        </p:spPr>
        <p:txBody>
          <a:bodyPr wrap="square" rtlCol="0">
            <a:spAutoFit/>
          </a:bodyPr>
          <a:lstStyle/>
          <a:p>
            <a:r>
              <a:rPr lang="zh-CN" altLang="en-US" sz="2800" dirty="0">
                <a:solidFill>
                  <a:srgbClr val="0000FF"/>
                </a:solidFill>
                <a:latin typeface="宋体" pitchFamily="2" charset="-122"/>
                <a:ea typeface="宋体" pitchFamily="2" charset="-122"/>
              </a:rPr>
              <a:t>重点掌握：</a:t>
            </a:r>
            <a:endParaRPr lang="en-US" altLang="zh-CN" sz="2800" dirty="0">
              <a:solidFill>
                <a:srgbClr val="0000FF"/>
              </a:solidFill>
              <a:latin typeface="宋体" pitchFamily="2" charset="-122"/>
              <a:ea typeface="宋体" pitchFamily="2" charset="-122"/>
            </a:endParaRPr>
          </a:p>
          <a:p>
            <a:pPr>
              <a:lnSpc>
                <a:spcPct val="150000"/>
              </a:lnSpc>
            </a:pPr>
            <a:r>
              <a:rPr lang="en-US" altLang="zh-CN" dirty="0">
                <a:latin typeface="宋体" pitchFamily="2" charset="-122"/>
                <a:ea typeface="宋体" pitchFamily="2" charset="-122"/>
              </a:rPr>
              <a:t> </a:t>
            </a:r>
            <a:r>
              <a:rPr lang="zh-CN" altLang="en-US" sz="2400" dirty="0">
                <a:latin typeface="宋体" pitchFamily="2" charset="-122"/>
                <a:ea typeface="宋体" pitchFamily="2" charset="-122"/>
              </a:rPr>
              <a:t>（</a:t>
            </a:r>
            <a:r>
              <a:rPr lang="en-US" altLang="zh-CN" sz="2400" dirty="0">
                <a:latin typeface="宋体" pitchFamily="2" charset="-122"/>
                <a:ea typeface="宋体" pitchFamily="2" charset="-122"/>
              </a:rPr>
              <a:t>1</a:t>
            </a:r>
            <a:r>
              <a:rPr lang="zh-CN" altLang="en-US" sz="2400" dirty="0">
                <a:latin typeface="宋体" pitchFamily="2" charset="-122"/>
                <a:ea typeface="宋体" pitchFamily="2" charset="-122"/>
              </a:rPr>
              <a:t>）概念：运输</a:t>
            </a:r>
            <a:endParaRPr lang="en-US" altLang="zh-CN" sz="2400" dirty="0">
              <a:latin typeface="宋体" pitchFamily="2" charset="-122"/>
              <a:ea typeface="宋体" pitchFamily="2" charset="-122"/>
            </a:endParaRPr>
          </a:p>
          <a:p>
            <a:pPr>
              <a:lnSpc>
                <a:spcPct val="150000"/>
              </a:lnSpc>
            </a:pPr>
            <a:r>
              <a:rPr lang="en-US" altLang="zh-CN" sz="2400" dirty="0">
                <a:latin typeface="宋体" pitchFamily="2" charset="-122"/>
                <a:ea typeface="宋体" pitchFamily="2" charset="-122"/>
              </a:rPr>
              <a:t> </a:t>
            </a:r>
            <a:r>
              <a:rPr lang="zh-CN" altLang="en-US" sz="2400" dirty="0">
                <a:latin typeface="宋体" pitchFamily="2" charset="-122"/>
                <a:ea typeface="宋体" pitchFamily="2" charset="-122"/>
              </a:rPr>
              <a:t>（</a:t>
            </a:r>
            <a:r>
              <a:rPr lang="en-US" altLang="zh-CN" sz="2400" dirty="0">
                <a:latin typeface="宋体" pitchFamily="2" charset="-122"/>
                <a:ea typeface="宋体" pitchFamily="2" charset="-122"/>
              </a:rPr>
              <a:t>2</a:t>
            </a:r>
            <a:r>
              <a:rPr lang="zh-CN" altLang="en-US" sz="2400" dirty="0">
                <a:latin typeface="宋体" pitchFamily="2" charset="-122"/>
                <a:ea typeface="宋体" pitchFamily="2" charset="-122"/>
              </a:rPr>
              <a:t>）运输的原理、功能</a:t>
            </a:r>
            <a:endParaRPr lang="en-US" altLang="zh-CN" sz="2400" dirty="0">
              <a:latin typeface="宋体" pitchFamily="2" charset="-122"/>
              <a:ea typeface="宋体" pitchFamily="2" charset="-122"/>
            </a:endParaRPr>
          </a:p>
          <a:p>
            <a:pPr marL="176213" indent="-176213">
              <a:lnSpc>
                <a:spcPct val="150000"/>
              </a:lnSpc>
            </a:pPr>
            <a:r>
              <a:rPr lang="zh-CN" altLang="en-US" sz="2400" dirty="0">
                <a:latin typeface="宋体" pitchFamily="2" charset="-122"/>
                <a:ea typeface="宋体" pitchFamily="2" charset="-122"/>
              </a:rPr>
              <a:t> （</a:t>
            </a:r>
            <a:r>
              <a:rPr lang="en-US" altLang="zh-CN" sz="2400" dirty="0">
                <a:latin typeface="宋体" pitchFamily="2" charset="-122"/>
                <a:ea typeface="宋体" pitchFamily="2" charset="-122"/>
              </a:rPr>
              <a:t>3</a:t>
            </a:r>
            <a:r>
              <a:rPr lang="zh-CN" altLang="en-US" sz="2400" dirty="0">
                <a:latin typeface="宋体" pitchFamily="2" charset="-122"/>
                <a:ea typeface="宋体" pitchFamily="2" charset="-122"/>
              </a:rPr>
              <a:t>）物流运输合理化（影响因素、不合理形式、解决措施）</a:t>
            </a:r>
            <a:endParaRPr lang="en-US" altLang="zh-CN" sz="2400" dirty="0">
              <a:latin typeface="宋体" pitchFamily="2" charset="-122"/>
              <a:ea typeface="宋体" pitchFamily="2" charset="-122"/>
            </a:endParaRPr>
          </a:p>
          <a:p>
            <a:pPr marL="176213" indent="-176213">
              <a:lnSpc>
                <a:spcPct val="150000"/>
              </a:lnSpc>
            </a:pPr>
            <a:r>
              <a:rPr lang="en-US" altLang="zh-CN" sz="2400" dirty="0">
                <a:latin typeface="宋体" pitchFamily="2" charset="-122"/>
                <a:ea typeface="宋体" pitchFamily="2" charset="-122"/>
              </a:rPr>
              <a:t> </a:t>
            </a:r>
            <a:r>
              <a:rPr lang="zh-CN" altLang="en-US" sz="2400" dirty="0">
                <a:latin typeface="宋体" pitchFamily="2" charset="-122"/>
                <a:ea typeface="宋体" pitchFamily="2" charset="-122"/>
              </a:rPr>
              <a:t>（</a:t>
            </a:r>
            <a:r>
              <a:rPr lang="en-US" altLang="zh-CN" sz="2400" dirty="0">
                <a:latin typeface="宋体" pitchFamily="2" charset="-122"/>
                <a:ea typeface="宋体" pitchFamily="2" charset="-122"/>
              </a:rPr>
              <a:t>4</a:t>
            </a:r>
            <a:r>
              <a:rPr lang="zh-CN" altLang="en-US" sz="2400" dirty="0">
                <a:latin typeface="宋体" pitchFamily="2" charset="-122"/>
                <a:ea typeface="宋体" pitchFamily="2" charset="-122"/>
              </a:rPr>
              <a:t>）各种运输方式特点比较、运输方式的选择</a:t>
            </a:r>
            <a:endParaRPr lang="en-US" altLang="zh-CN" sz="2400" dirty="0">
              <a:latin typeface="宋体" pitchFamily="2" charset="-122"/>
              <a:ea typeface="宋体" pitchFamily="2" charset="-122"/>
            </a:endParaRPr>
          </a:p>
          <a:p>
            <a:pPr>
              <a:lnSpc>
                <a:spcPct val="150000"/>
              </a:lnSpc>
            </a:pPr>
            <a:r>
              <a:rPr lang="en-US" altLang="zh-CN" sz="2400" dirty="0">
                <a:latin typeface="宋体" pitchFamily="2" charset="-122"/>
                <a:ea typeface="宋体" pitchFamily="2" charset="-122"/>
              </a:rPr>
              <a:t> </a:t>
            </a:r>
            <a:r>
              <a:rPr lang="zh-CN" altLang="en-US" sz="2400" dirty="0">
                <a:latin typeface="宋体" pitchFamily="2" charset="-122"/>
                <a:ea typeface="宋体" pitchFamily="2" charset="-122"/>
              </a:rPr>
              <a:t>（</a:t>
            </a:r>
            <a:r>
              <a:rPr lang="en-US" altLang="zh-CN" sz="2400" dirty="0">
                <a:latin typeface="宋体" pitchFamily="2" charset="-122"/>
                <a:ea typeface="宋体" pitchFamily="2" charset="-122"/>
              </a:rPr>
              <a:t>5</a:t>
            </a:r>
            <a:r>
              <a:rPr lang="zh-CN" altLang="en-US" sz="2400" dirty="0">
                <a:latin typeface="宋体" pitchFamily="2" charset="-122"/>
                <a:ea typeface="宋体" pitchFamily="2" charset="-122"/>
              </a:rPr>
              <a:t>）运输价格的接受形</a:t>
            </a:r>
            <a:r>
              <a:rPr lang="zh-CN" altLang="en-US" sz="2400" dirty="0" smtClean="0">
                <a:latin typeface="宋体" pitchFamily="2" charset="-122"/>
                <a:ea typeface="宋体" pitchFamily="2" charset="-122"/>
              </a:rPr>
              <a:t>式</a:t>
            </a:r>
            <a:endParaRPr lang="en-US" altLang="zh-CN" sz="2400" dirty="0">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室内, 墙壁, 人员&#10;&#10;已生成极高可信度的说明">
            <a:extLst>
              <a:ext uri="{FF2B5EF4-FFF2-40B4-BE49-F238E27FC236}">
                <a16:creationId xmlns:a16="http://schemas.microsoft.com/office/drawing/2014/main" xmlns="" id="{2F707FA4-5E4F-4FB1-9AEB-89F71C955C6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39842" y="3199440"/>
            <a:ext cx="2133600" cy="2133600"/>
          </a:xfrm>
          <a:prstGeom prst="rect">
            <a:avLst/>
          </a:prstGeom>
        </p:spPr>
      </p:pic>
      <p:sp>
        <p:nvSpPr>
          <p:cNvPr id="5" name="标题 4">
            <a:extLst>
              <a:ext uri="{FF2B5EF4-FFF2-40B4-BE49-F238E27FC236}">
                <a16:creationId xmlns:a16="http://schemas.microsoft.com/office/drawing/2014/main" xmlns="" id="{0183E837-6518-44D5-81FD-EBB85DAEF6DC}"/>
              </a:ext>
            </a:extLst>
          </p:cNvPr>
          <p:cNvSpPr>
            <a:spLocks noGrp="1"/>
          </p:cNvSpPr>
          <p:nvPr>
            <p:ph type="title"/>
          </p:nvPr>
        </p:nvSpPr>
        <p:spPr>
          <a:xfrm>
            <a:off x="440970" y="481236"/>
            <a:ext cx="8229600" cy="635265"/>
          </a:xfrm>
        </p:spPr>
        <p:txBody>
          <a:bodyPr/>
          <a:lstStyle/>
          <a:p>
            <a:r>
              <a:rPr lang="zh-CN" altLang="en-US" dirty="0">
                <a:solidFill>
                  <a:srgbClr val="00B050"/>
                </a:solidFill>
                <a:latin typeface="宋体" pitchFamily="2" charset="-122"/>
                <a:ea typeface="宋体" pitchFamily="2" charset="-122"/>
              </a:rPr>
              <a:t>知识目标</a:t>
            </a:r>
          </a:p>
        </p:txBody>
      </p:sp>
      <p:sp>
        <p:nvSpPr>
          <p:cNvPr id="6" name="文本框 5">
            <a:extLst>
              <a:ext uri="{FF2B5EF4-FFF2-40B4-BE49-F238E27FC236}">
                <a16:creationId xmlns:a16="http://schemas.microsoft.com/office/drawing/2014/main" xmlns="" id="{A597F7CB-BA2E-43EF-8116-BFC6B1DEFF2B}"/>
              </a:ext>
            </a:extLst>
          </p:cNvPr>
          <p:cNvSpPr txBox="1"/>
          <p:nvPr/>
        </p:nvSpPr>
        <p:spPr>
          <a:xfrm>
            <a:off x="1043608" y="1116501"/>
            <a:ext cx="7272808" cy="3785652"/>
          </a:xfrm>
          <a:prstGeom prst="rect">
            <a:avLst/>
          </a:prstGeom>
          <a:noFill/>
        </p:spPr>
        <p:txBody>
          <a:bodyPr wrap="square" rtlCol="0">
            <a:spAutoFit/>
          </a:bodyPr>
          <a:lstStyle/>
          <a:p>
            <a:r>
              <a:rPr lang="zh-CN" altLang="en-US" sz="3200" dirty="0" smtClean="0">
                <a:solidFill>
                  <a:srgbClr val="0000FF"/>
                </a:solidFill>
                <a:latin typeface="宋体" pitchFamily="2" charset="-122"/>
                <a:ea typeface="宋体" pitchFamily="2" charset="-122"/>
              </a:rPr>
              <a:t>掌</a:t>
            </a:r>
            <a:r>
              <a:rPr lang="zh-CN" altLang="en-US" sz="3200" dirty="0">
                <a:solidFill>
                  <a:srgbClr val="0000FF"/>
                </a:solidFill>
                <a:latin typeface="宋体" pitchFamily="2" charset="-122"/>
                <a:ea typeface="宋体" pitchFamily="2" charset="-122"/>
              </a:rPr>
              <a:t>握：</a:t>
            </a:r>
            <a:endParaRPr lang="en-US" altLang="zh-CN" sz="3200" dirty="0">
              <a:solidFill>
                <a:srgbClr val="0000FF"/>
              </a:solidFill>
              <a:latin typeface="宋体" pitchFamily="2" charset="-122"/>
              <a:ea typeface="宋体" pitchFamily="2" charset="-122"/>
            </a:endParaRPr>
          </a:p>
          <a:p>
            <a:pPr>
              <a:lnSpc>
                <a:spcPct val="150000"/>
              </a:lnSpc>
            </a:pPr>
            <a:r>
              <a:rPr lang="zh-CN" altLang="en-US" dirty="0">
                <a:latin typeface="宋体" pitchFamily="2" charset="-122"/>
                <a:ea typeface="宋体" pitchFamily="2" charset="-122"/>
              </a:rPr>
              <a:t> </a:t>
            </a:r>
            <a:r>
              <a:rPr lang="zh-CN" altLang="en-US" sz="2400" dirty="0">
                <a:latin typeface="宋体" pitchFamily="2" charset="-122"/>
                <a:ea typeface="宋体" pitchFamily="2" charset="-122"/>
              </a:rPr>
              <a:t>（</a:t>
            </a:r>
            <a:r>
              <a:rPr lang="en-US" altLang="zh-CN" sz="2400" dirty="0">
                <a:latin typeface="宋体" pitchFamily="2" charset="-122"/>
                <a:ea typeface="宋体" pitchFamily="2" charset="-122"/>
              </a:rPr>
              <a:t>1</a:t>
            </a:r>
            <a:r>
              <a:rPr lang="zh-CN" altLang="en-US" sz="2400" dirty="0">
                <a:latin typeface="宋体" pitchFamily="2" charset="-122"/>
                <a:ea typeface="宋体" pitchFamily="2" charset="-122"/>
              </a:rPr>
              <a:t>）运输市场的参与者</a:t>
            </a:r>
            <a:endParaRPr lang="en-US" altLang="zh-CN" sz="2400" dirty="0">
              <a:latin typeface="宋体" pitchFamily="2" charset="-122"/>
              <a:ea typeface="宋体" pitchFamily="2" charset="-122"/>
            </a:endParaRPr>
          </a:p>
          <a:p>
            <a:pPr>
              <a:lnSpc>
                <a:spcPct val="150000"/>
              </a:lnSpc>
            </a:pPr>
            <a:r>
              <a:rPr lang="en-US" altLang="zh-CN" sz="2400" dirty="0">
                <a:latin typeface="宋体" pitchFamily="2" charset="-122"/>
                <a:ea typeface="宋体" pitchFamily="2" charset="-122"/>
              </a:rPr>
              <a:t> </a:t>
            </a:r>
            <a:r>
              <a:rPr lang="zh-CN" altLang="en-US" sz="2400" dirty="0">
                <a:latin typeface="宋体" pitchFamily="2" charset="-122"/>
                <a:ea typeface="宋体" pitchFamily="2" charset="-122"/>
              </a:rPr>
              <a:t>（</a:t>
            </a:r>
            <a:r>
              <a:rPr lang="en-US" altLang="zh-CN" sz="2400" dirty="0">
                <a:latin typeface="宋体" pitchFamily="2" charset="-122"/>
                <a:ea typeface="宋体" pitchFamily="2" charset="-122"/>
              </a:rPr>
              <a:t>2</a:t>
            </a:r>
            <a:r>
              <a:rPr lang="zh-CN" altLang="en-US" sz="2400" dirty="0">
                <a:latin typeface="宋体" pitchFamily="2" charset="-122"/>
                <a:ea typeface="宋体" pitchFamily="2" charset="-122"/>
              </a:rPr>
              <a:t>）运输市场的需求与供给</a:t>
            </a:r>
            <a:endParaRPr lang="en-US" altLang="zh-CN" sz="2400" dirty="0">
              <a:latin typeface="宋体" pitchFamily="2" charset="-122"/>
              <a:ea typeface="宋体" pitchFamily="2" charset="-122"/>
            </a:endParaRPr>
          </a:p>
          <a:p>
            <a:pPr>
              <a:lnSpc>
                <a:spcPct val="150000"/>
              </a:lnSpc>
            </a:pPr>
            <a:r>
              <a:rPr lang="en-US" altLang="zh-CN" sz="2400" dirty="0">
                <a:latin typeface="宋体" pitchFamily="2" charset="-122"/>
                <a:ea typeface="宋体" pitchFamily="2" charset="-122"/>
              </a:rPr>
              <a:t> </a:t>
            </a:r>
            <a:r>
              <a:rPr lang="zh-CN" altLang="en-US" sz="2400" dirty="0">
                <a:latin typeface="宋体" pitchFamily="2" charset="-122"/>
                <a:ea typeface="宋体" pitchFamily="2" charset="-122"/>
              </a:rPr>
              <a:t>（</a:t>
            </a:r>
            <a:r>
              <a:rPr lang="en-US" altLang="zh-CN" sz="2400" dirty="0">
                <a:latin typeface="宋体" pitchFamily="2" charset="-122"/>
                <a:ea typeface="宋体" pitchFamily="2" charset="-122"/>
              </a:rPr>
              <a:t>3</a:t>
            </a:r>
            <a:r>
              <a:rPr lang="zh-CN" altLang="en-US" sz="2400" dirty="0">
                <a:latin typeface="宋体" pitchFamily="2" charset="-122"/>
                <a:ea typeface="宋体" pitchFamily="2" charset="-122"/>
              </a:rPr>
              <a:t>）包装标志的类别</a:t>
            </a:r>
            <a:endParaRPr lang="en-US" altLang="zh-CN" sz="2400" dirty="0">
              <a:latin typeface="宋体" pitchFamily="2" charset="-122"/>
              <a:ea typeface="宋体" pitchFamily="2" charset="-122"/>
            </a:endParaRPr>
          </a:p>
          <a:p>
            <a:r>
              <a:rPr lang="zh-CN" altLang="en-US" sz="2800" dirty="0">
                <a:solidFill>
                  <a:srgbClr val="0000FF"/>
                </a:solidFill>
                <a:latin typeface="宋体" pitchFamily="2" charset="-122"/>
                <a:ea typeface="宋体" pitchFamily="2" charset="-122"/>
              </a:rPr>
              <a:t>了解：</a:t>
            </a:r>
            <a:endParaRPr lang="en-US" altLang="zh-CN" sz="2800" dirty="0">
              <a:solidFill>
                <a:srgbClr val="0000FF"/>
              </a:solidFill>
              <a:latin typeface="宋体" pitchFamily="2" charset="-122"/>
              <a:ea typeface="宋体" pitchFamily="2" charset="-122"/>
            </a:endParaRPr>
          </a:p>
          <a:p>
            <a:pPr>
              <a:lnSpc>
                <a:spcPct val="150000"/>
              </a:lnSpc>
            </a:pPr>
            <a:r>
              <a:rPr lang="zh-CN" altLang="en-US" sz="2400" dirty="0">
                <a:latin typeface="宋体" pitchFamily="2" charset="-122"/>
                <a:ea typeface="宋体" pitchFamily="2" charset="-122"/>
              </a:rPr>
              <a:t> （</a:t>
            </a:r>
            <a:r>
              <a:rPr lang="en-US" altLang="zh-CN" sz="2400" dirty="0">
                <a:latin typeface="宋体" pitchFamily="2" charset="-122"/>
                <a:ea typeface="宋体" pitchFamily="2" charset="-122"/>
              </a:rPr>
              <a:t>1</a:t>
            </a:r>
            <a:r>
              <a:rPr lang="zh-CN" altLang="en-US" sz="2400" dirty="0">
                <a:latin typeface="宋体" pitchFamily="2" charset="-122"/>
                <a:ea typeface="宋体" pitchFamily="2" charset="-122"/>
              </a:rPr>
              <a:t>）运输活动的内容</a:t>
            </a:r>
            <a:endParaRPr lang="en-US" altLang="zh-CN" sz="2400" dirty="0">
              <a:latin typeface="宋体" pitchFamily="2" charset="-122"/>
              <a:ea typeface="宋体" pitchFamily="2" charset="-122"/>
            </a:endParaRPr>
          </a:p>
          <a:p>
            <a:pPr>
              <a:lnSpc>
                <a:spcPct val="150000"/>
              </a:lnSpc>
            </a:pPr>
            <a:r>
              <a:rPr lang="en-US" altLang="zh-CN" sz="2400" dirty="0">
                <a:latin typeface="宋体" pitchFamily="2" charset="-122"/>
                <a:ea typeface="宋体" pitchFamily="2" charset="-122"/>
              </a:rPr>
              <a:t> </a:t>
            </a:r>
            <a:r>
              <a:rPr lang="zh-CN" altLang="en-US" sz="2400" dirty="0">
                <a:latin typeface="宋体" pitchFamily="2" charset="-122"/>
                <a:ea typeface="宋体" pitchFamily="2" charset="-122"/>
              </a:rPr>
              <a:t>（</a:t>
            </a:r>
            <a:r>
              <a:rPr lang="en-US" altLang="zh-CN" sz="2400" dirty="0">
                <a:latin typeface="宋体" pitchFamily="2" charset="-122"/>
                <a:ea typeface="宋体" pitchFamily="2" charset="-122"/>
              </a:rPr>
              <a:t>2</a:t>
            </a:r>
            <a:r>
              <a:rPr lang="zh-CN" altLang="en-US" sz="2400" dirty="0">
                <a:latin typeface="宋体" pitchFamily="2" charset="-122"/>
                <a:ea typeface="宋体" pitchFamily="2" charset="-122"/>
              </a:rPr>
              <a:t>）运输在物流中的地位</a:t>
            </a:r>
            <a:endParaRPr lang="en-US" altLang="zh-CN" sz="2400" dirty="0">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xmlns="" id="{0183E837-6518-44D5-81FD-EBB85DAEF6DC}"/>
              </a:ext>
            </a:extLst>
          </p:cNvPr>
          <p:cNvSpPr>
            <a:spLocks noGrp="1"/>
          </p:cNvSpPr>
          <p:nvPr>
            <p:ph type="title"/>
          </p:nvPr>
        </p:nvSpPr>
        <p:spPr>
          <a:xfrm>
            <a:off x="3923928" y="985292"/>
            <a:ext cx="2690870" cy="635265"/>
          </a:xfrm>
        </p:spPr>
        <p:txBody>
          <a:bodyPr/>
          <a:lstStyle/>
          <a:p>
            <a:r>
              <a:rPr lang="zh-CN" altLang="en-US" dirty="0" smtClean="0">
                <a:solidFill>
                  <a:srgbClr val="00B050"/>
                </a:solidFill>
                <a:latin typeface="宋体" pitchFamily="2" charset="-122"/>
                <a:ea typeface="宋体" pitchFamily="2" charset="-122"/>
              </a:rPr>
              <a:t>能力目</a:t>
            </a:r>
            <a:r>
              <a:rPr lang="zh-CN" altLang="en-US" dirty="0">
                <a:solidFill>
                  <a:srgbClr val="00B050"/>
                </a:solidFill>
                <a:latin typeface="宋体" pitchFamily="2" charset="-122"/>
                <a:ea typeface="宋体" pitchFamily="2" charset="-122"/>
              </a:rPr>
              <a:t>标</a:t>
            </a:r>
          </a:p>
        </p:txBody>
      </p:sp>
      <p:pic>
        <p:nvPicPr>
          <p:cNvPr id="1026" name="Picture 2"/>
          <p:cNvPicPr>
            <a:picLocks noChangeAspect="1" noChangeArrowheads="1"/>
          </p:cNvPicPr>
          <p:nvPr/>
        </p:nvPicPr>
        <p:blipFill>
          <a:blip r:embed="rId2" cstate="print"/>
          <a:srcRect/>
          <a:stretch>
            <a:fillRect/>
          </a:stretch>
        </p:blipFill>
        <p:spPr bwMode="auto">
          <a:xfrm>
            <a:off x="683568" y="1129308"/>
            <a:ext cx="1438275" cy="1400175"/>
          </a:xfrm>
          <a:prstGeom prst="rect">
            <a:avLst/>
          </a:prstGeom>
          <a:noFill/>
          <a:ln w="9525">
            <a:noFill/>
            <a:miter lim="800000"/>
            <a:headEnd/>
            <a:tailEnd/>
          </a:ln>
        </p:spPr>
      </p:pic>
      <p:sp>
        <p:nvSpPr>
          <p:cNvPr id="7" name="文本框 1">
            <a:extLst>
              <a:ext uri="{FF2B5EF4-FFF2-40B4-BE49-F238E27FC236}">
                <a16:creationId xmlns:a16="http://schemas.microsoft.com/office/drawing/2014/main" xmlns="" id="{D73F1835-0B77-4B38-875C-0F22DE0BBCB2}"/>
              </a:ext>
            </a:extLst>
          </p:cNvPr>
          <p:cNvSpPr txBox="1"/>
          <p:nvPr/>
        </p:nvSpPr>
        <p:spPr>
          <a:xfrm>
            <a:off x="3131840" y="2137420"/>
            <a:ext cx="4752528" cy="1200329"/>
          </a:xfrm>
          <a:prstGeom prst="rect">
            <a:avLst/>
          </a:prstGeom>
          <a:noFill/>
        </p:spPr>
        <p:txBody>
          <a:bodyPr wrap="square" rtlCol="0">
            <a:spAutoFit/>
          </a:bodyPr>
          <a:lstStyle/>
          <a:p>
            <a:r>
              <a:rPr lang="en-US" altLang="zh-CN" sz="2400" dirty="0">
                <a:latin typeface="宋体" pitchFamily="2" charset="-122"/>
                <a:ea typeface="宋体" pitchFamily="2" charset="-122"/>
              </a:rPr>
              <a:t>1</a:t>
            </a:r>
            <a:r>
              <a:rPr lang="zh-CN" altLang="en-US" sz="2400" dirty="0">
                <a:latin typeface="宋体" pitchFamily="2" charset="-122"/>
                <a:ea typeface="宋体" pitchFamily="2" charset="-122"/>
              </a:rPr>
              <a:t>、能合理地对运输方式进行选</a:t>
            </a:r>
            <a:r>
              <a:rPr lang="zh-CN" altLang="en-US" sz="2400" dirty="0" smtClean="0">
                <a:latin typeface="宋体" pitchFamily="2" charset="-122"/>
                <a:ea typeface="宋体" pitchFamily="2" charset="-122"/>
              </a:rPr>
              <a:t>择</a:t>
            </a:r>
            <a:endParaRPr lang="en-US" altLang="zh-CN" sz="2400" dirty="0" smtClean="0">
              <a:latin typeface="宋体" pitchFamily="2" charset="-122"/>
              <a:ea typeface="宋体" pitchFamily="2" charset="-122"/>
            </a:endParaRPr>
          </a:p>
          <a:p>
            <a:endParaRPr lang="en-US" altLang="zh-CN" sz="2400" dirty="0">
              <a:latin typeface="宋体" pitchFamily="2" charset="-122"/>
              <a:ea typeface="宋体" pitchFamily="2" charset="-122"/>
            </a:endParaRPr>
          </a:p>
          <a:p>
            <a:r>
              <a:rPr lang="en-US" altLang="zh-CN" sz="2400" dirty="0" smtClean="0">
                <a:latin typeface="宋体" pitchFamily="2" charset="-122"/>
                <a:ea typeface="宋体" pitchFamily="2" charset="-122"/>
              </a:rPr>
              <a:t>2</a:t>
            </a:r>
            <a:r>
              <a:rPr lang="zh-CN" altLang="en-US" sz="2400" dirty="0">
                <a:latin typeface="宋体" pitchFamily="2" charset="-122"/>
                <a:ea typeface="宋体" pitchFamily="2" charset="-122"/>
              </a:rPr>
              <a:t>、能初步对运输方案进行优化</a:t>
            </a: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2C2AB3F3-55BB-4F4A-8B52-9E23E7C40B9C}"/>
              </a:ext>
            </a:extLst>
          </p:cNvPr>
          <p:cNvSpPr txBox="1"/>
          <p:nvPr/>
        </p:nvSpPr>
        <p:spPr>
          <a:xfrm>
            <a:off x="1907704" y="553244"/>
            <a:ext cx="5256584" cy="584775"/>
          </a:xfrm>
          <a:prstGeom prst="rect">
            <a:avLst/>
          </a:prstGeom>
          <a:noFill/>
        </p:spPr>
        <p:txBody>
          <a:bodyPr wrap="square" rtlCol="0">
            <a:spAutoFit/>
          </a:bodyPr>
          <a:lstStyle/>
          <a:p>
            <a:r>
              <a:rPr lang="zh-CN" altLang="en-US" sz="3200" b="1" dirty="0">
                <a:solidFill>
                  <a:srgbClr val="FFC000"/>
                </a:solidFill>
                <a:latin typeface="宋体" pitchFamily="2" charset="-122"/>
                <a:ea typeface="宋体" pitchFamily="2" charset="-122"/>
              </a:rPr>
              <a:t>任务一：物流运输基础知识</a:t>
            </a:r>
          </a:p>
        </p:txBody>
      </p:sp>
      <p:sp>
        <p:nvSpPr>
          <p:cNvPr id="5" name="文本框 4">
            <a:extLst>
              <a:ext uri="{FF2B5EF4-FFF2-40B4-BE49-F238E27FC236}">
                <a16:creationId xmlns:a16="http://schemas.microsoft.com/office/drawing/2014/main" xmlns="" id="{32D54AE4-04A4-491F-8416-88FF9124829A}"/>
              </a:ext>
            </a:extLst>
          </p:cNvPr>
          <p:cNvSpPr txBox="1"/>
          <p:nvPr/>
        </p:nvSpPr>
        <p:spPr>
          <a:xfrm>
            <a:off x="1115616" y="2002497"/>
            <a:ext cx="7128792" cy="3375283"/>
          </a:xfrm>
          <a:prstGeom prst="rect">
            <a:avLst/>
          </a:prstGeom>
          <a:noFill/>
        </p:spPr>
        <p:txBody>
          <a:bodyPr wrap="square" rtlCol="0">
            <a:spAutoFit/>
          </a:bodyPr>
          <a:lstStyle/>
          <a:p>
            <a:pPr>
              <a:lnSpc>
                <a:spcPts val="3200"/>
              </a:lnSpc>
            </a:pPr>
            <a:r>
              <a:rPr lang="zh-CN" altLang="en-US" sz="2400" dirty="0" smtClean="0">
                <a:latin typeface="宋体" panose="02010600030101010101" pitchFamily="2" charset="-122"/>
                <a:ea typeface="宋体" panose="02010600030101010101" pitchFamily="2" charset="-122"/>
              </a:rPr>
              <a:t>    海</a:t>
            </a:r>
            <a:r>
              <a:rPr lang="zh-CN" altLang="en-US" sz="2400" dirty="0">
                <a:latin typeface="宋体" panose="02010600030101010101" pitchFamily="2" charset="-122"/>
                <a:ea typeface="宋体" panose="02010600030101010101" pitchFamily="2" charset="-122"/>
              </a:rPr>
              <a:t>南，山清水秀，自然风光秀美。自古以来寓意天之边缘，海之尽头，素有天涯海角之称。</a:t>
            </a:r>
            <a:r>
              <a:rPr lang="en-US" altLang="zh-CN" sz="2400" dirty="0">
                <a:latin typeface="宋体" panose="02010600030101010101" pitchFamily="2" charset="-122"/>
                <a:ea typeface="宋体" panose="02010600030101010101" pitchFamily="2" charset="-122"/>
              </a:rPr>
              <a:t>11</a:t>
            </a:r>
            <a:r>
              <a:rPr lang="zh-CN" altLang="en-US" sz="2400" dirty="0">
                <a:latin typeface="宋体" panose="02010600030101010101" pitchFamily="2" charset="-122"/>
                <a:ea typeface="宋体" panose="02010600030101010101" pitchFamily="2" charset="-122"/>
              </a:rPr>
              <a:t>月中旬，当北方已是冰天雪地，海南三亚却依然艳阳高照。海南的气候可以使农作物保持“稻可三熟，菜满四季”的有利条件是得天独厚的。</a:t>
            </a:r>
            <a:endParaRPr lang="en-US" altLang="zh-CN" sz="2400" dirty="0">
              <a:latin typeface="宋体" panose="02010600030101010101" pitchFamily="2" charset="-122"/>
              <a:ea typeface="宋体" panose="02010600030101010101" pitchFamily="2" charset="-122"/>
            </a:endParaRPr>
          </a:p>
          <a:p>
            <a:pPr>
              <a:lnSpc>
                <a:spcPts val="3200"/>
              </a:lnSpc>
            </a:pPr>
            <a:r>
              <a:rPr lang="en-US" altLang="zh-CN" sz="2400"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今天，无论在什么季节，黑龙江的哈尔滨，新疆的乌鲁木齐都可以吃到海南的新鲜蔬菜</a:t>
            </a:r>
            <a:r>
              <a:rPr lang="zh-CN" altLang="en-US" sz="2400" dirty="0" smtClean="0">
                <a:latin typeface="宋体" panose="02010600030101010101" pitchFamily="2" charset="-122"/>
                <a:ea typeface="宋体" panose="02010600030101010101" pitchFamily="2" charset="-122"/>
              </a:rPr>
              <a:t>。</a:t>
            </a:r>
            <a:endParaRPr lang="en-US" altLang="zh-CN" sz="2400" dirty="0" smtClean="0">
              <a:latin typeface="宋体" panose="02010600030101010101" pitchFamily="2" charset="-122"/>
              <a:ea typeface="宋体" panose="02010600030101010101" pitchFamily="2" charset="-122"/>
            </a:endParaRPr>
          </a:p>
          <a:p>
            <a:pPr>
              <a:lnSpc>
                <a:spcPts val="3200"/>
              </a:lnSpc>
            </a:pPr>
            <a:endParaRPr lang="zh-CN" altLang="en-US" sz="2400" dirty="0"/>
          </a:p>
        </p:txBody>
      </p:sp>
      <p:sp>
        <p:nvSpPr>
          <p:cNvPr id="7" name="文本框 1">
            <a:extLst>
              <a:ext uri="{FF2B5EF4-FFF2-40B4-BE49-F238E27FC236}">
                <a16:creationId xmlns:a16="http://schemas.microsoft.com/office/drawing/2014/main" xmlns="" id="{3A8767CE-6346-4233-8C01-3A72E4F351C9}"/>
              </a:ext>
            </a:extLst>
          </p:cNvPr>
          <p:cNvSpPr txBox="1"/>
          <p:nvPr/>
        </p:nvSpPr>
        <p:spPr>
          <a:xfrm>
            <a:off x="1115616" y="1398176"/>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任务描述</a:t>
            </a:r>
            <a:endParaRPr lang="zh-CN" altLang="en-US" sz="2800" b="1" dirty="0">
              <a:solidFill>
                <a:srgbClr val="7030A0"/>
              </a:solidFill>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2C2AB3F3-55BB-4F4A-8B52-9E23E7C40B9C}"/>
              </a:ext>
            </a:extLst>
          </p:cNvPr>
          <p:cNvSpPr txBox="1"/>
          <p:nvPr/>
        </p:nvSpPr>
        <p:spPr>
          <a:xfrm>
            <a:off x="1907704" y="760557"/>
            <a:ext cx="5256584" cy="584775"/>
          </a:xfrm>
          <a:prstGeom prst="rect">
            <a:avLst/>
          </a:prstGeom>
          <a:noFill/>
        </p:spPr>
        <p:txBody>
          <a:bodyPr wrap="square" rtlCol="0">
            <a:spAutoFit/>
          </a:bodyPr>
          <a:lstStyle/>
          <a:p>
            <a:r>
              <a:rPr lang="zh-CN" altLang="en-US" sz="3200" b="1" dirty="0">
                <a:solidFill>
                  <a:srgbClr val="FFC000"/>
                </a:solidFill>
                <a:latin typeface="宋体" pitchFamily="2" charset="-122"/>
                <a:ea typeface="宋体" pitchFamily="2" charset="-122"/>
              </a:rPr>
              <a:t>任务一：物流运输基础知识</a:t>
            </a:r>
          </a:p>
        </p:txBody>
      </p:sp>
      <p:pic>
        <p:nvPicPr>
          <p:cNvPr id="2050" name="Picture 2"/>
          <p:cNvPicPr>
            <a:picLocks noChangeAspect="1" noChangeArrowheads="1"/>
          </p:cNvPicPr>
          <p:nvPr/>
        </p:nvPicPr>
        <p:blipFill>
          <a:blip r:embed="rId2" cstate="print"/>
          <a:srcRect/>
          <a:stretch>
            <a:fillRect/>
          </a:stretch>
        </p:blipFill>
        <p:spPr bwMode="auto">
          <a:xfrm>
            <a:off x="1043608" y="2353444"/>
            <a:ext cx="1285875" cy="990600"/>
          </a:xfrm>
          <a:prstGeom prst="rect">
            <a:avLst/>
          </a:prstGeom>
          <a:noFill/>
          <a:ln w="9525">
            <a:noFill/>
            <a:miter lim="800000"/>
            <a:headEnd/>
            <a:tailEnd/>
          </a:ln>
        </p:spPr>
      </p:pic>
      <p:sp>
        <p:nvSpPr>
          <p:cNvPr id="6" name="矩形 5"/>
          <p:cNvSpPr/>
          <p:nvPr/>
        </p:nvSpPr>
        <p:spPr>
          <a:xfrm>
            <a:off x="2748424" y="2672834"/>
            <a:ext cx="4801314" cy="461665"/>
          </a:xfrm>
          <a:prstGeom prst="rect">
            <a:avLst/>
          </a:prstGeom>
        </p:spPr>
        <p:txBody>
          <a:bodyPr wrap="none">
            <a:spAutoFit/>
          </a:bodyPr>
          <a:lstStyle/>
          <a:p>
            <a:r>
              <a:rPr lang="zh-CN" altLang="en-US" sz="2400" b="1" dirty="0" smtClean="0">
                <a:latin typeface="宋体" panose="02010600030101010101" pitchFamily="2" charset="-122"/>
                <a:ea typeface="宋体" panose="02010600030101010101" pitchFamily="2" charset="-122"/>
              </a:rPr>
              <a:t>什么是运输？运输的功能是什么？</a:t>
            </a:r>
            <a:endParaRPr lang="zh-CN" altLang="en-US" sz="2400" b="1" dirty="0"/>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7B8E531E-A7E5-4C44-BDC1-008BFD618A0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71600" y="481236"/>
            <a:ext cx="2000250" cy="1552575"/>
          </a:xfrm>
          <a:prstGeom prst="rect">
            <a:avLst/>
          </a:prstGeom>
        </p:spPr>
      </p:pic>
      <p:pic>
        <p:nvPicPr>
          <p:cNvPr id="6" name="图片 5">
            <a:extLst>
              <a:ext uri="{FF2B5EF4-FFF2-40B4-BE49-F238E27FC236}">
                <a16:creationId xmlns:a16="http://schemas.microsoft.com/office/drawing/2014/main" xmlns="" id="{E79E8DF4-9533-4721-AD70-60C91CD7522C}"/>
              </a:ext>
            </a:extLst>
          </p:cNvPr>
          <p:cNvPicPr>
            <a:picLocks noChangeAspect="1"/>
          </p:cNvPicPr>
          <p:nvPr/>
        </p:nvPicPr>
        <p:blipFill>
          <a:blip r:embed="rId3" cstate="print"/>
          <a:stretch>
            <a:fillRect/>
          </a:stretch>
        </p:blipFill>
        <p:spPr>
          <a:xfrm>
            <a:off x="3635896" y="614670"/>
            <a:ext cx="1876190" cy="1533333"/>
          </a:xfrm>
          <a:prstGeom prst="rect">
            <a:avLst/>
          </a:prstGeom>
        </p:spPr>
      </p:pic>
      <p:pic>
        <p:nvPicPr>
          <p:cNvPr id="10" name="图片 9" descr="图片包含 运输, 天空&#10;&#10;已生成高可信度的说明">
            <a:extLst>
              <a:ext uri="{FF2B5EF4-FFF2-40B4-BE49-F238E27FC236}">
                <a16:creationId xmlns:a16="http://schemas.microsoft.com/office/drawing/2014/main" xmlns="" id="{E8526E5E-26F8-4CD7-880E-8956B01A704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84168" y="841277"/>
            <a:ext cx="1728192" cy="1080120"/>
          </a:xfrm>
          <a:prstGeom prst="rect">
            <a:avLst/>
          </a:prstGeom>
        </p:spPr>
      </p:pic>
      <p:sp>
        <p:nvSpPr>
          <p:cNvPr id="25" name="云形 24">
            <a:extLst>
              <a:ext uri="{FF2B5EF4-FFF2-40B4-BE49-F238E27FC236}">
                <a16:creationId xmlns:a16="http://schemas.microsoft.com/office/drawing/2014/main" xmlns="" id="{83822482-6894-4FAD-B4E3-9163DD20AB97}"/>
              </a:ext>
            </a:extLst>
          </p:cNvPr>
          <p:cNvSpPr/>
          <p:nvPr/>
        </p:nvSpPr>
        <p:spPr>
          <a:xfrm>
            <a:off x="3851920" y="2244015"/>
            <a:ext cx="3024336" cy="115212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a:extLst>
              <a:ext uri="{FF2B5EF4-FFF2-40B4-BE49-F238E27FC236}">
                <a16:creationId xmlns:a16="http://schemas.microsoft.com/office/drawing/2014/main" xmlns="" id="{EFDF9271-DB84-4E03-9119-CE37C38AB61B}"/>
              </a:ext>
            </a:extLst>
          </p:cNvPr>
          <p:cNvSpPr txBox="1"/>
          <p:nvPr/>
        </p:nvSpPr>
        <p:spPr>
          <a:xfrm>
            <a:off x="4355976" y="2558469"/>
            <a:ext cx="2016224" cy="523220"/>
          </a:xfrm>
          <a:prstGeom prst="rect">
            <a:avLst/>
          </a:prstGeom>
          <a:noFill/>
        </p:spPr>
        <p:txBody>
          <a:bodyPr wrap="square" rtlCol="0">
            <a:spAutoFit/>
          </a:bodyPr>
          <a:lstStyle/>
          <a:p>
            <a:r>
              <a:rPr lang="zh-CN" altLang="en-US" sz="2800" b="1" i="1" dirty="0">
                <a:solidFill>
                  <a:srgbClr val="7030A0"/>
                </a:solidFill>
                <a:latin typeface="宋体" pitchFamily="2" charset="-122"/>
                <a:ea typeface="宋体" pitchFamily="2" charset="-122"/>
              </a:rPr>
              <a:t>运输是什么？</a:t>
            </a:r>
          </a:p>
        </p:txBody>
      </p:sp>
      <p:pic>
        <p:nvPicPr>
          <p:cNvPr id="28" name="图片 27">
            <a:extLst>
              <a:ext uri="{FF2B5EF4-FFF2-40B4-BE49-F238E27FC236}">
                <a16:creationId xmlns:a16="http://schemas.microsoft.com/office/drawing/2014/main" xmlns="" id="{586A123A-65CB-4AA8-8258-EC1E40294930}"/>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084168" y="3145532"/>
            <a:ext cx="1905000" cy="1905000"/>
          </a:xfrm>
          <a:prstGeom prst="rect">
            <a:avLst/>
          </a:prstGeom>
        </p:spPr>
      </p:pic>
      <p:pic>
        <p:nvPicPr>
          <p:cNvPr id="3074" name="Picture 2"/>
          <p:cNvPicPr>
            <a:picLocks noChangeAspect="1" noChangeArrowheads="1"/>
          </p:cNvPicPr>
          <p:nvPr/>
        </p:nvPicPr>
        <p:blipFill>
          <a:blip r:embed="rId6" cstate="print"/>
          <a:srcRect/>
          <a:stretch>
            <a:fillRect/>
          </a:stretch>
        </p:blipFill>
        <p:spPr bwMode="auto">
          <a:xfrm>
            <a:off x="827584" y="2785492"/>
            <a:ext cx="2657475" cy="18097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theme/theme1.xml><?xml version="1.0" encoding="utf-8"?>
<a:theme xmlns:a="http://schemas.openxmlformats.org/drawingml/2006/main" name="uu">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TotalTime>
  <Words>1452</Words>
  <Application>Microsoft Office PowerPoint</Application>
  <PresentationFormat>全屏显示(16:10)</PresentationFormat>
  <Paragraphs>123</Paragraphs>
  <Slides>25</Slides>
  <Notes>1</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uu</vt:lpstr>
      <vt:lpstr>幻灯片 1</vt:lpstr>
      <vt:lpstr>项目一   认识运输</vt:lpstr>
      <vt:lpstr>幻灯片 3</vt:lpstr>
      <vt:lpstr>知识目标</vt:lpstr>
      <vt:lpstr>知识目标</vt:lpstr>
      <vt:lpstr>能力目标</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vector>
  </TitlesOfParts>
  <Company>Sky123.Org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幻灯片主标题替换</dc:title>
  <dc:creator>dm</dc:creator>
  <cp:lastModifiedBy>Administrator</cp:lastModifiedBy>
  <cp:revision>559</cp:revision>
  <dcterms:created xsi:type="dcterms:W3CDTF">2014-09-04T05:16:00Z</dcterms:created>
  <dcterms:modified xsi:type="dcterms:W3CDTF">2017-08-03T02:11:26Z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