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1"/>
  </p:notesMasterIdLst>
  <p:sldIdLst>
    <p:sldId id="640" r:id="rId2"/>
    <p:sldId id="641" r:id="rId3"/>
    <p:sldId id="261" r:id="rId4"/>
    <p:sldId id="642" r:id="rId5"/>
    <p:sldId id="323" r:id="rId6"/>
    <p:sldId id="320" r:id="rId7"/>
    <p:sldId id="643" r:id="rId8"/>
    <p:sldId id="382" r:id="rId9"/>
    <p:sldId id="381" r:id="rId10"/>
    <p:sldId id="568" r:id="rId11"/>
    <p:sldId id="569" r:id="rId12"/>
    <p:sldId id="571" r:id="rId13"/>
    <p:sldId id="380" r:id="rId14"/>
    <p:sldId id="384" r:id="rId15"/>
    <p:sldId id="573" r:id="rId16"/>
    <p:sldId id="574" r:id="rId17"/>
    <p:sldId id="385" r:id="rId18"/>
    <p:sldId id="327" r:id="rId19"/>
    <p:sldId id="331" r:id="rId20"/>
    <p:sldId id="333" r:id="rId21"/>
    <p:sldId id="388" r:id="rId22"/>
    <p:sldId id="575" r:id="rId23"/>
    <p:sldId id="576" r:id="rId24"/>
    <p:sldId id="577" r:id="rId25"/>
    <p:sldId id="578" r:id="rId26"/>
    <p:sldId id="579" r:id="rId27"/>
    <p:sldId id="580" r:id="rId28"/>
    <p:sldId id="581" r:id="rId29"/>
    <p:sldId id="582" r:id="rId30"/>
    <p:sldId id="583" r:id="rId31"/>
    <p:sldId id="584" r:id="rId32"/>
    <p:sldId id="585" r:id="rId33"/>
    <p:sldId id="586" r:id="rId34"/>
    <p:sldId id="587" r:id="rId35"/>
    <p:sldId id="588" r:id="rId36"/>
    <p:sldId id="589" r:id="rId37"/>
    <p:sldId id="592" r:id="rId38"/>
    <p:sldId id="593" r:id="rId39"/>
    <p:sldId id="594" r:id="rId40"/>
    <p:sldId id="646" r:id="rId41"/>
    <p:sldId id="644" r:id="rId42"/>
    <p:sldId id="647" r:id="rId43"/>
    <p:sldId id="595" r:id="rId44"/>
    <p:sldId id="596" r:id="rId45"/>
    <p:sldId id="645" r:id="rId46"/>
    <p:sldId id="597" r:id="rId47"/>
    <p:sldId id="598" r:id="rId48"/>
    <p:sldId id="599" r:id="rId49"/>
    <p:sldId id="601" r:id="rId50"/>
  </p:sldIdLst>
  <p:sldSz cx="9144000" cy="5715000" type="screen16x1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80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qj" initials="q" lastIdx="1" clrIdx="0">
    <p:extLst>
      <p:ext uri="{19B8F6BF-5375-455C-9EA6-DF929625EA0E}">
        <p15:presenceInfo xmlns="" xmlns:p15="http://schemas.microsoft.com/office/powerpoint/2012/main" userId="qj"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4BD0FF"/>
    <a:srgbClr val="19C3FF"/>
    <a:srgbClr val="B616BA"/>
    <a:srgbClr val="33CC33"/>
    <a:srgbClr val="FF5050"/>
    <a:srgbClr val="A21E89"/>
    <a:srgbClr val="70D4BC"/>
    <a:srgbClr val="0066FF"/>
    <a:srgbClr val="68834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5" d="100"/>
          <a:sy n="75" d="100"/>
        </p:scale>
        <p:origin x="-102" y="-150"/>
      </p:cViewPr>
      <p:guideLst>
        <p:guide orient="horz" pos="1800"/>
        <p:guide pos="2880"/>
      </p:guideLst>
    </p:cSldViewPr>
  </p:slideViewPr>
  <p:notesTextViewPr>
    <p:cViewPr>
      <p:scale>
        <a:sx n="1" d="1"/>
        <a:sy n="1" d="1"/>
      </p:scale>
      <p:origin x="0" y="0"/>
    </p:cViewPr>
  </p:notesTextViewPr>
  <p:sorterViewPr>
    <p:cViewPr>
      <p:scale>
        <a:sx n="100" d="100"/>
        <a:sy n="100" d="100"/>
      </p:scale>
      <p:origin x="0" y="1844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12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2C7275-0DF2-491F-B2F4-67D43DB05E18}" type="datetimeFigureOut">
              <a:rPr lang="zh-CN" altLang="en-US" smtClean="0"/>
              <a:pPr/>
              <a:t>2017/8/11</a:t>
            </a:fld>
            <a:endParaRPr lang="zh-CN" altLang="en-US"/>
          </a:p>
        </p:txBody>
      </p:sp>
      <p:sp>
        <p:nvSpPr>
          <p:cNvPr id="4" name="幻灯片图像占位符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2DA568-4910-4926-A35E-20147B2BD09A}"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22DA568-4910-4926-A35E-20147B2BD09A}" type="slidenum">
              <a:rPr lang="zh-CN" altLang="en-US" smtClean="0"/>
              <a:pPr/>
              <a:t>18</a:t>
            </a:fld>
            <a:endParaRPr lang="zh-CN" altLang="en-US"/>
          </a:p>
        </p:txBody>
      </p:sp>
    </p:spTree>
    <p:extLst>
      <p:ext uri="{BB962C8B-B14F-4D97-AF65-F5344CB8AC3E}">
        <p14:creationId xmlns="" xmlns:p14="http://schemas.microsoft.com/office/powerpoint/2010/main" val="5376328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5_标题幻灯片">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0"/>
            <a:ext cx="9144000" cy="5370576"/>
          </a:xfrm>
          <a:prstGeom prst="rect">
            <a:avLst/>
          </a:prstGeom>
        </p:spPr>
      </p:pic>
      <p:sp>
        <p:nvSpPr>
          <p:cNvPr id="4" name="日期占位符 3"/>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2017/8/11</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
        <p:nvSpPr>
          <p:cNvPr id="8" name="任意多边形 7"/>
          <p:cNvSpPr/>
          <p:nvPr userDrawn="1"/>
        </p:nvSpPr>
        <p:spPr>
          <a:xfrm>
            <a:off x="0" y="2857500"/>
            <a:ext cx="9144000" cy="2857500"/>
          </a:xfrm>
          <a:custGeom>
            <a:avLst/>
            <a:gdLst>
              <a:gd name="connsiteX0" fmla="*/ 0 w 9144000"/>
              <a:gd name="connsiteY0" fmla="*/ 0 h 3618943"/>
              <a:gd name="connsiteX1" fmla="*/ 9144000 w 9144000"/>
              <a:gd name="connsiteY1" fmla="*/ 0 h 3618943"/>
              <a:gd name="connsiteX2" fmla="*/ 9144000 w 9144000"/>
              <a:gd name="connsiteY2" fmla="*/ 3618943 h 3618943"/>
              <a:gd name="connsiteX3" fmla="*/ 0 w 9144000"/>
              <a:gd name="connsiteY3" fmla="*/ 3618943 h 3618943"/>
              <a:gd name="connsiteX4" fmla="*/ 0 w 9144000"/>
              <a:gd name="connsiteY4" fmla="*/ 0 h 3618943"/>
              <a:gd name="connsiteX0-1" fmla="*/ 0 w 9144000"/>
              <a:gd name="connsiteY0-2" fmla="*/ 0 h 3618943"/>
              <a:gd name="connsiteX1-3" fmla="*/ 9144000 w 9144000"/>
              <a:gd name="connsiteY1-4" fmla="*/ 1878227 h 3618943"/>
              <a:gd name="connsiteX2-5" fmla="*/ 9144000 w 9144000"/>
              <a:gd name="connsiteY2-6" fmla="*/ 3618943 h 3618943"/>
              <a:gd name="connsiteX3-7" fmla="*/ 0 w 9144000"/>
              <a:gd name="connsiteY3-8" fmla="*/ 3618943 h 3618943"/>
              <a:gd name="connsiteX4-9" fmla="*/ 0 w 9144000"/>
              <a:gd name="connsiteY4-10" fmla="*/ 0 h 3618943"/>
              <a:gd name="connsiteX0-11" fmla="*/ 0 w 9144000"/>
              <a:gd name="connsiteY0-12" fmla="*/ 290119 h 3909062"/>
              <a:gd name="connsiteX1-13" fmla="*/ 9144000 w 9144000"/>
              <a:gd name="connsiteY1-14" fmla="*/ 2168346 h 3909062"/>
              <a:gd name="connsiteX2-15" fmla="*/ 9144000 w 9144000"/>
              <a:gd name="connsiteY2-16" fmla="*/ 3909062 h 3909062"/>
              <a:gd name="connsiteX3-17" fmla="*/ 0 w 9144000"/>
              <a:gd name="connsiteY3-18" fmla="*/ 3909062 h 3909062"/>
              <a:gd name="connsiteX4-19" fmla="*/ 0 w 9144000"/>
              <a:gd name="connsiteY4-20" fmla="*/ 290119 h 3909062"/>
              <a:gd name="connsiteX0-21" fmla="*/ 0 w 9144000"/>
              <a:gd name="connsiteY0-22" fmla="*/ 290119 h 3909062"/>
              <a:gd name="connsiteX1-23" fmla="*/ 9144000 w 9144000"/>
              <a:gd name="connsiteY1-24" fmla="*/ 1253946 h 3909062"/>
              <a:gd name="connsiteX2-25" fmla="*/ 9144000 w 9144000"/>
              <a:gd name="connsiteY2-26" fmla="*/ 3909062 h 3909062"/>
              <a:gd name="connsiteX3-27" fmla="*/ 0 w 9144000"/>
              <a:gd name="connsiteY3-28" fmla="*/ 3909062 h 3909062"/>
              <a:gd name="connsiteX4-29" fmla="*/ 0 w 9144000"/>
              <a:gd name="connsiteY4-30" fmla="*/ 290119 h 3909062"/>
              <a:gd name="connsiteX0-31" fmla="*/ 0 w 9144000"/>
              <a:gd name="connsiteY0-32" fmla="*/ 0 h 3618943"/>
              <a:gd name="connsiteX1-33" fmla="*/ 9144000 w 9144000"/>
              <a:gd name="connsiteY1-34" fmla="*/ 963827 h 3618943"/>
              <a:gd name="connsiteX2-35" fmla="*/ 9144000 w 9144000"/>
              <a:gd name="connsiteY2-36" fmla="*/ 3618943 h 3618943"/>
              <a:gd name="connsiteX3-37" fmla="*/ 0 w 9144000"/>
              <a:gd name="connsiteY3-38" fmla="*/ 3618943 h 3618943"/>
              <a:gd name="connsiteX4-39" fmla="*/ 0 w 9144000"/>
              <a:gd name="connsiteY4-40" fmla="*/ 0 h 3618943"/>
              <a:gd name="connsiteX0-41" fmla="*/ 0 w 9144000"/>
              <a:gd name="connsiteY0-42" fmla="*/ 442519 h 4061462"/>
              <a:gd name="connsiteX1-43" fmla="*/ 9144000 w 9144000"/>
              <a:gd name="connsiteY1-44" fmla="*/ 1406346 h 4061462"/>
              <a:gd name="connsiteX2-45" fmla="*/ 9144000 w 9144000"/>
              <a:gd name="connsiteY2-46" fmla="*/ 4061462 h 4061462"/>
              <a:gd name="connsiteX3-47" fmla="*/ 0 w 9144000"/>
              <a:gd name="connsiteY3-48" fmla="*/ 4061462 h 4061462"/>
              <a:gd name="connsiteX4-49" fmla="*/ 0 w 9144000"/>
              <a:gd name="connsiteY4-50" fmla="*/ 442519 h 4061462"/>
              <a:gd name="connsiteX0-51" fmla="*/ 0 w 9144000"/>
              <a:gd name="connsiteY0-52" fmla="*/ 442519 h 4061462"/>
              <a:gd name="connsiteX1-53" fmla="*/ 9144000 w 9144000"/>
              <a:gd name="connsiteY1-54" fmla="*/ 1406346 h 4061462"/>
              <a:gd name="connsiteX2-55" fmla="*/ 9144000 w 9144000"/>
              <a:gd name="connsiteY2-56" fmla="*/ 1940668 h 4061462"/>
              <a:gd name="connsiteX3-57" fmla="*/ 9144000 w 9144000"/>
              <a:gd name="connsiteY3-58" fmla="*/ 4061462 h 4061462"/>
              <a:gd name="connsiteX4-59" fmla="*/ 0 w 9144000"/>
              <a:gd name="connsiteY4-60" fmla="*/ 4061462 h 4061462"/>
              <a:gd name="connsiteX5" fmla="*/ 0 w 9144000"/>
              <a:gd name="connsiteY5" fmla="*/ 442519 h 4061462"/>
              <a:gd name="connsiteX0-61" fmla="*/ 0 w 9144000"/>
              <a:gd name="connsiteY0-62" fmla="*/ 442519 h 4061462"/>
              <a:gd name="connsiteX1-63" fmla="*/ 9144000 w 9144000"/>
              <a:gd name="connsiteY1-64" fmla="*/ 2178074 h 4061462"/>
              <a:gd name="connsiteX2-65" fmla="*/ 9144000 w 9144000"/>
              <a:gd name="connsiteY2-66" fmla="*/ 1940668 h 4061462"/>
              <a:gd name="connsiteX3-67" fmla="*/ 9144000 w 9144000"/>
              <a:gd name="connsiteY3-68" fmla="*/ 4061462 h 4061462"/>
              <a:gd name="connsiteX4-69" fmla="*/ 0 w 9144000"/>
              <a:gd name="connsiteY4-70" fmla="*/ 4061462 h 4061462"/>
              <a:gd name="connsiteX5-71" fmla="*/ 0 w 9144000"/>
              <a:gd name="connsiteY5-72" fmla="*/ 442519 h 4061462"/>
              <a:gd name="connsiteX0-73" fmla="*/ 0 w 9144000"/>
              <a:gd name="connsiteY0-74" fmla="*/ 442519 h 4061462"/>
              <a:gd name="connsiteX1-75" fmla="*/ 9144000 w 9144000"/>
              <a:gd name="connsiteY1-76" fmla="*/ 1614359 h 4061462"/>
              <a:gd name="connsiteX2-77" fmla="*/ 9144000 w 9144000"/>
              <a:gd name="connsiteY2-78" fmla="*/ 1940668 h 4061462"/>
              <a:gd name="connsiteX3-79" fmla="*/ 9144000 w 9144000"/>
              <a:gd name="connsiteY3-80" fmla="*/ 4061462 h 4061462"/>
              <a:gd name="connsiteX4-81" fmla="*/ 0 w 9144000"/>
              <a:gd name="connsiteY4-82" fmla="*/ 4061462 h 4061462"/>
              <a:gd name="connsiteX5-83" fmla="*/ 0 w 9144000"/>
              <a:gd name="connsiteY5-84" fmla="*/ 442519 h 4061462"/>
              <a:gd name="connsiteX0-85" fmla="*/ 0 w 9144000"/>
              <a:gd name="connsiteY0-86" fmla="*/ 442519 h 4061462"/>
              <a:gd name="connsiteX1-87" fmla="*/ 9144000 w 9144000"/>
              <a:gd name="connsiteY1-88" fmla="*/ 1614359 h 4061462"/>
              <a:gd name="connsiteX2-89" fmla="*/ 9144000 w 9144000"/>
              <a:gd name="connsiteY2-90" fmla="*/ 1940668 h 4061462"/>
              <a:gd name="connsiteX3-91" fmla="*/ 9144000 w 9144000"/>
              <a:gd name="connsiteY3-92" fmla="*/ 4061462 h 4061462"/>
              <a:gd name="connsiteX4-93" fmla="*/ 0 w 9144000"/>
              <a:gd name="connsiteY4-94" fmla="*/ 4061462 h 4061462"/>
              <a:gd name="connsiteX5-95" fmla="*/ 0 w 9144000"/>
              <a:gd name="connsiteY5-96" fmla="*/ 442519 h 4061462"/>
              <a:gd name="connsiteX0-97" fmla="*/ 0 w 9144000"/>
              <a:gd name="connsiteY0-98" fmla="*/ 0 h 3618943"/>
              <a:gd name="connsiteX1-99" fmla="*/ 9144000 w 9144000"/>
              <a:gd name="connsiteY1-100" fmla="*/ 1171840 h 3618943"/>
              <a:gd name="connsiteX2-101" fmla="*/ 9144000 w 9144000"/>
              <a:gd name="connsiteY2-102" fmla="*/ 1498149 h 3618943"/>
              <a:gd name="connsiteX3-103" fmla="*/ 9144000 w 9144000"/>
              <a:gd name="connsiteY3-104" fmla="*/ 3618943 h 3618943"/>
              <a:gd name="connsiteX4-105" fmla="*/ 0 w 9144000"/>
              <a:gd name="connsiteY4-106" fmla="*/ 3618943 h 3618943"/>
              <a:gd name="connsiteX5-107" fmla="*/ 0 w 9144000"/>
              <a:gd name="connsiteY5-108" fmla="*/ 0 h 3618943"/>
              <a:gd name="connsiteX0-109" fmla="*/ 0 w 9144000"/>
              <a:gd name="connsiteY0-110" fmla="*/ 0 h 3618943"/>
              <a:gd name="connsiteX1-111" fmla="*/ 9144000 w 9144000"/>
              <a:gd name="connsiteY1-112" fmla="*/ 1171840 h 3618943"/>
              <a:gd name="connsiteX2-113" fmla="*/ 9144000 w 9144000"/>
              <a:gd name="connsiteY2-114" fmla="*/ 1498149 h 3618943"/>
              <a:gd name="connsiteX3-115" fmla="*/ 9144000 w 9144000"/>
              <a:gd name="connsiteY3-116" fmla="*/ 3618943 h 3618943"/>
              <a:gd name="connsiteX4-117" fmla="*/ 0 w 9144000"/>
              <a:gd name="connsiteY4-118" fmla="*/ 3618943 h 3618943"/>
              <a:gd name="connsiteX5-119" fmla="*/ 0 w 9144000"/>
              <a:gd name="connsiteY5-120" fmla="*/ 0 h 3618943"/>
              <a:gd name="connsiteX0-121" fmla="*/ 0 w 9144000"/>
              <a:gd name="connsiteY0-122" fmla="*/ 0 h 3618943"/>
              <a:gd name="connsiteX1-123" fmla="*/ 9144000 w 9144000"/>
              <a:gd name="connsiteY1-124" fmla="*/ 1171840 h 3618943"/>
              <a:gd name="connsiteX2-125" fmla="*/ 9144000 w 9144000"/>
              <a:gd name="connsiteY2-126" fmla="*/ 1498149 h 3618943"/>
              <a:gd name="connsiteX3-127" fmla="*/ 9144000 w 9144000"/>
              <a:gd name="connsiteY3-128" fmla="*/ 3618943 h 3618943"/>
              <a:gd name="connsiteX4-129" fmla="*/ 0 w 9144000"/>
              <a:gd name="connsiteY4-130" fmla="*/ 3618943 h 3618943"/>
              <a:gd name="connsiteX5-131" fmla="*/ 0 w 9144000"/>
              <a:gd name="connsiteY5-132" fmla="*/ 0 h 3618943"/>
              <a:gd name="connsiteX0-133" fmla="*/ 0 w 9144000"/>
              <a:gd name="connsiteY0-134" fmla="*/ 0 h 3618943"/>
              <a:gd name="connsiteX1-135" fmla="*/ 9144000 w 9144000"/>
              <a:gd name="connsiteY1-136" fmla="*/ 1171840 h 3618943"/>
              <a:gd name="connsiteX2-137" fmla="*/ 9144000 w 9144000"/>
              <a:gd name="connsiteY2-138" fmla="*/ 1498149 h 3618943"/>
              <a:gd name="connsiteX3-139" fmla="*/ 9144000 w 9144000"/>
              <a:gd name="connsiteY3-140" fmla="*/ 3618943 h 3618943"/>
              <a:gd name="connsiteX4-141" fmla="*/ 0 w 9144000"/>
              <a:gd name="connsiteY4-142" fmla="*/ 3618943 h 3618943"/>
              <a:gd name="connsiteX5-143" fmla="*/ 0 w 9144000"/>
              <a:gd name="connsiteY5-144" fmla="*/ 0 h 3618943"/>
              <a:gd name="connsiteX0-145" fmla="*/ 0 w 9144000"/>
              <a:gd name="connsiteY0-146" fmla="*/ 0 h 3618943"/>
              <a:gd name="connsiteX1-147" fmla="*/ 9144000 w 9144000"/>
              <a:gd name="connsiteY1-148" fmla="*/ 1171840 h 3618943"/>
              <a:gd name="connsiteX2-149" fmla="*/ 9144000 w 9144000"/>
              <a:gd name="connsiteY2-150" fmla="*/ 1498149 h 3618943"/>
              <a:gd name="connsiteX3-151" fmla="*/ 9144000 w 9144000"/>
              <a:gd name="connsiteY3-152" fmla="*/ 3618943 h 3618943"/>
              <a:gd name="connsiteX4-153" fmla="*/ 0 w 9144000"/>
              <a:gd name="connsiteY4-154" fmla="*/ 3618943 h 3618943"/>
              <a:gd name="connsiteX5-155" fmla="*/ 0 w 9144000"/>
              <a:gd name="connsiteY5-156" fmla="*/ 0 h 3618943"/>
              <a:gd name="connsiteX0-157" fmla="*/ 0 w 9144000"/>
              <a:gd name="connsiteY0-158" fmla="*/ 0 h 3618943"/>
              <a:gd name="connsiteX1-159" fmla="*/ 9144000 w 9144000"/>
              <a:gd name="connsiteY1-160" fmla="*/ 1171840 h 3618943"/>
              <a:gd name="connsiteX2-161" fmla="*/ 9144000 w 9144000"/>
              <a:gd name="connsiteY2-162" fmla="*/ 1498149 h 3618943"/>
              <a:gd name="connsiteX3-163" fmla="*/ 9144000 w 9144000"/>
              <a:gd name="connsiteY3-164" fmla="*/ 3618943 h 3618943"/>
              <a:gd name="connsiteX4-165" fmla="*/ 0 w 9144000"/>
              <a:gd name="connsiteY4-166" fmla="*/ 3618943 h 3618943"/>
              <a:gd name="connsiteX5-167" fmla="*/ 0 w 9144000"/>
              <a:gd name="connsiteY5-168" fmla="*/ 0 h 3618943"/>
              <a:gd name="connsiteX0-169" fmla="*/ 0 w 9144000"/>
              <a:gd name="connsiteY0-170" fmla="*/ 0 h 3618943"/>
              <a:gd name="connsiteX1-171" fmla="*/ 9144000 w 9144000"/>
              <a:gd name="connsiteY1-172" fmla="*/ 1171840 h 3618943"/>
              <a:gd name="connsiteX2-173" fmla="*/ 9144000 w 9144000"/>
              <a:gd name="connsiteY2-174" fmla="*/ 1498149 h 3618943"/>
              <a:gd name="connsiteX3-175" fmla="*/ 9144000 w 9144000"/>
              <a:gd name="connsiteY3-176" fmla="*/ 3618943 h 3618943"/>
              <a:gd name="connsiteX4-177" fmla="*/ 0 w 9144000"/>
              <a:gd name="connsiteY4-178" fmla="*/ 3618943 h 3618943"/>
              <a:gd name="connsiteX5-179" fmla="*/ 0 w 9144000"/>
              <a:gd name="connsiteY5-180" fmla="*/ 0 h 3618943"/>
              <a:gd name="connsiteX0-181" fmla="*/ 0 w 9144000"/>
              <a:gd name="connsiteY0-182" fmla="*/ 0 h 3618943"/>
              <a:gd name="connsiteX1-183" fmla="*/ 9144000 w 9144000"/>
              <a:gd name="connsiteY1-184" fmla="*/ 1171840 h 3618943"/>
              <a:gd name="connsiteX2-185" fmla="*/ 9144000 w 9144000"/>
              <a:gd name="connsiteY2-186" fmla="*/ 1498149 h 3618943"/>
              <a:gd name="connsiteX3-187" fmla="*/ 9144000 w 9144000"/>
              <a:gd name="connsiteY3-188" fmla="*/ 3618943 h 3618943"/>
              <a:gd name="connsiteX4-189" fmla="*/ 0 w 9144000"/>
              <a:gd name="connsiteY4-190" fmla="*/ 3618943 h 3618943"/>
              <a:gd name="connsiteX5-191" fmla="*/ 0 w 9144000"/>
              <a:gd name="connsiteY5-192" fmla="*/ 0 h 3618943"/>
              <a:gd name="connsiteX0-193" fmla="*/ 0 w 9144000"/>
              <a:gd name="connsiteY0-194" fmla="*/ 0 h 3618943"/>
              <a:gd name="connsiteX1-195" fmla="*/ 9144000 w 9144000"/>
              <a:gd name="connsiteY1-196" fmla="*/ 1171840 h 3618943"/>
              <a:gd name="connsiteX2-197" fmla="*/ 9144000 w 9144000"/>
              <a:gd name="connsiteY2-198" fmla="*/ 1498149 h 3618943"/>
              <a:gd name="connsiteX3-199" fmla="*/ 9144000 w 9144000"/>
              <a:gd name="connsiteY3-200" fmla="*/ 3618943 h 3618943"/>
              <a:gd name="connsiteX4-201" fmla="*/ 0 w 9144000"/>
              <a:gd name="connsiteY4-202" fmla="*/ 3618943 h 3618943"/>
              <a:gd name="connsiteX5-203" fmla="*/ 0 w 9144000"/>
              <a:gd name="connsiteY5-204" fmla="*/ 0 h 3618943"/>
              <a:gd name="connsiteX0-205" fmla="*/ 0 w 9144000"/>
              <a:gd name="connsiteY0-206" fmla="*/ 0 h 3618943"/>
              <a:gd name="connsiteX1-207" fmla="*/ 9144000 w 9144000"/>
              <a:gd name="connsiteY1-208" fmla="*/ 1171840 h 3618943"/>
              <a:gd name="connsiteX2-209" fmla="*/ 9144000 w 9144000"/>
              <a:gd name="connsiteY2-210" fmla="*/ 1498149 h 3618943"/>
              <a:gd name="connsiteX3-211" fmla="*/ 9144000 w 9144000"/>
              <a:gd name="connsiteY3-212" fmla="*/ 3618943 h 3618943"/>
              <a:gd name="connsiteX4-213" fmla="*/ 0 w 9144000"/>
              <a:gd name="connsiteY4-214" fmla="*/ 3618943 h 3618943"/>
              <a:gd name="connsiteX5-215" fmla="*/ 0 w 9144000"/>
              <a:gd name="connsiteY5-216" fmla="*/ 0 h 3618943"/>
              <a:gd name="connsiteX0-217" fmla="*/ 0 w 9144000"/>
              <a:gd name="connsiteY0-218" fmla="*/ 0 h 3618943"/>
              <a:gd name="connsiteX1-219" fmla="*/ 9144000 w 9144000"/>
              <a:gd name="connsiteY1-220" fmla="*/ 1171840 h 3618943"/>
              <a:gd name="connsiteX2-221" fmla="*/ 9144000 w 9144000"/>
              <a:gd name="connsiteY2-222" fmla="*/ 1498149 h 3618943"/>
              <a:gd name="connsiteX3-223" fmla="*/ 9144000 w 9144000"/>
              <a:gd name="connsiteY3-224" fmla="*/ 3618943 h 3618943"/>
              <a:gd name="connsiteX4-225" fmla="*/ 0 w 9144000"/>
              <a:gd name="connsiteY4-226" fmla="*/ 3618943 h 3618943"/>
              <a:gd name="connsiteX5-227" fmla="*/ 0 w 9144000"/>
              <a:gd name="connsiteY5-228" fmla="*/ 0 h 3618943"/>
              <a:gd name="connsiteX0-229" fmla="*/ 0 w 9144000"/>
              <a:gd name="connsiteY0-230" fmla="*/ 0 h 3618943"/>
              <a:gd name="connsiteX1-231" fmla="*/ 9144000 w 9144000"/>
              <a:gd name="connsiteY1-232" fmla="*/ 1171840 h 3618943"/>
              <a:gd name="connsiteX2-233" fmla="*/ 9144000 w 9144000"/>
              <a:gd name="connsiteY2-234" fmla="*/ 1498149 h 3618943"/>
              <a:gd name="connsiteX3-235" fmla="*/ 9144000 w 9144000"/>
              <a:gd name="connsiteY3-236" fmla="*/ 3618943 h 3618943"/>
              <a:gd name="connsiteX4-237" fmla="*/ 0 w 9144000"/>
              <a:gd name="connsiteY4-238" fmla="*/ 3618943 h 3618943"/>
              <a:gd name="connsiteX5-239" fmla="*/ 0 w 9144000"/>
              <a:gd name="connsiteY5-240" fmla="*/ 0 h 3618943"/>
              <a:gd name="connsiteX0-241" fmla="*/ 0 w 9144000"/>
              <a:gd name="connsiteY0-242" fmla="*/ 0 h 3618943"/>
              <a:gd name="connsiteX1-243" fmla="*/ 9144000 w 9144000"/>
              <a:gd name="connsiteY1-244" fmla="*/ 1171840 h 3618943"/>
              <a:gd name="connsiteX2-245" fmla="*/ 9144000 w 9144000"/>
              <a:gd name="connsiteY2-246" fmla="*/ 1498149 h 3618943"/>
              <a:gd name="connsiteX3-247" fmla="*/ 9144000 w 9144000"/>
              <a:gd name="connsiteY3-248" fmla="*/ 3618943 h 3618943"/>
              <a:gd name="connsiteX4-249" fmla="*/ 0 w 9144000"/>
              <a:gd name="connsiteY4-250" fmla="*/ 3618943 h 3618943"/>
              <a:gd name="connsiteX5-251" fmla="*/ 0 w 9144000"/>
              <a:gd name="connsiteY5-252" fmla="*/ 0 h 3618943"/>
              <a:gd name="connsiteX0-253" fmla="*/ 0 w 9144000"/>
              <a:gd name="connsiteY0-254" fmla="*/ 0 h 3618943"/>
              <a:gd name="connsiteX1-255" fmla="*/ 9144000 w 9144000"/>
              <a:gd name="connsiteY1-256" fmla="*/ 1171840 h 3618943"/>
              <a:gd name="connsiteX2-257" fmla="*/ 9144000 w 9144000"/>
              <a:gd name="connsiteY2-258" fmla="*/ 1498149 h 3618943"/>
              <a:gd name="connsiteX3-259" fmla="*/ 9144000 w 9144000"/>
              <a:gd name="connsiteY3-260" fmla="*/ 3618943 h 3618943"/>
              <a:gd name="connsiteX4-261" fmla="*/ 0 w 9144000"/>
              <a:gd name="connsiteY4-262" fmla="*/ 3618943 h 3618943"/>
              <a:gd name="connsiteX5-263" fmla="*/ 0 w 9144000"/>
              <a:gd name="connsiteY5-264" fmla="*/ 0 h 3618943"/>
              <a:gd name="connsiteX0-265" fmla="*/ 0 w 9144000"/>
              <a:gd name="connsiteY0-266" fmla="*/ 0 h 3618943"/>
              <a:gd name="connsiteX1-267" fmla="*/ 9144000 w 9144000"/>
              <a:gd name="connsiteY1-268" fmla="*/ 1171840 h 3618943"/>
              <a:gd name="connsiteX2-269" fmla="*/ 9144000 w 9144000"/>
              <a:gd name="connsiteY2-270" fmla="*/ 1498149 h 3618943"/>
              <a:gd name="connsiteX3-271" fmla="*/ 9144000 w 9144000"/>
              <a:gd name="connsiteY3-272" fmla="*/ 3618943 h 3618943"/>
              <a:gd name="connsiteX4-273" fmla="*/ 0 w 9144000"/>
              <a:gd name="connsiteY4-274" fmla="*/ 3618943 h 3618943"/>
              <a:gd name="connsiteX5-275" fmla="*/ 0 w 9144000"/>
              <a:gd name="connsiteY5-276" fmla="*/ 0 h 3618943"/>
              <a:gd name="connsiteX0-277" fmla="*/ 0 w 9144000"/>
              <a:gd name="connsiteY0-278" fmla="*/ 0 h 3618943"/>
              <a:gd name="connsiteX1-279" fmla="*/ 9144000 w 9144000"/>
              <a:gd name="connsiteY1-280" fmla="*/ 1171840 h 3618943"/>
              <a:gd name="connsiteX2-281" fmla="*/ 9144000 w 9144000"/>
              <a:gd name="connsiteY2-282" fmla="*/ 1498149 h 3618943"/>
              <a:gd name="connsiteX3-283" fmla="*/ 9144000 w 9144000"/>
              <a:gd name="connsiteY3-284" fmla="*/ 3618943 h 3618943"/>
              <a:gd name="connsiteX4-285" fmla="*/ 0 w 9144000"/>
              <a:gd name="connsiteY4-286" fmla="*/ 3618943 h 3618943"/>
              <a:gd name="connsiteX5-287" fmla="*/ 0 w 9144000"/>
              <a:gd name="connsiteY5-288" fmla="*/ 0 h 3618943"/>
              <a:gd name="connsiteX0-289" fmla="*/ 0 w 9144000"/>
              <a:gd name="connsiteY0-290" fmla="*/ 0 h 3618943"/>
              <a:gd name="connsiteX1-291" fmla="*/ 9144000 w 9144000"/>
              <a:gd name="connsiteY1-292" fmla="*/ 1171840 h 3618943"/>
              <a:gd name="connsiteX2-293" fmla="*/ 9144000 w 9144000"/>
              <a:gd name="connsiteY2-294" fmla="*/ 1498149 h 3618943"/>
              <a:gd name="connsiteX3-295" fmla="*/ 9144000 w 9144000"/>
              <a:gd name="connsiteY3-296" fmla="*/ 3618943 h 3618943"/>
              <a:gd name="connsiteX4-297" fmla="*/ 0 w 9144000"/>
              <a:gd name="connsiteY4-298" fmla="*/ 3618943 h 3618943"/>
              <a:gd name="connsiteX5-299" fmla="*/ 0 w 9144000"/>
              <a:gd name="connsiteY5-300" fmla="*/ 0 h 3618943"/>
              <a:gd name="connsiteX0-301" fmla="*/ 0 w 9144000"/>
              <a:gd name="connsiteY0-302" fmla="*/ 0 h 3618943"/>
              <a:gd name="connsiteX1-303" fmla="*/ 9144000 w 9144000"/>
              <a:gd name="connsiteY1-304" fmla="*/ 1171840 h 3618943"/>
              <a:gd name="connsiteX2-305" fmla="*/ 9144000 w 9144000"/>
              <a:gd name="connsiteY2-306" fmla="*/ 1498149 h 3618943"/>
              <a:gd name="connsiteX3-307" fmla="*/ 9144000 w 9144000"/>
              <a:gd name="connsiteY3-308" fmla="*/ 3618943 h 3618943"/>
              <a:gd name="connsiteX4-309" fmla="*/ 0 w 9144000"/>
              <a:gd name="connsiteY4-310" fmla="*/ 3618943 h 3618943"/>
              <a:gd name="connsiteX5-311" fmla="*/ 0 w 9144000"/>
              <a:gd name="connsiteY5-312" fmla="*/ 0 h 3618943"/>
              <a:gd name="connsiteX0-313" fmla="*/ 0 w 9144000"/>
              <a:gd name="connsiteY0-314" fmla="*/ 0 h 3618943"/>
              <a:gd name="connsiteX1-315" fmla="*/ 9144000 w 9144000"/>
              <a:gd name="connsiteY1-316" fmla="*/ 1171840 h 3618943"/>
              <a:gd name="connsiteX2-317" fmla="*/ 9144000 w 9144000"/>
              <a:gd name="connsiteY2-318" fmla="*/ 1498149 h 3618943"/>
              <a:gd name="connsiteX3-319" fmla="*/ 9144000 w 9144000"/>
              <a:gd name="connsiteY3-320" fmla="*/ 3618943 h 3618943"/>
              <a:gd name="connsiteX4-321" fmla="*/ 0 w 9144000"/>
              <a:gd name="connsiteY4-322" fmla="*/ 3618943 h 3618943"/>
              <a:gd name="connsiteX5-323" fmla="*/ 0 w 9144000"/>
              <a:gd name="connsiteY5-324" fmla="*/ 0 h 36189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71" y="connsiteY5-72"/>
              </a:cxn>
            </a:cxnLst>
            <a:rect l="l" t="t" r="r" b="b"/>
            <a:pathLst>
              <a:path w="9144000" h="3618943">
                <a:moveTo>
                  <a:pt x="0" y="0"/>
                </a:moveTo>
                <a:cubicBezTo>
                  <a:pt x="1783491" y="2055435"/>
                  <a:pt x="7842422" y="1878666"/>
                  <a:pt x="9144000" y="1171840"/>
                </a:cubicBezTo>
                <a:lnTo>
                  <a:pt x="9144000" y="1498149"/>
                </a:lnTo>
                <a:lnTo>
                  <a:pt x="9144000" y="3618943"/>
                </a:lnTo>
                <a:lnTo>
                  <a:pt x="0" y="3618943"/>
                </a:lnTo>
                <a:lnTo>
                  <a:pt x="0" y="0"/>
                </a:lnTo>
                <a:close/>
              </a:path>
            </a:pathLst>
          </a:custGeom>
          <a:solidFill>
            <a:srgbClr val="0070C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任意多边形 8"/>
          <p:cNvSpPr/>
          <p:nvPr userDrawn="1"/>
        </p:nvSpPr>
        <p:spPr>
          <a:xfrm>
            <a:off x="0" y="3257550"/>
            <a:ext cx="9144000" cy="2457450"/>
          </a:xfrm>
          <a:custGeom>
            <a:avLst/>
            <a:gdLst>
              <a:gd name="connsiteX0" fmla="*/ 0 w 9144000"/>
              <a:gd name="connsiteY0" fmla="*/ 0 h 3618943"/>
              <a:gd name="connsiteX1" fmla="*/ 9144000 w 9144000"/>
              <a:gd name="connsiteY1" fmla="*/ 0 h 3618943"/>
              <a:gd name="connsiteX2" fmla="*/ 9144000 w 9144000"/>
              <a:gd name="connsiteY2" fmla="*/ 3618943 h 3618943"/>
              <a:gd name="connsiteX3" fmla="*/ 0 w 9144000"/>
              <a:gd name="connsiteY3" fmla="*/ 3618943 h 3618943"/>
              <a:gd name="connsiteX4" fmla="*/ 0 w 9144000"/>
              <a:gd name="connsiteY4" fmla="*/ 0 h 3618943"/>
              <a:gd name="connsiteX0-1" fmla="*/ 0 w 9144000"/>
              <a:gd name="connsiteY0-2" fmla="*/ 0 h 3618943"/>
              <a:gd name="connsiteX1-3" fmla="*/ 9144000 w 9144000"/>
              <a:gd name="connsiteY1-4" fmla="*/ 1878227 h 3618943"/>
              <a:gd name="connsiteX2-5" fmla="*/ 9144000 w 9144000"/>
              <a:gd name="connsiteY2-6" fmla="*/ 3618943 h 3618943"/>
              <a:gd name="connsiteX3-7" fmla="*/ 0 w 9144000"/>
              <a:gd name="connsiteY3-8" fmla="*/ 3618943 h 3618943"/>
              <a:gd name="connsiteX4-9" fmla="*/ 0 w 9144000"/>
              <a:gd name="connsiteY4-10" fmla="*/ 0 h 3618943"/>
              <a:gd name="connsiteX0-11" fmla="*/ 0 w 9144000"/>
              <a:gd name="connsiteY0-12" fmla="*/ 290119 h 3909062"/>
              <a:gd name="connsiteX1-13" fmla="*/ 9144000 w 9144000"/>
              <a:gd name="connsiteY1-14" fmla="*/ 2168346 h 3909062"/>
              <a:gd name="connsiteX2-15" fmla="*/ 9144000 w 9144000"/>
              <a:gd name="connsiteY2-16" fmla="*/ 3909062 h 3909062"/>
              <a:gd name="connsiteX3-17" fmla="*/ 0 w 9144000"/>
              <a:gd name="connsiteY3-18" fmla="*/ 3909062 h 3909062"/>
              <a:gd name="connsiteX4-19" fmla="*/ 0 w 9144000"/>
              <a:gd name="connsiteY4-20" fmla="*/ 290119 h 3909062"/>
              <a:gd name="connsiteX0-21" fmla="*/ 0 w 9144000"/>
              <a:gd name="connsiteY0-22" fmla="*/ 290119 h 3909062"/>
              <a:gd name="connsiteX1-23" fmla="*/ 9144000 w 9144000"/>
              <a:gd name="connsiteY1-24" fmla="*/ 1253946 h 3909062"/>
              <a:gd name="connsiteX2-25" fmla="*/ 9144000 w 9144000"/>
              <a:gd name="connsiteY2-26" fmla="*/ 3909062 h 3909062"/>
              <a:gd name="connsiteX3-27" fmla="*/ 0 w 9144000"/>
              <a:gd name="connsiteY3-28" fmla="*/ 3909062 h 3909062"/>
              <a:gd name="connsiteX4-29" fmla="*/ 0 w 9144000"/>
              <a:gd name="connsiteY4-30" fmla="*/ 290119 h 3909062"/>
              <a:gd name="connsiteX0-31" fmla="*/ 0 w 9144000"/>
              <a:gd name="connsiteY0-32" fmla="*/ 0 h 3618943"/>
              <a:gd name="connsiteX1-33" fmla="*/ 9144000 w 9144000"/>
              <a:gd name="connsiteY1-34" fmla="*/ 963827 h 3618943"/>
              <a:gd name="connsiteX2-35" fmla="*/ 9144000 w 9144000"/>
              <a:gd name="connsiteY2-36" fmla="*/ 3618943 h 3618943"/>
              <a:gd name="connsiteX3-37" fmla="*/ 0 w 9144000"/>
              <a:gd name="connsiteY3-38" fmla="*/ 3618943 h 3618943"/>
              <a:gd name="connsiteX4-39" fmla="*/ 0 w 9144000"/>
              <a:gd name="connsiteY4-40" fmla="*/ 0 h 3618943"/>
              <a:gd name="connsiteX0-41" fmla="*/ 0 w 9144000"/>
              <a:gd name="connsiteY0-42" fmla="*/ 442519 h 4061462"/>
              <a:gd name="connsiteX1-43" fmla="*/ 9144000 w 9144000"/>
              <a:gd name="connsiteY1-44" fmla="*/ 1406346 h 4061462"/>
              <a:gd name="connsiteX2-45" fmla="*/ 9144000 w 9144000"/>
              <a:gd name="connsiteY2-46" fmla="*/ 4061462 h 4061462"/>
              <a:gd name="connsiteX3-47" fmla="*/ 0 w 9144000"/>
              <a:gd name="connsiteY3-48" fmla="*/ 4061462 h 4061462"/>
              <a:gd name="connsiteX4-49" fmla="*/ 0 w 9144000"/>
              <a:gd name="connsiteY4-50" fmla="*/ 442519 h 4061462"/>
              <a:gd name="connsiteX0-51" fmla="*/ 0 w 9144000"/>
              <a:gd name="connsiteY0-52" fmla="*/ 442519 h 4061462"/>
              <a:gd name="connsiteX1-53" fmla="*/ 9144000 w 9144000"/>
              <a:gd name="connsiteY1-54" fmla="*/ 1406346 h 4061462"/>
              <a:gd name="connsiteX2-55" fmla="*/ 9144000 w 9144000"/>
              <a:gd name="connsiteY2-56" fmla="*/ 1940668 h 4061462"/>
              <a:gd name="connsiteX3-57" fmla="*/ 9144000 w 9144000"/>
              <a:gd name="connsiteY3-58" fmla="*/ 4061462 h 4061462"/>
              <a:gd name="connsiteX4-59" fmla="*/ 0 w 9144000"/>
              <a:gd name="connsiteY4-60" fmla="*/ 4061462 h 4061462"/>
              <a:gd name="connsiteX5" fmla="*/ 0 w 9144000"/>
              <a:gd name="connsiteY5" fmla="*/ 442519 h 4061462"/>
              <a:gd name="connsiteX0-61" fmla="*/ 0 w 9144000"/>
              <a:gd name="connsiteY0-62" fmla="*/ 442519 h 4061462"/>
              <a:gd name="connsiteX1-63" fmla="*/ 9144000 w 9144000"/>
              <a:gd name="connsiteY1-64" fmla="*/ 2178074 h 4061462"/>
              <a:gd name="connsiteX2-65" fmla="*/ 9144000 w 9144000"/>
              <a:gd name="connsiteY2-66" fmla="*/ 1940668 h 4061462"/>
              <a:gd name="connsiteX3-67" fmla="*/ 9144000 w 9144000"/>
              <a:gd name="connsiteY3-68" fmla="*/ 4061462 h 4061462"/>
              <a:gd name="connsiteX4-69" fmla="*/ 0 w 9144000"/>
              <a:gd name="connsiteY4-70" fmla="*/ 4061462 h 4061462"/>
              <a:gd name="connsiteX5-71" fmla="*/ 0 w 9144000"/>
              <a:gd name="connsiteY5-72" fmla="*/ 442519 h 4061462"/>
              <a:gd name="connsiteX0-73" fmla="*/ 0 w 9144000"/>
              <a:gd name="connsiteY0-74" fmla="*/ 442519 h 4061462"/>
              <a:gd name="connsiteX1-75" fmla="*/ 9144000 w 9144000"/>
              <a:gd name="connsiteY1-76" fmla="*/ 1614359 h 4061462"/>
              <a:gd name="connsiteX2-77" fmla="*/ 9144000 w 9144000"/>
              <a:gd name="connsiteY2-78" fmla="*/ 1940668 h 4061462"/>
              <a:gd name="connsiteX3-79" fmla="*/ 9144000 w 9144000"/>
              <a:gd name="connsiteY3-80" fmla="*/ 4061462 h 4061462"/>
              <a:gd name="connsiteX4-81" fmla="*/ 0 w 9144000"/>
              <a:gd name="connsiteY4-82" fmla="*/ 4061462 h 4061462"/>
              <a:gd name="connsiteX5-83" fmla="*/ 0 w 9144000"/>
              <a:gd name="connsiteY5-84" fmla="*/ 442519 h 4061462"/>
              <a:gd name="connsiteX0-85" fmla="*/ 0 w 9144000"/>
              <a:gd name="connsiteY0-86" fmla="*/ 442519 h 4061462"/>
              <a:gd name="connsiteX1-87" fmla="*/ 9144000 w 9144000"/>
              <a:gd name="connsiteY1-88" fmla="*/ 1614359 h 4061462"/>
              <a:gd name="connsiteX2-89" fmla="*/ 9144000 w 9144000"/>
              <a:gd name="connsiteY2-90" fmla="*/ 1940668 h 4061462"/>
              <a:gd name="connsiteX3-91" fmla="*/ 9144000 w 9144000"/>
              <a:gd name="connsiteY3-92" fmla="*/ 4061462 h 4061462"/>
              <a:gd name="connsiteX4-93" fmla="*/ 0 w 9144000"/>
              <a:gd name="connsiteY4-94" fmla="*/ 4061462 h 4061462"/>
              <a:gd name="connsiteX5-95" fmla="*/ 0 w 9144000"/>
              <a:gd name="connsiteY5-96" fmla="*/ 442519 h 4061462"/>
              <a:gd name="connsiteX0-97" fmla="*/ 0 w 9144000"/>
              <a:gd name="connsiteY0-98" fmla="*/ 0 h 3618943"/>
              <a:gd name="connsiteX1-99" fmla="*/ 9144000 w 9144000"/>
              <a:gd name="connsiteY1-100" fmla="*/ 1171840 h 3618943"/>
              <a:gd name="connsiteX2-101" fmla="*/ 9144000 w 9144000"/>
              <a:gd name="connsiteY2-102" fmla="*/ 1498149 h 3618943"/>
              <a:gd name="connsiteX3-103" fmla="*/ 9144000 w 9144000"/>
              <a:gd name="connsiteY3-104" fmla="*/ 3618943 h 3618943"/>
              <a:gd name="connsiteX4-105" fmla="*/ 0 w 9144000"/>
              <a:gd name="connsiteY4-106" fmla="*/ 3618943 h 3618943"/>
              <a:gd name="connsiteX5-107" fmla="*/ 0 w 9144000"/>
              <a:gd name="connsiteY5-108" fmla="*/ 0 h 3618943"/>
              <a:gd name="connsiteX0-109" fmla="*/ 0 w 9144000"/>
              <a:gd name="connsiteY0-110" fmla="*/ 0 h 3618943"/>
              <a:gd name="connsiteX1-111" fmla="*/ 9144000 w 9144000"/>
              <a:gd name="connsiteY1-112" fmla="*/ 1171840 h 3618943"/>
              <a:gd name="connsiteX2-113" fmla="*/ 9144000 w 9144000"/>
              <a:gd name="connsiteY2-114" fmla="*/ 1498149 h 3618943"/>
              <a:gd name="connsiteX3-115" fmla="*/ 9144000 w 9144000"/>
              <a:gd name="connsiteY3-116" fmla="*/ 3618943 h 3618943"/>
              <a:gd name="connsiteX4-117" fmla="*/ 0 w 9144000"/>
              <a:gd name="connsiteY4-118" fmla="*/ 3618943 h 3618943"/>
              <a:gd name="connsiteX5-119" fmla="*/ 0 w 9144000"/>
              <a:gd name="connsiteY5-120" fmla="*/ 0 h 3618943"/>
              <a:gd name="connsiteX0-121" fmla="*/ 0 w 9144000"/>
              <a:gd name="connsiteY0-122" fmla="*/ 0 h 3618943"/>
              <a:gd name="connsiteX1-123" fmla="*/ 9144000 w 9144000"/>
              <a:gd name="connsiteY1-124" fmla="*/ 1171840 h 3618943"/>
              <a:gd name="connsiteX2-125" fmla="*/ 9144000 w 9144000"/>
              <a:gd name="connsiteY2-126" fmla="*/ 1498149 h 3618943"/>
              <a:gd name="connsiteX3-127" fmla="*/ 9144000 w 9144000"/>
              <a:gd name="connsiteY3-128" fmla="*/ 3618943 h 3618943"/>
              <a:gd name="connsiteX4-129" fmla="*/ 0 w 9144000"/>
              <a:gd name="connsiteY4-130" fmla="*/ 3618943 h 3618943"/>
              <a:gd name="connsiteX5-131" fmla="*/ 0 w 9144000"/>
              <a:gd name="connsiteY5-132" fmla="*/ 0 h 3618943"/>
              <a:gd name="connsiteX0-133" fmla="*/ 0 w 9144000"/>
              <a:gd name="connsiteY0-134" fmla="*/ 0 h 3618943"/>
              <a:gd name="connsiteX1-135" fmla="*/ 9144000 w 9144000"/>
              <a:gd name="connsiteY1-136" fmla="*/ 1171840 h 3618943"/>
              <a:gd name="connsiteX2-137" fmla="*/ 9144000 w 9144000"/>
              <a:gd name="connsiteY2-138" fmla="*/ 1498149 h 3618943"/>
              <a:gd name="connsiteX3-139" fmla="*/ 9144000 w 9144000"/>
              <a:gd name="connsiteY3-140" fmla="*/ 3618943 h 3618943"/>
              <a:gd name="connsiteX4-141" fmla="*/ 0 w 9144000"/>
              <a:gd name="connsiteY4-142" fmla="*/ 3618943 h 3618943"/>
              <a:gd name="connsiteX5-143" fmla="*/ 0 w 9144000"/>
              <a:gd name="connsiteY5-144" fmla="*/ 0 h 3618943"/>
              <a:gd name="connsiteX0-145" fmla="*/ 0 w 9144000"/>
              <a:gd name="connsiteY0-146" fmla="*/ 0 h 3618943"/>
              <a:gd name="connsiteX1-147" fmla="*/ 9144000 w 9144000"/>
              <a:gd name="connsiteY1-148" fmla="*/ 1171840 h 3618943"/>
              <a:gd name="connsiteX2-149" fmla="*/ 9144000 w 9144000"/>
              <a:gd name="connsiteY2-150" fmla="*/ 1498149 h 3618943"/>
              <a:gd name="connsiteX3-151" fmla="*/ 9144000 w 9144000"/>
              <a:gd name="connsiteY3-152" fmla="*/ 3618943 h 3618943"/>
              <a:gd name="connsiteX4-153" fmla="*/ 0 w 9144000"/>
              <a:gd name="connsiteY4-154" fmla="*/ 3618943 h 3618943"/>
              <a:gd name="connsiteX5-155" fmla="*/ 0 w 9144000"/>
              <a:gd name="connsiteY5-156" fmla="*/ 0 h 3618943"/>
              <a:gd name="connsiteX0-157" fmla="*/ 0 w 9144000"/>
              <a:gd name="connsiteY0-158" fmla="*/ 0 h 3618943"/>
              <a:gd name="connsiteX1-159" fmla="*/ 9144000 w 9144000"/>
              <a:gd name="connsiteY1-160" fmla="*/ 1171840 h 3618943"/>
              <a:gd name="connsiteX2-161" fmla="*/ 9144000 w 9144000"/>
              <a:gd name="connsiteY2-162" fmla="*/ 1498149 h 3618943"/>
              <a:gd name="connsiteX3-163" fmla="*/ 9144000 w 9144000"/>
              <a:gd name="connsiteY3-164" fmla="*/ 3618943 h 3618943"/>
              <a:gd name="connsiteX4-165" fmla="*/ 0 w 9144000"/>
              <a:gd name="connsiteY4-166" fmla="*/ 3618943 h 3618943"/>
              <a:gd name="connsiteX5-167" fmla="*/ 0 w 9144000"/>
              <a:gd name="connsiteY5-168" fmla="*/ 0 h 36189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71" y="connsiteY5-72"/>
              </a:cxn>
            </a:cxnLst>
            <a:rect l="l" t="t" r="r" b="b"/>
            <a:pathLst>
              <a:path w="9144000" h="3618943">
                <a:moveTo>
                  <a:pt x="0" y="0"/>
                </a:moveTo>
                <a:cubicBezTo>
                  <a:pt x="2117124" y="1906711"/>
                  <a:pt x="7212227" y="1650233"/>
                  <a:pt x="9144000" y="1171840"/>
                </a:cubicBezTo>
                <a:lnTo>
                  <a:pt x="9144000" y="1498149"/>
                </a:lnTo>
                <a:lnTo>
                  <a:pt x="9144000" y="3618943"/>
                </a:lnTo>
                <a:lnTo>
                  <a:pt x="0" y="3618943"/>
                </a:lnTo>
                <a:lnTo>
                  <a:pt x="0" y="0"/>
                </a:lnTo>
                <a:close/>
              </a:path>
            </a:pathLst>
          </a:custGeom>
          <a:gradFill flip="none" rotWithShape="1">
            <a:gsLst>
              <a:gs pos="0">
                <a:schemeClr val="tx1">
                  <a:lumMod val="65000"/>
                  <a:lumOff val="35000"/>
                </a:schemeClr>
              </a:gs>
              <a:gs pos="50000">
                <a:schemeClr val="bg1">
                  <a:lumMod val="50000"/>
                  <a:tint val="44500"/>
                  <a:satMod val="160000"/>
                </a:schemeClr>
              </a:gs>
              <a:gs pos="100000">
                <a:schemeClr val="bg1">
                  <a:alpha val="95000"/>
                </a:schemeClr>
              </a:gs>
            </a:gsLst>
            <a:lin ang="2700000" scaled="1"/>
            <a:tileRect/>
          </a:gradFill>
          <a:ln>
            <a:noFill/>
          </a:ln>
          <a:effectLst>
            <a:outerShdw dist="38100" dir="16200000"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标题 1"/>
          <p:cNvSpPr>
            <a:spLocks noGrp="1"/>
          </p:cNvSpPr>
          <p:nvPr>
            <p:ph type="ctrTitle"/>
          </p:nvPr>
        </p:nvSpPr>
        <p:spPr>
          <a:xfrm>
            <a:off x="0" y="4102100"/>
            <a:ext cx="6394450" cy="1225021"/>
          </a:xfrm>
        </p:spPr>
        <p:txBody>
          <a:bodyPr>
            <a:normAutofit/>
          </a:bodyPr>
          <a:lstStyle>
            <a:lvl1pPr>
              <a:defRPr sz="2800" b="1"/>
            </a:lvl1pPr>
          </a:lstStyle>
          <a:p>
            <a:r>
              <a:rPr lang="zh-CN" altLang="en-US" dirty="0"/>
              <a:t>单击此处编辑母版标题样式</a:t>
            </a:r>
          </a:p>
        </p:txBody>
      </p:sp>
      <p:sp>
        <p:nvSpPr>
          <p:cNvPr id="3" name="副标题 2"/>
          <p:cNvSpPr>
            <a:spLocks noGrp="1"/>
          </p:cNvSpPr>
          <p:nvPr>
            <p:ph type="subTitle" idx="1"/>
          </p:nvPr>
        </p:nvSpPr>
        <p:spPr>
          <a:xfrm>
            <a:off x="0" y="4984750"/>
            <a:ext cx="6400800" cy="1460500"/>
          </a:xfrm>
        </p:spPr>
        <p:txBody>
          <a:bodyPr>
            <a:normAutofit/>
          </a:bodyPr>
          <a:lstStyle>
            <a:lvl1pPr marL="986155" indent="0" algn="l" defTabSz="985520">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pic>
        <p:nvPicPr>
          <p:cNvPr id="12" name="图片 11"/>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24145" y="110506"/>
            <a:ext cx="731431" cy="668433"/>
          </a:xfrm>
          <a:prstGeom prst="rect">
            <a:avLst/>
          </a:prstGeom>
        </p:spPr>
      </p:pic>
      <p:pic>
        <p:nvPicPr>
          <p:cNvPr id="13" name="图片 12"/>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539552" y="-7702"/>
            <a:ext cx="3456147" cy="85946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27542"/>
            <a:ext cx="3008313" cy="968375"/>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2017/8/11</a:t>
            </a:fld>
            <a:endParaRPr lang="zh-CN" altLang="en-US">
              <a:solidFill>
                <a:prstClr val="black"/>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000500"/>
            <a:ext cx="5486400" cy="472282"/>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2017/8/11</a:t>
            </a:fld>
            <a:endParaRPr lang="zh-CN" altLang="en-US">
              <a:solidFill>
                <a:prstClr val="black"/>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2017/8/11</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28865"/>
            <a:ext cx="2057400" cy="487627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28865"/>
            <a:ext cx="6019800" cy="487627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2017/8/11</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pic>
        <p:nvPicPr>
          <p:cNvPr id="10" name="图片 9" descr="background1.jpg"/>
          <p:cNvPicPr>
            <a:picLocks noChangeAspect="1"/>
          </p:cNvPicPr>
          <p:nvPr userDrawn="1"/>
        </p:nvPicPr>
        <p:blipFill>
          <a:blip r:embed="rId2" cstate="print"/>
          <a:srcRect t="12988"/>
          <a:stretch>
            <a:fillRect/>
          </a:stretch>
        </p:blipFill>
        <p:spPr>
          <a:xfrm>
            <a:off x="0" y="742265"/>
            <a:ext cx="9144000" cy="4972735"/>
          </a:xfrm>
          <a:prstGeom prst="rect">
            <a:avLst/>
          </a:prstGeom>
        </p:spPr>
      </p:pic>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11" name="标题 1"/>
          <p:cNvSpPr>
            <a:spLocks noGrp="1"/>
          </p:cNvSpPr>
          <p:nvPr>
            <p:ph type="title"/>
          </p:nvPr>
        </p:nvSpPr>
        <p:spPr>
          <a:xfrm>
            <a:off x="457200" y="546099"/>
            <a:ext cx="8229600" cy="635265"/>
          </a:xfrm>
        </p:spPr>
        <p:txBody>
          <a:bodyPr>
            <a:normAutofit/>
          </a:bodyPr>
          <a:lstStyle>
            <a:lvl1pPr algn="l">
              <a:defRPr sz="3200" b="1"/>
            </a:lvl1pPr>
          </a:lstStyle>
          <a:p>
            <a:r>
              <a:rPr lang="zh-CN" altLang="en-US" dirty="0"/>
              <a:t>单击此处编辑母版标题样式</a:t>
            </a:r>
          </a:p>
        </p:txBody>
      </p:sp>
      <p:sp>
        <p:nvSpPr>
          <p:cNvPr id="12" name="内容占位符 2"/>
          <p:cNvSpPr>
            <a:spLocks noGrp="1"/>
          </p:cNvSpPr>
          <p:nvPr>
            <p:ph idx="1"/>
          </p:nvPr>
        </p:nvSpPr>
        <p:spPr>
          <a:xfrm>
            <a:off x="457200" y="1333500"/>
            <a:ext cx="8229600" cy="3771636"/>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5" name="灯片编号占位符 5"/>
          <p:cNvSpPr>
            <a:spLocks noGrp="1"/>
          </p:cNvSpPr>
          <p:nvPr>
            <p:ph type="sldNum" sz="quarter" idx="12"/>
          </p:nvPr>
        </p:nvSpPr>
        <p:spPr>
          <a:xfrm>
            <a:off x="476545" y="5296959"/>
            <a:ext cx="2133600" cy="304271"/>
          </a:xfrm>
        </p:spPr>
        <p:txBody>
          <a:bodyPr/>
          <a:lstStyle>
            <a:lvl1pPr algn="l">
              <a:defRPr b="1">
                <a:solidFill>
                  <a:srgbClr val="C00000"/>
                </a:solidFill>
              </a:defRPr>
            </a:lvl1pPr>
          </a:lstStyle>
          <a:p>
            <a:fld id="{3AD2822F-7577-4079-9AD2-51F19AC5FD8F}" type="slidenum">
              <a:rPr lang="zh-CN" altLang="en-US" smtClean="0"/>
              <a:pPr/>
              <a:t>‹#›</a:t>
            </a:fld>
            <a:endParaRPr lang="zh-CN" altLang="en-US" dirty="0"/>
          </a:p>
        </p:txBody>
      </p:sp>
      <p:sp>
        <p:nvSpPr>
          <p:cNvPr id="13" name="任意多边形 12"/>
          <p:cNvSpPr/>
          <p:nvPr userDrawn="1"/>
        </p:nvSpPr>
        <p:spPr>
          <a:xfrm flipH="1" flipV="1">
            <a:off x="0" y="-157835"/>
            <a:ext cx="9144000" cy="597568"/>
          </a:xfrm>
          <a:custGeom>
            <a:avLst/>
            <a:gdLst>
              <a:gd name="connsiteX0" fmla="*/ 0 w 9144000"/>
              <a:gd name="connsiteY0" fmla="*/ 0 h 3618943"/>
              <a:gd name="connsiteX1" fmla="*/ 9144000 w 9144000"/>
              <a:gd name="connsiteY1" fmla="*/ 0 h 3618943"/>
              <a:gd name="connsiteX2" fmla="*/ 9144000 w 9144000"/>
              <a:gd name="connsiteY2" fmla="*/ 3618943 h 3618943"/>
              <a:gd name="connsiteX3" fmla="*/ 0 w 9144000"/>
              <a:gd name="connsiteY3" fmla="*/ 3618943 h 3618943"/>
              <a:gd name="connsiteX4" fmla="*/ 0 w 9144000"/>
              <a:gd name="connsiteY4" fmla="*/ 0 h 3618943"/>
              <a:gd name="connsiteX0-1" fmla="*/ 0 w 9144000"/>
              <a:gd name="connsiteY0-2" fmla="*/ 0 h 3618943"/>
              <a:gd name="connsiteX1-3" fmla="*/ 9144000 w 9144000"/>
              <a:gd name="connsiteY1-4" fmla="*/ 1878227 h 3618943"/>
              <a:gd name="connsiteX2-5" fmla="*/ 9144000 w 9144000"/>
              <a:gd name="connsiteY2-6" fmla="*/ 3618943 h 3618943"/>
              <a:gd name="connsiteX3-7" fmla="*/ 0 w 9144000"/>
              <a:gd name="connsiteY3-8" fmla="*/ 3618943 h 3618943"/>
              <a:gd name="connsiteX4-9" fmla="*/ 0 w 9144000"/>
              <a:gd name="connsiteY4-10" fmla="*/ 0 h 3618943"/>
              <a:gd name="connsiteX0-11" fmla="*/ 0 w 9144000"/>
              <a:gd name="connsiteY0-12" fmla="*/ 290119 h 3909062"/>
              <a:gd name="connsiteX1-13" fmla="*/ 9144000 w 9144000"/>
              <a:gd name="connsiteY1-14" fmla="*/ 2168346 h 3909062"/>
              <a:gd name="connsiteX2-15" fmla="*/ 9144000 w 9144000"/>
              <a:gd name="connsiteY2-16" fmla="*/ 3909062 h 3909062"/>
              <a:gd name="connsiteX3-17" fmla="*/ 0 w 9144000"/>
              <a:gd name="connsiteY3-18" fmla="*/ 3909062 h 3909062"/>
              <a:gd name="connsiteX4-19" fmla="*/ 0 w 9144000"/>
              <a:gd name="connsiteY4-20" fmla="*/ 290119 h 3909062"/>
              <a:gd name="connsiteX0-21" fmla="*/ 0 w 9144000"/>
              <a:gd name="connsiteY0-22" fmla="*/ 290119 h 3909062"/>
              <a:gd name="connsiteX1-23" fmla="*/ 9144000 w 9144000"/>
              <a:gd name="connsiteY1-24" fmla="*/ 1253946 h 3909062"/>
              <a:gd name="connsiteX2-25" fmla="*/ 9144000 w 9144000"/>
              <a:gd name="connsiteY2-26" fmla="*/ 3909062 h 3909062"/>
              <a:gd name="connsiteX3-27" fmla="*/ 0 w 9144000"/>
              <a:gd name="connsiteY3-28" fmla="*/ 3909062 h 3909062"/>
              <a:gd name="connsiteX4-29" fmla="*/ 0 w 9144000"/>
              <a:gd name="connsiteY4-30" fmla="*/ 290119 h 3909062"/>
              <a:gd name="connsiteX0-31" fmla="*/ 0 w 9144000"/>
              <a:gd name="connsiteY0-32" fmla="*/ 0 h 3618943"/>
              <a:gd name="connsiteX1-33" fmla="*/ 9144000 w 9144000"/>
              <a:gd name="connsiteY1-34" fmla="*/ 963827 h 3618943"/>
              <a:gd name="connsiteX2-35" fmla="*/ 9144000 w 9144000"/>
              <a:gd name="connsiteY2-36" fmla="*/ 3618943 h 3618943"/>
              <a:gd name="connsiteX3-37" fmla="*/ 0 w 9144000"/>
              <a:gd name="connsiteY3-38" fmla="*/ 3618943 h 3618943"/>
              <a:gd name="connsiteX4-39" fmla="*/ 0 w 9144000"/>
              <a:gd name="connsiteY4-40" fmla="*/ 0 h 3618943"/>
              <a:gd name="connsiteX0-41" fmla="*/ 0 w 9144000"/>
              <a:gd name="connsiteY0-42" fmla="*/ 442519 h 4061462"/>
              <a:gd name="connsiteX1-43" fmla="*/ 9144000 w 9144000"/>
              <a:gd name="connsiteY1-44" fmla="*/ 1406346 h 4061462"/>
              <a:gd name="connsiteX2-45" fmla="*/ 9144000 w 9144000"/>
              <a:gd name="connsiteY2-46" fmla="*/ 4061462 h 4061462"/>
              <a:gd name="connsiteX3-47" fmla="*/ 0 w 9144000"/>
              <a:gd name="connsiteY3-48" fmla="*/ 4061462 h 4061462"/>
              <a:gd name="connsiteX4-49" fmla="*/ 0 w 9144000"/>
              <a:gd name="connsiteY4-50" fmla="*/ 442519 h 4061462"/>
              <a:gd name="connsiteX0-51" fmla="*/ 0 w 9144000"/>
              <a:gd name="connsiteY0-52" fmla="*/ 442519 h 4061462"/>
              <a:gd name="connsiteX1-53" fmla="*/ 9144000 w 9144000"/>
              <a:gd name="connsiteY1-54" fmla="*/ 1406346 h 4061462"/>
              <a:gd name="connsiteX2-55" fmla="*/ 9144000 w 9144000"/>
              <a:gd name="connsiteY2-56" fmla="*/ 1940668 h 4061462"/>
              <a:gd name="connsiteX3-57" fmla="*/ 9144000 w 9144000"/>
              <a:gd name="connsiteY3-58" fmla="*/ 4061462 h 4061462"/>
              <a:gd name="connsiteX4-59" fmla="*/ 0 w 9144000"/>
              <a:gd name="connsiteY4-60" fmla="*/ 4061462 h 4061462"/>
              <a:gd name="connsiteX5" fmla="*/ 0 w 9144000"/>
              <a:gd name="connsiteY5" fmla="*/ 442519 h 4061462"/>
              <a:gd name="connsiteX0-61" fmla="*/ 0 w 9144000"/>
              <a:gd name="connsiteY0-62" fmla="*/ 442519 h 4061462"/>
              <a:gd name="connsiteX1-63" fmla="*/ 9144000 w 9144000"/>
              <a:gd name="connsiteY1-64" fmla="*/ 2178074 h 4061462"/>
              <a:gd name="connsiteX2-65" fmla="*/ 9144000 w 9144000"/>
              <a:gd name="connsiteY2-66" fmla="*/ 1940668 h 4061462"/>
              <a:gd name="connsiteX3-67" fmla="*/ 9144000 w 9144000"/>
              <a:gd name="connsiteY3-68" fmla="*/ 4061462 h 4061462"/>
              <a:gd name="connsiteX4-69" fmla="*/ 0 w 9144000"/>
              <a:gd name="connsiteY4-70" fmla="*/ 4061462 h 4061462"/>
              <a:gd name="connsiteX5-71" fmla="*/ 0 w 9144000"/>
              <a:gd name="connsiteY5-72" fmla="*/ 442519 h 4061462"/>
              <a:gd name="connsiteX0-73" fmla="*/ 0 w 9144000"/>
              <a:gd name="connsiteY0-74" fmla="*/ 442519 h 4061462"/>
              <a:gd name="connsiteX1-75" fmla="*/ 9144000 w 9144000"/>
              <a:gd name="connsiteY1-76" fmla="*/ 1614359 h 4061462"/>
              <a:gd name="connsiteX2-77" fmla="*/ 9144000 w 9144000"/>
              <a:gd name="connsiteY2-78" fmla="*/ 1940668 h 4061462"/>
              <a:gd name="connsiteX3-79" fmla="*/ 9144000 w 9144000"/>
              <a:gd name="connsiteY3-80" fmla="*/ 4061462 h 4061462"/>
              <a:gd name="connsiteX4-81" fmla="*/ 0 w 9144000"/>
              <a:gd name="connsiteY4-82" fmla="*/ 4061462 h 4061462"/>
              <a:gd name="connsiteX5-83" fmla="*/ 0 w 9144000"/>
              <a:gd name="connsiteY5-84" fmla="*/ 442519 h 4061462"/>
              <a:gd name="connsiteX0-85" fmla="*/ 0 w 9144000"/>
              <a:gd name="connsiteY0-86" fmla="*/ 442519 h 4061462"/>
              <a:gd name="connsiteX1-87" fmla="*/ 9144000 w 9144000"/>
              <a:gd name="connsiteY1-88" fmla="*/ 1614359 h 4061462"/>
              <a:gd name="connsiteX2-89" fmla="*/ 9144000 w 9144000"/>
              <a:gd name="connsiteY2-90" fmla="*/ 1940668 h 4061462"/>
              <a:gd name="connsiteX3-91" fmla="*/ 9144000 w 9144000"/>
              <a:gd name="connsiteY3-92" fmla="*/ 4061462 h 4061462"/>
              <a:gd name="connsiteX4-93" fmla="*/ 0 w 9144000"/>
              <a:gd name="connsiteY4-94" fmla="*/ 4061462 h 4061462"/>
              <a:gd name="connsiteX5-95" fmla="*/ 0 w 9144000"/>
              <a:gd name="connsiteY5-96" fmla="*/ 442519 h 4061462"/>
              <a:gd name="connsiteX0-97" fmla="*/ 0 w 9144000"/>
              <a:gd name="connsiteY0-98" fmla="*/ 0 h 3618943"/>
              <a:gd name="connsiteX1-99" fmla="*/ 9144000 w 9144000"/>
              <a:gd name="connsiteY1-100" fmla="*/ 1171840 h 3618943"/>
              <a:gd name="connsiteX2-101" fmla="*/ 9144000 w 9144000"/>
              <a:gd name="connsiteY2-102" fmla="*/ 1498149 h 3618943"/>
              <a:gd name="connsiteX3-103" fmla="*/ 9144000 w 9144000"/>
              <a:gd name="connsiteY3-104" fmla="*/ 3618943 h 3618943"/>
              <a:gd name="connsiteX4-105" fmla="*/ 0 w 9144000"/>
              <a:gd name="connsiteY4-106" fmla="*/ 3618943 h 3618943"/>
              <a:gd name="connsiteX5-107" fmla="*/ 0 w 9144000"/>
              <a:gd name="connsiteY5-108" fmla="*/ 0 h 3618943"/>
              <a:gd name="connsiteX0-109" fmla="*/ 0 w 9144000"/>
              <a:gd name="connsiteY0-110" fmla="*/ 0 h 3618943"/>
              <a:gd name="connsiteX1-111" fmla="*/ 9144000 w 9144000"/>
              <a:gd name="connsiteY1-112" fmla="*/ 1171840 h 3618943"/>
              <a:gd name="connsiteX2-113" fmla="*/ 9144000 w 9144000"/>
              <a:gd name="connsiteY2-114" fmla="*/ 1498149 h 3618943"/>
              <a:gd name="connsiteX3-115" fmla="*/ 9144000 w 9144000"/>
              <a:gd name="connsiteY3-116" fmla="*/ 3618943 h 3618943"/>
              <a:gd name="connsiteX4-117" fmla="*/ 0 w 9144000"/>
              <a:gd name="connsiteY4-118" fmla="*/ 3618943 h 3618943"/>
              <a:gd name="connsiteX5-119" fmla="*/ 0 w 9144000"/>
              <a:gd name="connsiteY5-120" fmla="*/ 0 h 3618943"/>
              <a:gd name="connsiteX0-121" fmla="*/ 0 w 9144000"/>
              <a:gd name="connsiteY0-122" fmla="*/ 0 h 3618943"/>
              <a:gd name="connsiteX1-123" fmla="*/ 9144000 w 9144000"/>
              <a:gd name="connsiteY1-124" fmla="*/ 1171840 h 3618943"/>
              <a:gd name="connsiteX2-125" fmla="*/ 9144000 w 9144000"/>
              <a:gd name="connsiteY2-126" fmla="*/ 1498149 h 3618943"/>
              <a:gd name="connsiteX3-127" fmla="*/ 9144000 w 9144000"/>
              <a:gd name="connsiteY3-128" fmla="*/ 3618943 h 3618943"/>
              <a:gd name="connsiteX4-129" fmla="*/ 0 w 9144000"/>
              <a:gd name="connsiteY4-130" fmla="*/ 3618943 h 3618943"/>
              <a:gd name="connsiteX5-131" fmla="*/ 0 w 9144000"/>
              <a:gd name="connsiteY5-132" fmla="*/ 0 h 3618943"/>
              <a:gd name="connsiteX0-133" fmla="*/ 0 w 9144000"/>
              <a:gd name="connsiteY0-134" fmla="*/ 0 h 3618943"/>
              <a:gd name="connsiteX1-135" fmla="*/ 9144000 w 9144000"/>
              <a:gd name="connsiteY1-136" fmla="*/ 1171840 h 3618943"/>
              <a:gd name="connsiteX2-137" fmla="*/ 9144000 w 9144000"/>
              <a:gd name="connsiteY2-138" fmla="*/ 1498149 h 3618943"/>
              <a:gd name="connsiteX3-139" fmla="*/ 9144000 w 9144000"/>
              <a:gd name="connsiteY3-140" fmla="*/ 3618943 h 3618943"/>
              <a:gd name="connsiteX4-141" fmla="*/ 0 w 9144000"/>
              <a:gd name="connsiteY4-142" fmla="*/ 3618943 h 3618943"/>
              <a:gd name="connsiteX5-143" fmla="*/ 0 w 9144000"/>
              <a:gd name="connsiteY5-144" fmla="*/ 0 h 3618943"/>
              <a:gd name="connsiteX0-145" fmla="*/ 0 w 9144000"/>
              <a:gd name="connsiteY0-146" fmla="*/ 0 h 3618943"/>
              <a:gd name="connsiteX1-147" fmla="*/ 9144000 w 9144000"/>
              <a:gd name="connsiteY1-148" fmla="*/ 1171840 h 3618943"/>
              <a:gd name="connsiteX2-149" fmla="*/ 9144000 w 9144000"/>
              <a:gd name="connsiteY2-150" fmla="*/ 1498149 h 3618943"/>
              <a:gd name="connsiteX3-151" fmla="*/ 9144000 w 9144000"/>
              <a:gd name="connsiteY3-152" fmla="*/ 3618943 h 3618943"/>
              <a:gd name="connsiteX4-153" fmla="*/ 0 w 9144000"/>
              <a:gd name="connsiteY4-154" fmla="*/ 3618943 h 3618943"/>
              <a:gd name="connsiteX5-155" fmla="*/ 0 w 9144000"/>
              <a:gd name="connsiteY5-156" fmla="*/ 0 h 3618943"/>
              <a:gd name="connsiteX0-157" fmla="*/ 0 w 9144000"/>
              <a:gd name="connsiteY0-158" fmla="*/ 0 h 3618943"/>
              <a:gd name="connsiteX1-159" fmla="*/ 9144000 w 9144000"/>
              <a:gd name="connsiteY1-160" fmla="*/ 1171840 h 3618943"/>
              <a:gd name="connsiteX2-161" fmla="*/ 9144000 w 9144000"/>
              <a:gd name="connsiteY2-162" fmla="*/ 1498149 h 3618943"/>
              <a:gd name="connsiteX3-163" fmla="*/ 9144000 w 9144000"/>
              <a:gd name="connsiteY3-164" fmla="*/ 3618943 h 3618943"/>
              <a:gd name="connsiteX4-165" fmla="*/ 0 w 9144000"/>
              <a:gd name="connsiteY4-166" fmla="*/ 3618943 h 3618943"/>
              <a:gd name="connsiteX5-167" fmla="*/ 0 w 9144000"/>
              <a:gd name="connsiteY5-168" fmla="*/ 0 h 3618943"/>
              <a:gd name="connsiteX0-169" fmla="*/ 0 w 9144000"/>
              <a:gd name="connsiteY0-170" fmla="*/ 0 h 3618943"/>
              <a:gd name="connsiteX1-171" fmla="*/ 9144000 w 9144000"/>
              <a:gd name="connsiteY1-172" fmla="*/ 1171840 h 3618943"/>
              <a:gd name="connsiteX2-173" fmla="*/ 9144000 w 9144000"/>
              <a:gd name="connsiteY2-174" fmla="*/ 1498149 h 3618943"/>
              <a:gd name="connsiteX3-175" fmla="*/ 9144000 w 9144000"/>
              <a:gd name="connsiteY3-176" fmla="*/ 3618943 h 3618943"/>
              <a:gd name="connsiteX4-177" fmla="*/ 0 w 9144000"/>
              <a:gd name="connsiteY4-178" fmla="*/ 3618943 h 3618943"/>
              <a:gd name="connsiteX5-179" fmla="*/ 0 w 9144000"/>
              <a:gd name="connsiteY5-180" fmla="*/ 0 h 3618943"/>
              <a:gd name="connsiteX0-181" fmla="*/ 0 w 9144000"/>
              <a:gd name="connsiteY0-182" fmla="*/ 0 h 3618943"/>
              <a:gd name="connsiteX1-183" fmla="*/ 9144000 w 9144000"/>
              <a:gd name="connsiteY1-184" fmla="*/ 1171840 h 3618943"/>
              <a:gd name="connsiteX2-185" fmla="*/ 9144000 w 9144000"/>
              <a:gd name="connsiteY2-186" fmla="*/ 1498149 h 3618943"/>
              <a:gd name="connsiteX3-187" fmla="*/ 9144000 w 9144000"/>
              <a:gd name="connsiteY3-188" fmla="*/ 3618943 h 3618943"/>
              <a:gd name="connsiteX4-189" fmla="*/ 0 w 9144000"/>
              <a:gd name="connsiteY4-190" fmla="*/ 3618943 h 3618943"/>
              <a:gd name="connsiteX5-191" fmla="*/ 0 w 9144000"/>
              <a:gd name="connsiteY5-192" fmla="*/ 0 h 3618943"/>
              <a:gd name="connsiteX0-193" fmla="*/ 0 w 9144000"/>
              <a:gd name="connsiteY0-194" fmla="*/ 0 h 3618943"/>
              <a:gd name="connsiteX1-195" fmla="*/ 9144000 w 9144000"/>
              <a:gd name="connsiteY1-196" fmla="*/ 1171840 h 3618943"/>
              <a:gd name="connsiteX2-197" fmla="*/ 9144000 w 9144000"/>
              <a:gd name="connsiteY2-198" fmla="*/ 1498149 h 3618943"/>
              <a:gd name="connsiteX3-199" fmla="*/ 9144000 w 9144000"/>
              <a:gd name="connsiteY3-200" fmla="*/ 3618943 h 3618943"/>
              <a:gd name="connsiteX4-201" fmla="*/ 0 w 9144000"/>
              <a:gd name="connsiteY4-202" fmla="*/ 3618943 h 3618943"/>
              <a:gd name="connsiteX5-203" fmla="*/ 0 w 9144000"/>
              <a:gd name="connsiteY5-204" fmla="*/ 0 h 3618943"/>
              <a:gd name="connsiteX0-205" fmla="*/ 0 w 9144000"/>
              <a:gd name="connsiteY0-206" fmla="*/ 0 h 3618943"/>
              <a:gd name="connsiteX1-207" fmla="*/ 9144000 w 9144000"/>
              <a:gd name="connsiteY1-208" fmla="*/ 1171840 h 3618943"/>
              <a:gd name="connsiteX2-209" fmla="*/ 9144000 w 9144000"/>
              <a:gd name="connsiteY2-210" fmla="*/ 1498149 h 3618943"/>
              <a:gd name="connsiteX3-211" fmla="*/ 9144000 w 9144000"/>
              <a:gd name="connsiteY3-212" fmla="*/ 3618943 h 3618943"/>
              <a:gd name="connsiteX4-213" fmla="*/ 0 w 9144000"/>
              <a:gd name="connsiteY4-214" fmla="*/ 3618943 h 3618943"/>
              <a:gd name="connsiteX5-215" fmla="*/ 0 w 9144000"/>
              <a:gd name="connsiteY5-216" fmla="*/ 0 h 3618943"/>
              <a:gd name="connsiteX0-217" fmla="*/ 0 w 9144000"/>
              <a:gd name="connsiteY0-218" fmla="*/ 0 h 3618943"/>
              <a:gd name="connsiteX1-219" fmla="*/ 9144000 w 9144000"/>
              <a:gd name="connsiteY1-220" fmla="*/ 1171840 h 3618943"/>
              <a:gd name="connsiteX2-221" fmla="*/ 9144000 w 9144000"/>
              <a:gd name="connsiteY2-222" fmla="*/ 1498149 h 3618943"/>
              <a:gd name="connsiteX3-223" fmla="*/ 9144000 w 9144000"/>
              <a:gd name="connsiteY3-224" fmla="*/ 3618943 h 3618943"/>
              <a:gd name="connsiteX4-225" fmla="*/ 0 w 9144000"/>
              <a:gd name="connsiteY4-226" fmla="*/ 3618943 h 3618943"/>
              <a:gd name="connsiteX5-227" fmla="*/ 0 w 9144000"/>
              <a:gd name="connsiteY5-228" fmla="*/ 0 h 3618943"/>
              <a:gd name="connsiteX0-229" fmla="*/ 0 w 9144000"/>
              <a:gd name="connsiteY0-230" fmla="*/ 0 h 3681179"/>
              <a:gd name="connsiteX1-231" fmla="*/ 9144000 w 9144000"/>
              <a:gd name="connsiteY1-232" fmla="*/ 2143012 h 3681179"/>
              <a:gd name="connsiteX2-233" fmla="*/ 9144000 w 9144000"/>
              <a:gd name="connsiteY2-234" fmla="*/ 1498149 h 3681179"/>
              <a:gd name="connsiteX3-235" fmla="*/ 9144000 w 9144000"/>
              <a:gd name="connsiteY3-236" fmla="*/ 3618943 h 3681179"/>
              <a:gd name="connsiteX4-237" fmla="*/ 0 w 9144000"/>
              <a:gd name="connsiteY4-238" fmla="*/ 3618943 h 3681179"/>
              <a:gd name="connsiteX5-239" fmla="*/ 0 w 9144000"/>
              <a:gd name="connsiteY5-240" fmla="*/ 0 h 3681179"/>
              <a:gd name="connsiteX0-241" fmla="*/ 0 w 9144000"/>
              <a:gd name="connsiteY0-242" fmla="*/ 0 h 3618943"/>
              <a:gd name="connsiteX1-243" fmla="*/ 9144000 w 9144000"/>
              <a:gd name="connsiteY1-244" fmla="*/ 2143012 h 3618943"/>
              <a:gd name="connsiteX2-245" fmla="*/ 9144000 w 9144000"/>
              <a:gd name="connsiteY2-246" fmla="*/ 1498149 h 3618943"/>
              <a:gd name="connsiteX3-247" fmla="*/ 9144000 w 9144000"/>
              <a:gd name="connsiteY3-248" fmla="*/ 3618943 h 3618943"/>
              <a:gd name="connsiteX4-249" fmla="*/ 0 w 9144000"/>
              <a:gd name="connsiteY4-250" fmla="*/ 3618943 h 3618943"/>
              <a:gd name="connsiteX5-251" fmla="*/ 0 w 9144000"/>
              <a:gd name="connsiteY5-252" fmla="*/ 0 h 3618943"/>
              <a:gd name="connsiteX0-253" fmla="*/ 0 w 9144000"/>
              <a:gd name="connsiteY0-254" fmla="*/ 0 h 3618943"/>
              <a:gd name="connsiteX1-255" fmla="*/ 9144000 w 9144000"/>
              <a:gd name="connsiteY1-256" fmla="*/ 2143012 h 3618943"/>
              <a:gd name="connsiteX2-257" fmla="*/ 9144000 w 9144000"/>
              <a:gd name="connsiteY2-258" fmla="*/ 2143012 h 3618943"/>
              <a:gd name="connsiteX3-259" fmla="*/ 9144000 w 9144000"/>
              <a:gd name="connsiteY3-260" fmla="*/ 3618943 h 3618943"/>
              <a:gd name="connsiteX4-261" fmla="*/ 0 w 9144000"/>
              <a:gd name="connsiteY4-262" fmla="*/ 3618943 h 3618943"/>
              <a:gd name="connsiteX5-263" fmla="*/ 0 w 9144000"/>
              <a:gd name="connsiteY5-264" fmla="*/ 0 h 3618943"/>
              <a:gd name="connsiteX0-265" fmla="*/ 0 w 9144000"/>
              <a:gd name="connsiteY0-266" fmla="*/ 0 h 3618943"/>
              <a:gd name="connsiteX1-267" fmla="*/ 9144000 w 9144000"/>
              <a:gd name="connsiteY1-268" fmla="*/ 2143012 h 3618943"/>
              <a:gd name="connsiteX2-269" fmla="*/ 9144000 w 9144000"/>
              <a:gd name="connsiteY2-270" fmla="*/ 2381125 h 3618943"/>
              <a:gd name="connsiteX3-271" fmla="*/ 9144000 w 9144000"/>
              <a:gd name="connsiteY3-272" fmla="*/ 3618943 h 3618943"/>
              <a:gd name="connsiteX4-273" fmla="*/ 0 w 9144000"/>
              <a:gd name="connsiteY4-274" fmla="*/ 3618943 h 3618943"/>
              <a:gd name="connsiteX5-275" fmla="*/ 0 w 9144000"/>
              <a:gd name="connsiteY5-276" fmla="*/ 0 h 3618943"/>
              <a:gd name="connsiteX0-277" fmla="*/ 0 w 9144000"/>
              <a:gd name="connsiteY0-278" fmla="*/ 0 h 3618943"/>
              <a:gd name="connsiteX1-279" fmla="*/ 9144000 w 9144000"/>
              <a:gd name="connsiteY1-280" fmla="*/ 2143012 h 3618943"/>
              <a:gd name="connsiteX2-281" fmla="*/ 9144000 w 9144000"/>
              <a:gd name="connsiteY2-282" fmla="*/ 2619238 h 3618943"/>
              <a:gd name="connsiteX3-283" fmla="*/ 9144000 w 9144000"/>
              <a:gd name="connsiteY3-284" fmla="*/ 3618943 h 3618943"/>
              <a:gd name="connsiteX4-285" fmla="*/ 0 w 9144000"/>
              <a:gd name="connsiteY4-286" fmla="*/ 3618943 h 3618943"/>
              <a:gd name="connsiteX5-287" fmla="*/ 0 w 9144000"/>
              <a:gd name="connsiteY5-288" fmla="*/ 0 h 3618943"/>
              <a:gd name="connsiteX0-289" fmla="*/ 0 w 9144000"/>
              <a:gd name="connsiteY0-290" fmla="*/ 0 h 3618943"/>
              <a:gd name="connsiteX1-291" fmla="*/ 9144000 w 9144000"/>
              <a:gd name="connsiteY1-292" fmla="*/ 2619238 h 3618943"/>
              <a:gd name="connsiteX2-293" fmla="*/ 9144000 w 9144000"/>
              <a:gd name="connsiteY2-294" fmla="*/ 2619238 h 3618943"/>
              <a:gd name="connsiteX3-295" fmla="*/ 9144000 w 9144000"/>
              <a:gd name="connsiteY3-296" fmla="*/ 3618943 h 3618943"/>
              <a:gd name="connsiteX4-297" fmla="*/ 0 w 9144000"/>
              <a:gd name="connsiteY4-298" fmla="*/ 3618943 h 3618943"/>
              <a:gd name="connsiteX5-299" fmla="*/ 0 w 9144000"/>
              <a:gd name="connsiteY5-300" fmla="*/ 0 h 3618943"/>
              <a:gd name="connsiteX0-301" fmla="*/ 0 w 9144000"/>
              <a:gd name="connsiteY0-302" fmla="*/ 0 h 3618943"/>
              <a:gd name="connsiteX1-303" fmla="*/ 9144000 w 9144000"/>
              <a:gd name="connsiteY1-304" fmla="*/ 2619238 h 3618943"/>
              <a:gd name="connsiteX2-305" fmla="*/ 9144000 w 9144000"/>
              <a:gd name="connsiteY2-306" fmla="*/ 2619238 h 3618943"/>
              <a:gd name="connsiteX3-307" fmla="*/ 9144000 w 9144000"/>
              <a:gd name="connsiteY3-308" fmla="*/ 3618943 h 3618943"/>
              <a:gd name="connsiteX4-309" fmla="*/ 0 w 9144000"/>
              <a:gd name="connsiteY4-310" fmla="*/ 3618943 h 3618943"/>
              <a:gd name="connsiteX5-311" fmla="*/ 0 w 9144000"/>
              <a:gd name="connsiteY5-312" fmla="*/ 0 h 3618943"/>
              <a:gd name="connsiteX0-313" fmla="*/ 0 w 9144000"/>
              <a:gd name="connsiteY0-314" fmla="*/ 0 h 3618943"/>
              <a:gd name="connsiteX1-315" fmla="*/ 9144000 w 9144000"/>
              <a:gd name="connsiteY1-316" fmla="*/ 2619238 h 3618943"/>
              <a:gd name="connsiteX2-317" fmla="*/ 9144000 w 9144000"/>
              <a:gd name="connsiteY2-318" fmla="*/ 2619238 h 3618943"/>
              <a:gd name="connsiteX3-319" fmla="*/ 9144000 w 9144000"/>
              <a:gd name="connsiteY3-320" fmla="*/ 3618943 h 3618943"/>
              <a:gd name="connsiteX4-321" fmla="*/ 0 w 9144000"/>
              <a:gd name="connsiteY4-322" fmla="*/ 3618943 h 3618943"/>
              <a:gd name="connsiteX5-323" fmla="*/ 0 w 9144000"/>
              <a:gd name="connsiteY5-324" fmla="*/ 0 h 3618943"/>
              <a:gd name="connsiteX0-325" fmla="*/ 0 w 9144000"/>
              <a:gd name="connsiteY0-326" fmla="*/ 0 h 3618943"/>
              <a:gd name="connsiteX1-327" fmla="*/ 9144000 w 9144000"/>
              <a:gd name="connsiteY1-328" fmla="*/ 2619238 h 3618943"/>
              <a:gd name="connsiteX2-329" fmla="*/ 9144000 w 9144000"/>
              <a:gd name="connsiteY2-330" fmla="*/ 2619238 h 3618943"/>
              <a:gd name="connsiteX3-331" fmla="*/ 9144000 w 9144000"/>
              <a:gd name="connsiteY3-332" fmla="*/ 3618943 h 3618943"/>
              <a:gd name="connsiteX4-333" fmla="*/ 0 w 9144000"/>
              <a:gd name="connsiteY4-334" fmla="*/ 3618943 h 3618943"/>
              <a:gd name="connsiteX5-335" fmla="*/ 0 w 9144000"/>
              <a:gd name="connsiteY5-336" fmla="*/ 0 h 3618943"/>
              <a:gd name="connsiteX0-337" fmla="*/ 0 w 9144000"/>
              <a:gd name="connsiteY0-338" fmla="*/ 0 h 3618943"/>
              <a:gd name="connsiteX1-339" fmla="*/ 9144000 w 9144000"/>
              <a:gd name="connsiteY1-340" fmla="*/ 2619238 h 3618943"/>
              <a:gd name="connsiteX2-341" fmla="*/ 9144000 w 9144000"/>
              <a:gd name="connsiteY2-342" fmla="*/ 2619238 h 3618943"/>
              <a:gd name="connsiteX3-343" fmla="*/ 9144000 w 9144000"/>
              <a:gd name="connsiteY3-344" fmla="*/ 3618943 h 3618943"/>
              <a:gd name="connsiteX4-345" fmla="*/ 0 w 9144000"/>
              <a:gd name="connsiteY4-346" fmla="*/ 3618943 h 3618943"/>
              <a:gd name="connsiteX5-347" fmla="*/ 0 w 9144000"/>
              <a:gd name="connsiteY5-348" fmla="*/ 0 h 3618943"/>
              <a:gd name="connsiteX0-349" fmla="*/ 0 w 9144000"/>
              <a:gd name="connsiteY0-350" fmla="*/ 0 h 3618943"/>
              <a:gd name="connsiteX1-351" fmla="*/ 9144000 w 9144000"/>
              <a:gd name="connsiteY1-352" fmla="*/ 2619238 h 3618943"/>
              <a:gd name="connsiteX2-353" fmla="*/ 9144000 w 9144000"/>
              <a:gd name="connsiteY2-354" fmla="*/ 2619238 h 3618943"/>
              <a:gd name="connsiteX3-355" fmla="*/ 9144000 w 9144000"/>
              <a:gd name="connsiteY3-356" fmla="*/ 3618943 h 3618943"/>
              <a:gd name="connsiteX4-357" fmla="*/ 0 w 9144000"/>
              <a:gd name="connsiteY4-358" fmla="*/ 3618943 h 3618943"/>
              <a:gd name="connsiteX5-359" fmla="*/ 0 w 9144000"/>
              <a:gd name="connsiteY5-360" fmla="*/ 0 h 3618943"/>
              <a:gd name="connsiteX0-361" fmla="*/ 0 w 9144000"/>
              <a:gd name="connsiteY0-362" fmla="*/ 0 h 3618943"/>
              <a:gd name="connsiteX1-363" fmla="*/ 9144000 w 9144000"/>
              <a:gd name="connsiteY1-364" fmla="*/ 2619238 h 3618943"/>
              <a:gd name="connsiteX2-365" fmla="*/ 9144000 w 9144000"/>
              <a:gd name="connsiteY2-366" fmla="*/ 2619238 h 3618943"/>
              <a:gd name="connsiteX3-367" fmla="*/ 9144000 w 9144000"/>
              <a:gd name="connsiteY3-368" fmla="*/ 3618943 h 3618943"/>
              <a:gd name="connsiteX4-369" fmla="*/ 0 w 9144000"/>
              <a:gd name="connsiteY4-370" fmla="*/ 3618943 h 3618943"/>
              <a:gd name="connsiteX5-371" fmla="*/ 0 w 9144000"/>
              <a:gd name="connsiteY5-372" fmla="*/ 0 h 3618943"/>
              <a:gd name="connsiteX0-373" fmla="*/ 0 w 9144000"/>
              <a:gd name="connsiteY0-374" fmla="*/ 0 h 3618943"/>
              <a:gd name="connsiteX1-375" fmla="*/ 9144000 w 9144000"/>
              <a:gd name="connsiteY1-376" fmla="*/ 2619238 h 3618943"/>
              <a:gd name="connsiteX2-377" fmla="*/ 9144000 w 9144000"/>
              <a:gd name="connsiteY2-378" fmla="*/ 2619238 h 3618943"/>
              <a:gd name="connsiteX3-379" fmla="*/ 9144000 w 9144000"/>
              <a:gd name="connsiteY3-380" fmla="*/ 3618943 h 3618943"/>
              <a:gd name="connsiteX4-381" fmla="*/ 0 w 9144000"/>
              <a:gd name="connsiteY4-382" fmla="*/ 3618943 h 3618943"/>
              <a:gd name="connsiteX5-383" fmla="*/ 0 w 9144000"/>
              <a:gd name="connsiteY5-384" fmla="*/ 0 h 3618943"/>
              <a:gd name="connsiteX0-385" fmla="*/ 0 w 9144000"/>
              <a:gd name="connsiteY0-386" fmla="*/ 0 h 3618943"/>
              <a:gd name="connsiteX1-387" fmla="*/ 9144000 w 9144000"/>
              <a:gd name="connsiteY1-388" fmla="*/ 2619238 h 3618943"/>
              <a:gd name="connsiteX2-389" fmla="*/ 9144000 w 9144000"/>
              <a:gd name="connsiteY2-390" fmla="*/ 2619238 h 3618943"/>
              <a:gd name="connsiteX3-391" fmla="*/ 9144000 w 9144000"/>
              <a:gd name="connsiteY3-392" fmla="*/ 3618943 h 3618943"/>
              <a:gd name="connsiteX4-393" fmla="*/ 0 w 9144000"/>
              <a:gd name="connsiteY4-394" fmla="*/ 3618943 h 3618943"/>
              <a:gd name="connsiteX5-395" fmla="*/ 0 w 9144000"/>
              <a:gd name="connsiteY5-396" fmla="*/ 0 h 3618943"/>
              <a:gd name="connsiteX0-397" fmla="*/ 0 w 9144000"/>
              <a:gd name="connsiteY0-398" fmla="*/ 0 h 3618943"/>
              <a:gd name="connsiteX1-399" fmla="*/ 9144000 w 9144000"/>
              <a:gd name="connsiteY1-400" fmla="*/ 2619238 h 3618943"/>
              <a:gd name="connsiteX2-401" fmla="*/ 9144000 w 9144000"/>
              <a:gd name="connsiteY2-402" fmla="*/ 2619238 h 3618943"/>
              <a:gd name="connsiteX3-403" fmla="*/ 9144000 w 9144000"/>
              <a:gd name="connsiteY3-404" fmla="*/ 3618943 h 3618943"/>
              <a:gd name="connsiteX4-405" fmla="*/ 0 w 9144000"/>
              <a:gd name="connsiteY4-406" fmla="*/ 3618943 h 3618943"/>
              <a:gd name="connsiteX5-407" fmla="*/ 0 w 9144000"/>
              <a:gd name="connsiteY5-408" fmla="*/ 0 h 3618943"/>
              <a:gd name="connsiteX0-409" fmla="*/ 0 w 9144000"/>
              <a:gd name="connsiteY0-410" fmla="*/ 0 h 3618943"/>
              <a:gd name="connsiteX1-411" fmla="*/ 9144000 w 9144000"/>
              <a:gd name="connsiteY1-412" fmla="*/ 2619238 h 3618943"/>
              <a:gd name="connsiteX2-413" fmla="*/ 9144000 w 9144000"/>
              <a:gd name="connsiteY2-414" fmla="*/ 2619238 h 3618943"/>
              <a:gd name="connsiteX3-415" fmla="*/ 9144000 w 9144000"/>
              <a:gd name="connsiteY3-416" fmla="*/ 3618943 h 3618943"/>
              <a:gd name="connsiteX4-417" fmla="*/ 0 w 9144000"/>
              <a:gd name="connsiteY4-418" fmla="*/ 3618943 h 3618943"/>
              <a:gd name="connsiteX5-419" fmla="*/ 0 w 9144000"/>
              <a:gd name="connsiteY5-420" fmla="*/ 0 h 3618943"/>
              <a:gd name="connsiteX0-421" fmla="*/ 0 w 9144000"/>
              <a:gd name="connsiteY0-422" fmla="*/ 0 h 3618943"/>
              <a:gd name="connsiteX1-423" fmla="*/ 9144000 w 9144000"/>
              <a:gd name="connsiteY1-424" fmla="*/ 2619238 h 3618943"/>
              <a:gd name="connsiteX2-425" fmla="*/ 9144000 w 9144000"/>
              <a:gd name="connsiteY2-426" fmla="*/ 2619238 h 3618943"/>
              <a:gd name="connsiteX3-427" fmla="*/ 9144000 w 9144000"/>
              <a:gd name="connsiteY3-428" fmla="*/ 3618943 h 3618943"/>
              <a:gd name="connsiteX4-429" fmla="*/ 0 w 9144000"/>
              <a:gd name="connsiteY4-430" fmla="*/ 3618943 h 3618943"/>
              <a:gd name="connsiteX5-431" fmla="*/ 0 w 9144000"/>
              <a:gd name="connsiteY5-432" fmla="*/ 0 h 3618943"/>
              <a:gd name="connsiteX0-433" fmla="*/ 0 w 9144000"/>
              <a:gd name="connsiteY0-434" fmla="*/ 0 h 3618943"/>
              <a:gd name="connsiteX1-435" fmla="*/ 9144000 w 9144000"/>
              <a:gd name="connsiteY1-436" fmla="*/ 2619238 h 3618943"/>
              <a:gd name="connsiteX2-437" fmla="*/ 9144000 w 9144000"/>
              <a:gd name="connsiteY2-438" fmla="*/ 2619238 h 3618943"/>
              <a:gd name="connsiteX3-439" fmla="*/ 9144000 w 9144000"/>
              <a:gd name="connsiteY3-440" fmla="*/ 3618943 h 3618943"/>
              <a:gd name="connsiteX4-441" fmla="*/ 0 w 9144000"/>
              <a:gd name="connsiteY4-442" fmla="*/ 3618943 h 3618943"/>
              <a:gd name="connsiteX5-443" fmla="*/ 0 w 9144000"/>
              <a:gd name="connsiteY5-444" fmla="*/ 0 h 3618943"/>
              <a:gd name="connsiteX0-445" fmla="*/ 0 w 9144000"/>
              <a:gd name="connsiteY0-446" fmla="*/ 0 h 3618943"/>
              <a:gd name="connsiteX1-447" fmla="*/ 9144000 w 9144000"/>
              <a:gd name="connsiteY1-448" fmla="*/ 2619238 h 3618943"/>
              <a:gd name="connsiteX2-449" fmla="*/ 9144000 w 9144000"/>
              <a:gd name="connsiteY2-450" fmla="*/ 2619238 h 3618943"/>
              <a:gd name="connsiteX3-451" fmla="*/ 9144000 w 9144000"/>
              <a:gd name="connsiteY3-452" fmla="*/ 3618943 h 3618943"/>
              <a:gd name="connsiteX4-453" fmla="*/ 0 w 9144000"/>
              <a:gd name="connsiteY4-454" fmla="*/ 3618943 h 3618943"/>
              <a:gd name="connsiteX5-455" fmla="*/ 0 w 9144000"/>
              <a:gd name="connsiteY5-456" fmla="*/ 0 h 3618943"/>
              <a:gd name="connsiteX0-457" fmla="*/ 0 w 9144000"/>
              <a:gd name="connsiteY0-458" fmla="*/ 0 h 3618943"/>
              <a:gd name="connsiteX1-459" fmla="*/ 9144000 w 9144000"/>
              <a:gd name="connsiteY1-460" fmla="*/ 2619238 h 3618943"/>
              <a:gd name="connsiteX2-461" fmla="*/ 9144000 w 9144000"/>
              <a:gd name="connsiteY2-462" fmla="*/ 2619238 h 3618943"/>
              <a:gd name="connsiteX3-463" fmla="*/ 9144000 w 9144000"/>
              <a:gd name="connsiteY3-464" fmla="*/ 3618943 h 3618943"/>
              <a:gd name="connsiteX4-465" fmla="*/ 0 w 9144000"/>
              <a:gd name="connsiteY4-466" fmla="*/ 3618943 h 3618943"/>
              <a:gd name="connsiteX5-467" fmla="*/ 0 w 9144000"/>
              <a:gd name="connsiteY5-468" fmla="*/ 0 h 3618943"/>
              <a:gd name="connsiteX0-469" fmla="*/ 0 w 9144000"/>
              <a:gd name="connsiteY0-470" fmla="*/ 0 h 3618943"/>
              <a:gd name="connsiteX1-471" fmla="*/ 9144000 w 9144000"/>
              <a:gd name="connsiteY1-472" fmla="*/ 2619238 h 3618943"/>
              <a:gd name="connsiteX2-473" fmla="*/ 9144000 w 9144000"/>
              <a:gd name="connsiteY2-474" fmla="*/ 2619238 h 3618943"/>
              <a:gd name="connsiteX3-475" fmla="*/ 9144000 w 9144000"/>
              <a:gd name="connsiteY3-476" fmla="*/ 3618943 h 3618943"/>
              <a:gd name="connsiteX4-477" fmla="*/ 0 w 9144000"/>
              <a:gd name="connsiteY4-478" fmla="*/ 3618943 h 3618943"/>
              <a:gd name="connsiteX5-479" fmla="*/ 0 w 9144000"/>
              <a:gd name="connsiteY5-480" fmla="*/ 0 h 3618943"/>
              <a:gd name="connsiteX0-481" fmla="*/ 0 w 9144000"/>
              <a:gd name="connsiteY0-482" fmla="*/ 0 h 3618943"/>
              <a:gd name="connsiteX1-483" fmla="*/ 9144000 w 9144000"/>
              <a:gd name="connsiteY1-484" fmla="*/ 2619238 h 3618943"/>
              <a:gd name="connsiteX2-485" fmla="*/ 9144000 w 9144000"/>
              <a:gd name="connsiteY2-486" fmla="*/ 2619238 h 3618943"/>
              <a:gd name="connsiteX3-487" fmla="*/ 9144000 w 9144000"/>
              <a:gd name="connsiteY3-488" fmla="*/ 3618943 h 3618943"/>
              <a:gd name="connsiteX4-489" fmla="*/ 0 w 9144000"/>
              <a:gd name="connsiteY4-490" fmla="*/ 3618943 h 3618943"/>
              <a:gd name="connsiteX5-491" fmla="*/ 0 w 9144000"/>
              <a:gd name="connsiteY5-492" fmla="*/ 0 h 3618943"/>
              <a:gd name="connsiteX0-493" fmla="*/ 0 w 9144000"/>
              <a:gd name="connsiteY0-494" fmla="*/ 0 h 3618943"/>
              <a:gd name="connsiteX1-495" fmla="*/ 9144000 w 9144000"/>
              <a:gd name="connsiteY1-496" fmla="*/ 2619238 h 3618943"/>
              <a:gd name="connsiteX2-497" fmla="*/ 9144000 w 9144000"/>
              <a:gd name="connsiteY2-498" fmla="*/ 2619238 h 3618943"/>
              <a:gd name="connsiteX3-499" fmla="*/ 9144000 w 9144000"/>
              <a:gd name="connsiteY3-500" fmla="*/ 3618943 h 3618943"/>
              <a:gd name="connsiteX4-501" fmla="*/ 0 w 9144000"/>
              <a:gd name="connsiteY4-502" fmla="*/ 3618943 h 3618943"/>
              <a:gd name="connsiteX5-503" fmla="*/ 0 w 9144000"/>
              <a:gd name="connsiteY5-504" fmla="*/ 0 h 3618943"/>
              <a:gd name="connsiteX0-505" fmla="*/ 0 w 9144000"/>
              <a:gd name="connsiteY0-506" fmla="*/ 0 h 3618943"/>
              <a:gd name="connsiteX1-507" fmla="*/ 9144000 w 9144000"/>
              <a:gd name="connsiteY1-508" fmla="*/ 2619238 h 3618943"/>
              <a:gd name="connsiteX2-509" fmla="*/ 9144000 w 9144000"/>
              <a:gd name="connsiteY2-510" fmla="*/ 2619238 h 3618943"/>
              <a:gd name="connsiteX3-511" fmla="*/ 9144000 w 9144000"/>
              <a:gd name="connsiteY3-512" fmla="*/ 3618943 h 3618943"/>
              <a:gd name="connsiteX4-513" fmla="*/ 0 w 9144000"/>
              <a:gd name="connsiteY4-514" fmla="*/ 3618943 h 3618943"/>
              <a:gd name="connsiteX5-515" fmla="*/ 0 w 9144000"/>
              <a:gd name="connsiteY5-516" fmla="*/ 0 h 3618943"/>
              <a:gd name="connsiteX0-517" fmla="*/ 0 w 9144000"/>
              <a:gd name="connsiteY0-518" fmla="*/ 0 h 3618943"/>
              <a:gd name="connsiteX1-519" fmla="*/ 9144000 w 9144000"/>
              <a:gd name="connsiteY1-520" fmla="*/ 2619238 h 3618943"/>
              <a:gd name="connsiteX2-521" fmla="*/ 9144000 w 9144000"/>
              <a:gd name="connsiteY2-522" fmla="*/ 2619238 h 3618943"/>
              <a:gd name="connsiteX3-523" fmla="*/ 9144000 w 9144000"/>
              <a:gd name="connsiteY3-524" fmla="*/ 3618943 h 3618943"/>
              <a:gd name="connsiteX4-525" fmla="*/ 0 w 9144000"/>
              <a:gd name="connsiteY4-526" fmla="*/ 3618943 h 3618943"/>
              <a:gd name="connsiteX5-527" fmla="*/ 0 w 9144000"/>
              <a:gd name="connsiteY5-528" fmla="*/ 0 h 3618943"/>
              <a:gd name="connsiteX0-529" fmla="*/ 0 w 9144000"/>
              <a:gd name="connsiteY0-530" fmla="*/ 0 h 3618943"/>
              <a:gd name="connsiteX1-531" fmla="*/ 9144000 w 9144000"/>
              <a:gd name="connsiteY1-532" fmla="*/ 2619238 h 3618943"/>
              <a:gd name="connsiteX2-533" fmla="*/ 9144000 w 9144000"/>
              <a:gd name="connsiteY2-534" fmla="*/ 2619238 h 3618943"/>
              <a:gd name="connsiteX3-535" fmla="*/ 9144000 w 9144000"/>
              <a:gd name="connsiteY3-536" fmla="*/ 3618943 h 3618943"/>
              <a:gd name="connsiteX4-537" fmla="*/ 0 w 9144000"/>
              <a:gd name="connsiteY4-538" fmla="*/ 3618943 h 3618943"/>
              <a:gd name="connsiteX5-539" fmla="*/ 0 w 9144000"/>
              <a:gd name="connsiteY5-540" fmla="*/ 0 h 3618943"/>
              <a:gd name="connsiteX0-541" fmla="*/ 0 w 9144000"/>
              <a:gd name="connsiteY0-542" fmla="*/ 0 h 2489220"/>
              <a:gd name="connsiteX1-543" fmla="*/ 9144000 w 9144000"/>
              <a:gd name="connsiteY1-544" fmla="*/ 1143306 h 2489220"/>
              <a:gd name="connsiteX2-545" fmla="*/ 9144000 w 9144000"/>
              <a:gd name="connsiteY2-546" fmla="*/ 1143306 h 2489220"/>
              <a:gd name="connsiteX3-547" fmla="*/ 9144000 w 9144000"/>
              <a:gd name="connsiteY3-548" fmla="*/ 2143011 h 2489220"/>
              <a:gd name="connsiteX4-549" fmla="*/ 0 w 9144000"/>
              <a:gd name="connsiteY4-550" fmla="*/ 2143011 h 2489220"/>
              <a:gd name="connsiteX5-551" fmla="*/ 0 w 9144000"/>
              <a:gd name="connsiteY5-552" fmla="*/ 0 h 2489220"/>
              <a:gd name="connsiteX0-553" fmla="*/ 0 w 9144000"/>
              <a:gd name="connsiteY0-554" fmla="*/ 0 h 2489220"/>
              <a:gd name="connsiteX1-555" fmla="*/ 9144000 w 9144000"/>
              <a:gd name="connsiteY1-556" fmla="*/ 1143306 h 2489220"/>
              <a:gd name="connsiteX2-557" fmla="*/ 9144000 w 9144000"/>
              <a:gd name="connsiteY2-558" fmla="*/ 714337 h 2489220"/>
              <a:gd name="connsiteX3-559" fmla="*/ 9144000 w 9144000"/>
              <a:gd name="connsiteY3-560" fmla="*/ 2143011 h 2489220"/>
              <a:gd name="connsiteX4-561" fmla="*/ 0 w 9144000"/>
              <a:gd name="connsiteY4-562" fmla="*/ 2143011 h 2489220"/>
              <a:gd name="connsiteX5-563" fmla="*/ 0 w 9144000"/>
              <a:gd name="connsiteY5-564" fmla="*/ 0 h 2489220"/>
              <a:gd name="connsiteX0-565" fmla="*/ 0 w 9144000"/>
              <a:gd name="connsiteY0-566" fmla="*/ 0 h 2489220"/>
              <a:gd name="connsiteX1-567" fmla="*/ 9144000 w 9144000"/>
              <a:gd name="connsiteY1-568" fmla="*/ 476225 h 2489220"/>
              <a:gd name="connsiteX2-569" fmla="*/ 9144000 w 9144000"/>
              <a:gd name="connsiteY2-570" fmla="*/ 714337 h 2489220"/>
              <a:gd name="connsiteX3-571" fmla="*/ 9144000 w 9144000"/>
              <a:gd name="connsiteY3-572" fmla="*/ 2143011 h 2489220"/>
              <a:gd name="connsiteX4-573" fmla="*/ 0 w 9144000"/>
              <a:gd name="connsiteY4-574" fmla="*/ 2143011 h 2489220"/>
              <a:gd name="connsiteX5-575" fmla="*/ 0 w 9144000"/>
              <a:gd name="connsiteY5-576" fmla="*/ 0 h 2489220"/>
              <a:gd name="connsiteX0-577" fmla="*/ 0 w 9144000"/>
              <a:gd name="connsiteY0-578" fmla="*/ 0 h 2489220"/>
              <a:gd name="connsiteX1-579" fmla="*/ 9144000 w 9144000"/>
              <a:gd name="connsiteY1-580" fmla="*/ 476225 h 2489220"/>
              <a:gd name="connsiteX2-581" fmla="*/ 9144000 w 9144000"/>
              <a:gd name="connsiteY2-582" fmla="*/ 714337 h 2489220"/>
              <a:gd name="connsiteX3-583" fmla="*/ 9144000 w 9144000"/>
              <a:gd name="connsiteY3-584" fmla="*/ 2143011 h 2489220"/>
              <a:gd name="connsiteX4-585" fmla="*/ 0 w 9144000"/>
              <a:gd name="connsiteY4-586" fmla="*/ 2143011 h 2489220"/>
              <a:gd name="connsiteX5-587" fmla="*/ 0 w 9144000"/>
              <a:gd name="connsiteY5-588" fmla="*/ 0 h 2489220"/>
              <a:gd name="connsiteX0-589" fmla="*/ 0 w 9144000"/>
              <a:gd name="connsiteY0-590" fmla="*/ 0 h 2489220"/>
              <a:gd name="connsiteX1-591" fmla="*/ 9144000 w 9144000"/>
              <a:gd name="connsiteY1-592" fmla="*/ 476225 h 2489220"/>
              <a:gd name="connsiteX2-593" fmla="*/ 9144000 w 9144000"/>
              <a:gd name="connsiteY2-594" fmla="*/ 714337 h 2489220"/>
              <a:gd name="connsiteX3-595" fmla="*/ 9144000 w 9144000"/>
              <a:gd name="connsiteY3-596" fmla="*/ 2143011 h 2489220"/>
              <a:gd name="connsiteX4-597" fmla="*/ 0 w 9144000"/>
              <a:gd name="connsiteY4-598" fmla="*/ 2143011 h 2489220"/>
              <a:gd name="connsiteX5-599" fmla="*/ 0 w 9144000"/>
              <a:gd name="connsiteY5-600" fmla="*/ 0 h 2489220"/>
              <a:gd name="connsiteX0-601" fmla="*/ 0 w 9144000"/>
              <a:gd name="connsiteY0-602" fmla="*/ 0 h 2489220"/>
              <a:gd name="connsiteX1-603" fmla="*/ 9144000 w 9144000"/>
              <a:gd name="connsiteY1-604" fmla="*/ 476225 h 2489220"/>
              <a:gd name="connsiteX2-605" fmla="*/ 9144000 w 9144000"/>
              <a:gd name="connsiteY2-606" fmla="*/ 714337 h 2489220"/>
              <a:gd name="connsiteX3-607" fmla="*/ 9144000 w 9144000"/>
              <a:gd name="connsiteY3-608" fmla="*/ 2143011 h 2489220"/>
              <a:gd name="connsiteX4-609" fmla="*/ 0 w 9144000"/>
              <a:gd name="connsiteY4-610" fmla="*/ 2143011 h 2489220"/>
              <a:gd name="connsiteX5-611" fmla="*/ 0 w 9144000"/>
              <a:gd name="connsiteY5-612" fmla="*/ 0 h 2489220"/>
              <a:gd name="connsiteX0-613" fmla="*/ 0 w 9144000"/>
              <a:gd name="connsiteY0-614" fmla="*/ 0 h 2489220"/>
              <a:gd name="connsiteX1-615" fmla="*/ 9144000 w 9144000"/>
              <a:gd name="connsiteY1-616" fmla="*/ 476225 h 2489220"/>
              <a:gd name="connsiteX2-617" fmla="*/ 9144000 w 9144000"/>
              <a:gd name="connsiteY2-618" fmla="*/ 714337 h 2489220"/>
              <a:gd name="connsiteX3-619" fmla="*/ 9144000 w 9144000"/>
              <a:gd name="connsiteY3-620" fmla="*/ 2143011 h 2489220"/>
              <a:gd name="connsiteX4-621" fmla="*/ 0 w 9144000"/>
              <a:gd name="connsiteY4-622" fmla="*/ 2143011 h 2489220"/>
              <a:gd name="connsiteX5-623" fmla="*/ 0 w 9144000"/>
              <a:gd name="connsiteY5-624" fmla="*/ 0 h 2489220"/>
              <a:gd name="connsiteX0-625" fmla="*/ 0 w 9144000"/>
              <a:gd name="connsiteY0-626" fmla="*/ 0 h 2489220"/>
              <a:gd name="connsiteX1-627" fmla="*/ 9144000 w 9144000"/>
              <a:gd name="connsiteY1-628" fmla="*/ 476225 h 2489220"/>
              <a:gd name="connsiteX2-629" fmla="*/ 9144000 w 9144000"/>
              <a:gd name="connsiteY2-630" fmla="*/ 714337 h 2489220"/>
              <a:gd name="connsiteX3-631" fmla="*/ 9144000 w 9144000"/>
              <a:gd name="connsiteY3-632" fmla="*/ 2143011 h 2489220"/>
              <a:gd name="connsiteX4-633" fmla="*/ 0 w 9144000"/>
              <a:gd name="connsiteY4-634" fmla="*/ 2143011 h 2489220"/>
              <a:gd name="connsiteX5-635" fmla="*/ 0 w 9144000"/>
              <a:gd name="connsiteY5-636" fmla="*/ 0 h 2489220"/>
              <a:gd name="connsiteX0-637" fmla="*/ 0 w 9144000"/>
              <a:gd name="connsiteY0-638" fmla="*/ 0 h 2489220"/>
              <a:gd name="connsiteX1-639" fmla="*/ 9144000 w 9144000"/>
              <a:gd name="connsiteY1-640" fmla="*/ 476225 h 2489220"/>
              <a:gd name="connsiteX2-641" fmla="*/ 9144000 w 9144000"/>
              <a:gd name="connsiteY2-642" fmla="*/ 714337 h 2489220"/>
              <a:gd name="connsiteX3-643" fmla="*/ 9144000 w 9144000"/>
              <a:gd name="connsiteY3-644" fmla="*/ 2143011 h 2489220"/>
              <a:gd name="connsiteX4-645" fmla="*/ 0 w 9144000"/>
              <a:gd name="connsiteY4-646" fmla="*/ 2143011 h 2489220"/>
              <a:gd name="connsiteX5-647" fmla="*/ 0 w 9144000"/>
              <a:gd name="connsiteY5-648" fmla="*/ 0 h 2489220"/>
              <a:gd name="connsiteX0-649" fmla="*/ 0 w 9144000"/>
              <a:gd name="connsiteY0-650" fmla="*/ 0 h 2489220"/>
              <a:gd name="connsiteX1-651" fmla="*/ 9144000 w 9144000"/>
              <a:gd name="connsiteY1-652" fmla="*/ 476225 h 2489220"/>
              <a:gd name="connsiteX2-653" fmla="*/ 9144000 w 9144000"/>
              <a:gd name="connsiteY2-654" fmla="*/ 714337 h 2489220"/>
              <a:gd name="connsiteX3-655" fmla="*/ 9144000 w 9144000"/>
              <a:gd name="connsiteY3-656" fmla="*/ 2143011 h 2489220"/>
              <a:gd name="connsiteX4-657" fmla="*/ 0 w 9144000"/>
              <a:gd name="connsiteY4-658" fmla="*/ 2143011 h 2489220"/>
              <a:gd name="connsiteX5-659" fmla="*/ 0 w 9144000"/>
              <a:gd name="connsiteY5-660" fmla="*/ 0 h 2489220"/>
              <a:gd name="connsiteX0-661" fmla="*/ 0 w 9144000"/>
              <a:gd name="connsiteY0-662" fmla="*/ 0 h 2489220"/>
              <a:gd name="connsiteX1-663" fmla="*/ 9144000 w 9144000"/>
              <a:gd name="connsiteY1-664" fmla="*/ 476225 h 2489220"/>
              <a:gd name="connsiteX2-665" fmla="*/ 9144000 w 9144000"/>
              <a:gd name="connsiteY2-666" fmla="*/ 714337 h 2489220"/>
              <a:gd name="connsiteX3-667" fmla="*/ 9144000 w 9144000"/>
              <a:gd name="connsiteY3-668" fmla="*/ 2143011 h 2489220"/>
              <a:gd name="connsiteX4-669" fmla="*/ 0 w 9144000"/>
              <a:gd name="connsiteY4-670" fmla="*/ 2143011 h 2489220"/>
              <a:gd name="connsiteX5-671" fmla="*/ 0 w 9144000"/>
              <a:gd name="connsiteY5-672" fmla="*/ 0 h 2489220"/>
              <a:gd name="connsiteX0-673" fmla="*/ 0 w 9144000"/>
              <a:gd name="connsiteY0-674" fmla="*/ 0 h 2489220"/>
              <a:gd name="connsiteX1-675" fmla="*/ 9144000 w 9144000"/>
              <a:gd name="connsiteY1-676" fmla="*/ 476225 h 2489220"/>
              <a:gd name="connsiteX2-677" fmla="*/ 9144000 w 9144000"/>
              <a:gd name="connsiteY2-678" fmla="*/ 714337 h 2489220"/>
              <a:gd name="connsiteX3-679" fmla="*/ 9144000 w 9144000"/>
              <a:gd name="connsiteY3-680" fmla="*/ 2143011 h 2489220"/>
              <a:gd name="connsiteX4-681" fmla="*/ 0 w 9144000"/>
              <a:gd name="connsiteY4-682" fmla="*/ 2143011 h 2489220"/>
              <a:gd name="connsiteX5-683" fmla="*/ 0 w 9144000"/>
              <a:gd name="connsiteY5-684" fmla="*/ 0 h 2489220"/>
              <a:gd name="connsiteX0-685" fmla="*/ 0 w 9144000"/>
              <a:gd name="connsiteY0-686" fmla="*/ 0 h 2489220"/>
              <a:gd name="connsiteX1-687" fmla="*/ 9144000 w 9144000"/>
              <a:gd name="connsiteY1-688" fmla="*/ 476225 h 2489220"/>
              <a:gd name="connsiteX2-689" fmla="*/ 9144000 w 9144000"/>
              <a:gd name="connsiteY2-690" fmla="*/ 714337 h 2489220"/>
              <a:gd name="connsiteX3-691" fmla="*/ 9144000 w 9144000"/>
              <a:gd name="connsiteY3-692" fmla="*/ 2143011 h 2489220"/>
              <a:gd name="connsiteX4-693" fmla="*/ 0 w 9144000"/>
              <a:gd name="connsiteY4-694" fmla="*/ 2143011 h 2489220"/>
              <a:gd name="connsiteX5-695" fmla="*/ 0 w 9144000"/>
              <a:gd name="connsiteY5-696" fmla="*/ 0 h 2489220"/>
              <a:gd name="connsiteX0-697" fmla="*/ 0 w 9144000"/>
              <a:gd name="connsiteY0-698" fmla="*/ 0 h 2982978"/>
              <a:gd name="connsiteX1-699" fmla="*/ 9144000 w 9144000"/>
              <a:gd name="connsiteY1-700" fmla="*/ 476225 h 2982978"/>
              <a:gd name="connsiteX2-701" fmla="*/ 9144000 w 9144000"/>
              <a:gd name="connsiteY2-702" fmla="*/ 714337 h 2982978"/>
              <a:gd name="connsiteX3-703" fmla="*/ 9144000 w 9144000"/>
              <a:gd name="connsiteY3-704" fmla="*/ 2143011 h 2982978"/>
              <a:gd name="connsiteX4-705" fmla="*/ 0 w 9144000"/>
              <a:gd name="connsiteY4-706" fmla="*/ 2143011 h 2982978"/>
              <a:gd name="connsiteX5-707" fmla="*/ 0 w 9144000"/>
              <a:gd name="connsiteY5-708" fmla="*/ 0 h 2982978"/>
              <a:gd name="connsiteX0-709" fmla="*/ 0 w 9144000"/>
              <a:gd name="connsiteY0-710" fmla="*/ 0 h 2489220"/>
              <a:gd name="connsiteX1-711" fmla="*/ 9144000 w 9144000"/>
              <a:gd name="connsiteY1-712" fmla="*/ 476225 h 2489220"/>
              <a:gd name="connsiteX2-713" fmla="*/ 9144000 w 9144000"/>
              <a:gd name="connsiteY2-714" fmla="*/ 714337 h 2489220"/>
              <a:gd name="connsiteX3-715" fmla="*/ 9144000 w 9144000"/>
              <a:gd name="connsiteY3-716" fmla="*/ 2143011 h 2489220"/>
              <a:gd name="connsiteX4-717" fmla="*/ 0 w 9144000"/>
              <a:gd name="connsiteY4-718" fmla="*/ 2143011 h 2489220"/>
              <a:gd name="connsiteX5-719" fmla="*/ 0 w 9144000"/>
              <a:gd name="connsiteY5-720" fmla="*/ 0 h 2489220"/>
              <a:gd name="connsiteX0-721" fmla="*/ 0 w 9144000"/>
              <a:gd name="connsiteY0-722" fmla="*/ 0 h 2354955"/>
              <a:gd name="connsiteX1-723" fmla="*/ 9144000 w 9144000"/>
              <a:gd name="connsiteY1-724" fmla="*/ 476225 h 2354955"/>
              <a:gd name="connsiteX2-725" fmla="*/ 9144000 w 9144000"/>
              <a:gd name="connsiteY2-726" fmla="*/ 714337 h 2354955"/>
              <a:gd name="connsiteX3-727" fmla="*/ 9144000 w 9144000"/>
              <a:gd name="connsiteY3-728" fmla="*/ 2143011 h 2354955"/>
              <a:gd name="connsiteX4-729" fmla="*/ 0 w 9144000"/>
              <a:gd name="connsiteY4-730" fmla="*/ 2143011 h 2354955"/>
              <a:gd name="connsiteX5-731" fmla="*/ 0 w 9144000"/>
              <a:gd name="connsiteY5-732" fmla="*/ 0 h 2354955"/>
              <a:gd name="connsiteX0-733" fmla="*/ 0 w 9144000"/>
              <a:gd name="connsiteY0-734" fmla="*/ 0 h 2641938"/>
              <a:gd name="connsiteX1-735" fmla="*/ 9144000 w 9144000"/>
              <a:gd name="connsiteY1-736" fmla="*/ 476225 h 2641938"/>
              <a:gd name="connsiteX2-737" fmla="*/ 9144000 w 9144000"/>
              <a:gd name="connsiteY2-738" fmla="*/ 714337 h 2641938"/>
              <a:gd name="connsiteX3-739" fmla="*/ 9144000 w 9144000"/>
              <a:gd name="connsiteY3-740" fmla="*/ 2143011 h 2641938"/>
              <a:gd name="connsiteX4-741" fmla="*/ 0 w 9144000"/>
              <a:gd name="connsiteY4-742" fmla="*/ 2143011 h 2641938"/>
              <a:gd name="connsiteX5-743" fmla="*/ 0 w 9144000"/>
              <a:gd name="connsiteY5-744" fmla="*/ 0 h 2641938"/>
              <a:gd name="connsiteX0-745" fmla="*/ 0 w 9144000"/>
              <a:gd name="connsiteY0-746" fmla="*/ 0 h 2354955"/>
              <a:gd name="connsiteX1-747" fmla="*/ 9144000 w 9144000"/>
              <a:gd name="connsiteY1-748" fmla="*/ 476225 h 2354955"/>
              <a:gd name="connsiteX2-749" fmla="*/ 9144000 w 9144000"/>
              <a:gd name="connsiteY2-750" fmla="*/ 714337 h 2354955"/>
              <a:gd name="connsiteX3-751" fmla="*/ 9144000 w 9144000"/>
              <a:gd name="connsiteY3-752" fmla="*/ 2143011 h 2354955"/>
              <a:gd name="connsiteX4-753" fmla="*/ 0 w 9144000"/>
              <a:gd name="connsiteY4-754" fmla="*/ 2143011 h 2354955"/>
              <a:gd name="connsiteX5-755" fmla="*/ 0 w 9144000"/>
              <a:gd name="connsiteY5-756" fmla="*/ 0 h 2354955"/>
              <a:gd name="connsiteX0-757" fmla="*/ 0 w 9144000"/>
              <a:gd name="connsiteY0-758" fmla="*/ 0 h 3137094"/>
              <a:gd name="connsiteX1-759" fmla="*/ 9144000 w 9144000"/>
              <a:gd name="connsiteY1-760" fmla="*/ 476225 h 3137094"/>
              <a:gd name="connsiteX2-761" fmla="*/ 9144000 w 9144000"/>
              <a:gd name="connsiteY2-762" fmla="*/ 714337 h 3137094"/>
              <a:gd name="connsiteX3-763" fmla="*/ 9144000 w 9144000"/>
              <a:gd name="connsiteY3-764" fmla="*/ 2143011 h 3137094"/>
              <a:gd name="connsiteX4-765" fmla="*/ 0 w 9144000"/>
              <a:gd name="connsiteY4-766" fmla="*/ 2143011 h 3137094"/>
              <a:gd name="connsiteX5-767" fmla="*/ 0 w 9144000"/>
              <a:gd name="connsiteY5-768" fmla="*/ 0 h 3137094"/>
              <a:gd name="connsiteX0-769" fmla="*/ 0 w 9144000"/>
              <a:gd name="connsiteY0-770" fmla="*/ 0 h 2573576"/>
              <a:gd name="connsiteX1-771" fmla="*/ 9144000 w 9144000"/>
              <a:gd name="connsiteY1-772" fmla="*/ 476225 h 2573576"/>
              <a:gd name="connsiteX2-773" fmla="*/ 9144000 w 9144000"/>
              <a:gd name="connsiteY2-774" fmla="*/ 714337 h 2573576"/>
              <a:gd name="connsiteX3-775" fmla="*/ 9144000 w 9144000"/>
              <a:gd name="connsiteY3-776" fmla="*/ 2143011 h 2573576"/>
              <a:gd name="connsiteX4-777" fmla="*/ 0 w 9144000"/>
              <a:gd name="connsiteY4-778" fmla="*/ 2143011 h 2573576"/>
              <a:gd name="connsiteX5-779" fmla="*/ 0 w 9144000"/>
              <a:gd name="connsiteY5-780" fmla="*/ 0 h 2573576"/>
              <a:gd name="connsiteX0-781" fmla="*/ 0 w 9144000"/>
              <a:gd name="connsiteY0-782" fmla="*/ 0 h 2354955"/>
              <a:gd name="connsiteX1-783" fmla="*/ 9144000 w 9144000"/>
              <a:gd name="connsiteY1-784" fmla="*/ 476225 h 2354955"/>
              <a:gd name="connsiteX2-785" fmla="*/ 9144000 w 9144000"/>
              <a:gd name="connsiteY2-786" fmla="*/ 714337 h 2354955"/>
              <a:gd name="connsiteX3-787" fmla="*/ 9144000 w 9144000"/>
              <a:gd name="connsiteY3-788" fmla="*/ 2143011 h 2354955"/>
              <a:gd name="connsiteX4-789" fmla="*/ 0 w 9144000"/>
              <a:gd name="connsiteY4-790" fmla="*/ 2143011 h 2354955"/>
              <a:gd name="connsiteX5-791" fmla="*/ 0 w 9144000"/>
              <a:gd name="connsiteY5-792" fmla="*/ 0 h 2354955"/>
              <a:gd name="connsiteX0-793" fmla="*/ 0 w 9144000"/>
              <a:gd name="connsiteY0-794" fmla="*/ 0 h 2354955"/>
              <a:gd name="connsiteX1-795" fmla="*/ 9144000 w 9144000"/>
              <a:gd name="connsiteY1-796" fmla="*/ 476225 h 2354955"/>
              <a:gd name="connsiteX2-797" fmla="*/ 9144000 w 9144000"/>
              <a:gd name="connsiteY2-798" fmla="*/ 714337 h 2354955"/>
              <a:gd name="connsiteX3-799" fmla="*/ 9144000 w 9144000"/>
              <a:gd name="connsiteY3-800" fmla="*/ 2143011 h 2354955"/>
              <a:gd name="connsiteX4-801" fmla="*/ 0 w 9144000"/>
              <a:gd name="connsiteY4-802" fmla="*/ 2143011 h 2354955"/>
              <a:gd name="connsiteX5-803" fmla="*/ 0 w 9144000"/>
              <a:gd name="connsiteY5-804" fmla="*/ 0 h 2354955"/>
              <a:gd name="connsiteX0-805" fmla="*/ 0 w 9144000"/>
              <a:gd name="connsiteY0-806" fmla="*/ 0 h 2354955"/>
              <a:gd name="connsiteX1-807" fmla="*/ 9144000 w 9144000"/>
              <a:gd name="connsiteY1-808" fmla="*/ 476225 h 2354955"/>
              <a:gd name="connsiteX2-809" fmla="*/ 9144000 w 9144000"/>
              <a:gd name="connsiteY2-810" fmla="*/ 714337 h 2354955"/>
              <a:gd name="connsiteX3-811" fmla="*/ 9144000 w 9144000"/>
              <a:gd name="connsiteY3-812" fmla="*/ 2143011 h 2354955"/>
              <a:gd name="connsiteX4-813" fmla="*/ 0 w 9144000"/>
              <a:gd name="connsiteY4-814" fmla="*/ 2143011 h 2354955"/>
              <a:gd name="connsiteX5-815" fmla="*/ 0 w 9144000"/>
              <a:gd name="connsiteY5-816" fmla="*/ 0 h 2354955"/>
              <a:gd name="connsiteX0-817" fmla="*/ 0 w 9144000"/>
              <a:gd name="connsiteY0-818" fmla="*/ 0 h 2354955"/>
              <a:gd name="connsiteX1-819" fmla="*/ 9144000 w 9144000"/>
              <a:gd name="connsiteY1-820" fmla="*/ 476225 h 2354955"/>
              <a:gd name="connsiteX2-821" fmla="*/ 9144000 w 9144000"/>
              <a:gd name="connsiteY2-822" fmla="*/ 714337 h 2354955"/>
              <a:gd name="connsiteX3-823" fmla="*/ 9144000 w 9144000"/>
              <a:gd name="connsiteY3-824" fmla="*/ 2143011 h 2354955"/>
              <a:gd name="connsiteX4-825" fmla="*/ 0 w 9144000"/>
              <a:gd name="connsiteY4-826" fmla="*/ 2143011 h 2354955"/>
              <a:gd name="connsiteX5-827" fmla="*/ 0 w 9144000"/>
              <a:gd name="connsiteY5-828" fmla="*/ 0 h 2354955"/>
              <a:gd name="connsiteX0-829" fmla="*/ 0 w 9144000"/>
              <a:gd name="connsiteY0-830" fmla="*/ 0 h 2354955"/>
              <a:gd name="connsiteX1-831" fmla="*/ 9144000 w 9144000"/>
              <a:gd name="connsiteY1-832" fmla="*/ 476225 h 2354955"/>
              <a:gd name="connsiteX2-833" fmla="*/ 9144000 w 9144000"/>
              <a:gd name="connsiteY2-834" fmla="*/ 714337 h 2354955"/>
              <a:gd name="connsiteX3-835" fmla="*/ 9144000 w 9144000"/>
              <a:gd name="connsiteY3-836" fmla="*/ 2143011 h 2354955"/>
              <a:gd name="connsiteX4-837" fmla="*/ 0 w 9144000"/>
              <a:gd name="connsiteY4-838" fmla="*/ 2143011 h 2354955"/>
              <a:gd name="connsiteX5-839" fmla="*/ 0 w 9144000"/>
              <a:gd name="connsiteY5-840" fmla="*/ 0 h 2354955"/>
              <a:gd name="connsiteX0-841" fmla="*/ 0 w 9144000"/>
              <a:gd name="connsiteY0-842" fmla="*/ 0 h 2354955"/>
              <a:gd name="connsiteX1-843" fmla="*/ 9144000 w 9144000"/>
              <a:gd name="connsiteY1-844" fmla="*/ 476225 h 2354955"/>
              <a:gd name="connsiteX2-845" fmla="*/ 9144000 w 9144000"/>
              <a:gd name="connsiteY2-846" fmla="*/ 714337 h 2354955"/>
              <a:gd name="connsiteX3-847" fmla="*/ 9144000 w 9144000"/>
              <a:gd name="connsiteY3-848" fmla="*/ 2143011 h 2354955"/>
              <a:gd name="connsiteX4-849" fmla="*/ 0 w 9144000"/>
              <a:gd name="connsiteY4-850" fmla="*/ 2143011 h 2354955"/>
              <a:gd name="connsiteX5-851" fmla="*/ 0 w 9144000"/>
              <a:gd name="connsiteY5-852" fmla="*/ 0 h 2354955"/>
              <a:gd name="connsiteX0-853" fmla="*/ 0 w 9144000"/>
              <a:gd name="connsiteY0-854" fmla="*/ 0 h 2354955"/>
              <a:gd name="connsiteX1-855" fmla="*/ 9144000 w 9144000"/>
              <a:gd name="connsiteY1-856" fmla="*/ 476225 h 2354955"/>
              <a:gd name="connsiteX2-857" fmla="*/ 9144000 w 9144000"/>
              <a:gd name="connsiteY2-858" fmla="*/ 714337 h 2354955"/>
              <a:gd name="connsiteX3-859" fmla="*/ 9144000 w 9144000"/>
              <a:gd name="connsiteY3-860" fmla="*/ 2143011 h 2354955"/>
              <a:gd name="connsiteX4-861" fmla="*/ 0 w 9144000"/>
              <a:gd name="connsiteY4-862" fmla="*/ 2143011 h 2354955"/>
              <a:gd name="connsiteX5-863" fmla="*/ 0 w 9144000"/>
              <a:gd name="connsiteY5-864" fmla="*/ 0 h 2354955"/>
              <a:gd name="connsiteX0-865" fmla="*/ 0 w 9144000"/>
              <a:gd name="connsiteY0-866" fmla="*/ 0 h 2354955"/>
              <a:gd name="connsiteX1-867" fmla="*/ 9144000 w 9144000"/>
              <a:gd name="connsiteY1-868" fmla="*/ 476225 h 2354955"/>
              <a:gd name="connsiteX2-869" fmla="*/ 9144000 w 9144000"/>
              <a:gd name="connsiteY2-870" fmla="*/ 714337 h 2354955"/>
              <a:gd name="connsiteX3-871" fmla="*/ 9144000 w 9144000"/>
              <a:gd name="connsiteY3-872" fmla="*/ 2143011 h 2354955"/>
              <a:gd name="connsiteX4-873" fmla="*/ 0 w 9144000"/>
              <a:gd name="connsiteY4-874" fmla="*/ 2143011 h 2354955"/>
              <a:gd name="connsiteX5-875" fmla="*/ 0 w 9144000"/>
              <a:gd name="connsiteY5-876" fmla="*/ 0 h 2354955"/>
              <a:gd name="connsiteX0-877" fmla="*/ 0 w 9144000"/>
              <a:gd name="connsiteY0-878" fmla="*/ 0 h 2354955"/>
              <a:gd name="connsiteX1-879" fmla="*/ 9144000 w 9144000"/>
              <a:gd name="connsiteY1-880" fmla="*/ 476225 h 2354955"/>
              <a:gd name="connsiteX2-881" fmla="*/ 9144000 w 9144000"/>
              <a:gd name="connsiteY2-882" fmla="*/ 714337 h 2354955"/>
              <a:gd name="connsiteX3-883" fmla="*/ 9144000 w 9144000"/>
              <a:gd name="connsiteY3-884" fmla="*/ 2143011 h 2354955"/>
              <a:gd name="connsiteX4-885" fmla="*/ 0 w 9144000"/>
              <a:gd name="connsiteY4-886" fmla="*/ 2143011 h 2354955"/>
              <a:gd name="connsiteX5-887" fmla="*/ 0 w 9144000"/>
              <a:gd name="connsiteY5-888" fmla="*/ 0 h 2354955"/>
              <a:gd name="connsiteX0-889" fmla="*/ 0 w 9144000"/>
              <a:gd name="connsiteY0-890" fmla="*/ 0 h 2619236"/>
              <a:gd name="connsiteX1-891" fmla="*/ 9144000 w 9144000"/>
              <a:gd name="connsiteY1-892" fmla="*/ 740506 h 2619236"/>
              <a:gd name="connsiteX2-893" fmla="*/ 9144000 w 9144000"/>
              <a:gd name="connsiteY2-894" fmla="*/ 978618 h 2619236"/>
              <a:gd name="connsiteX3-895" fmla="*/ 9144000 w 9144000"/>
              <a:gd name="connsiteY3-896" fmla="*/ 2407292 h 2619236"/>
              <a:gd name="connsiteX4-897" fmla="*/ 0 w 9144000"/>
              <a:gd name="connsiteY4-898" fmla="*/ 2407292 h 2619236"/>
              <a:gd name="connsiteX5-899" fmla="*/ 0 w 9144000"/>
              <a:gd name="connsiteY5-900" fmla="*/ 0 h 2619236"/>
              <a:gd name="connsiteX0-901" fmla="*/ 0 w 9144000"/>
              <a:gd name="connsiteY0-902" fmla="*/ 0 h 2619236"/>
              <a:gd name="connsiteX1-903" fmla="*/ 9144000 w 9144000"/>
              <a:gd name="connsiteY1-904" fmla="*/ 740506 h 2619236"/>
              <a:gd name="connsiteX2-905" fmla="*/ 9144000 w 9144000"/>
              <a:gd name="connsiteY2-906" fmla="*/ 978618 h 2619236"/>
              <a:gd name="connsiteX3-907" fmla="*/ 9144000 w 9144000"/>
              <a:gd name="connsiteY3-908" fmla="*/ 2407292 h 2619236"/>
              <a:gd name="connsiteX4-909" fmla="*/ 0 w 9144000"/>
              <a:gd name="connsiteY4-910" fmla="*/ 2407292 h 2619236"/>
              <a:gd name="connsiteX5-911" fmla="*/ 0 w 9144000"/>
              <a:gd name="connsiteY5-912" fmla="*/ 0 h 2619236"/>
              <a:gd name="connsiteX0-913" fmla="*/ 0 w 9144000"/>
              <a:gd name="connsiteY0-914" fmla="*/ 0 h 2619236"/>
              <a:gd name="connsiteX1-915" fmla="*/ 9144000 w 9144000"/>
              <a:gd name="connsiteY1-916" fmla="*/ 740506 h 2619236"/>
              <a:gd name="connsiteX2-917" fmla="*/ 9144000 w 9144000"/>
              <a:gd name="connsiteY2-918" fmla="*/ 978618 h 2619236"/>
              <a:gd name="connsiteX3-919" fmla="*/ 9144000 w 9144000"/>
              <a:gd name="connsiteY3-920" fmla="*/ 2407292 h 2619236"/>
              <a:gd name="connsiteX4-921" fmla="*/ 0 w 9144000"/>
              <a:gd name="connsiteY4-922" fmla="*/ 2407292 h 2619236"/>
              <a:gd name="connsiteX5-923" fmla="*/ 0 w 9144000"/>
              <a:gd name="connsiteY5-924" fmla="*/ 0 h 2619236"/>
              <a:gd name="connsiteX0-925" fmla="*/ 0 w 9144000"/>
              <a:gd name="connsiteY0-926" fmla="*/ 0 h 2619236"/>
              <a:gd name="connsiteX1-927" fmla="*/ 9144000 w 9144000"/>
              <a:gd name="connsiteY1-928" fmla="*/ 740506 h 2619236"/>
              <a:gd name="connsiteX2-929" fmla="*/ 9144000 w 9144000"/>
              <a:gd name="connsiteY2-930" fmla="*/ 978618 h 2619236"/>
              <a:gd name="connsiteX3-931" fmla="*/ 9144000 w 9144000"/>
              <a:gd name="connsiteY3-932" fmla="*/ 2407292 h 2619236"/>
              <a:gd name="connsiteX4-933" fmla="*/ 0 w 9144000"/>
              <a:gd name="connsiteY4-934" fmla="*/ 2407292 h 2619236"/>
              <a:gd name="connsiteX5-935" fmla="*/ 0 w 9144000"/>
              <a:gd name="connsiteY5-936" fmla="*/ 0 h 2619236"/>
              <a:gd name="connsiteX0-937" fmla="*/ 0 w 9144000"/>
              <a:gd name="connsiteY0-938" fmla="*/ 0 h 3422490"/>
              <a:gd name="connsiteX1-939" fmla="*/ 9144000 w 9144000"/>
              <a:gd name="connsiteY1-940" fmla="*/ 740506 h 3422490"/>
              <a:gd name="connsiteX2-941" fmla="*/ 9144000 w 9144000"/>
              <a:gd name="connsiteY2-942" fmla="*/ 978618 h 3422490"/>
              <a:gd name="connsiteX3-943" fmla="*/ 9144000 w 9144000"/>
              <a:gd name="connsiteY3-944" fmla="*/ 2407292 h 3422490"/>
              <a:gd name="connsiteX4-945" fmla="*/ 0 w 9144000"/>
              <a:gd name="connsiteY4-946" fmla="*/ 2407292 h 3422490"/>
              <a:gd name="connsiteX5-947" fmla="*/ 0 w 9144000"/>
              <a:gd name="connsiteY5-948" fmla="*/ 0 h 3422490"/>
              <a:gd name="connsiteX0-949" fmla="*/ 0 w 9144000"/>
              <a:gd name="connsiteY0-950" fmla="*/ 0 h 2902770"/>
              <a:gd name="connsiteX1-951" fmla="*/ 9144000 w 9144000"/>
              <a:gd name="connsiteY1-952" fmla="*/ 740506 h 2902770"/>
              <a:gd name="connsiteX2-953" fmla="*/ 9144000 w 9144000"/>
              <a:gd name="connsiteY2-954" fmla="*/ 978618 h 2902770"/>
              <a:gd name="connsiteX3-955" fmla="*/ 9144000 w 9144000"/>
              <a:gd name="connsiteY3-956" fmla="*/ 2407292 h 2902770"/>
              <a:gd name="connsiteX4-957" fmla="*/ 0 w 9144000"/>
              <a:gd name="connsiteY4-958" fmla="*/ 2407292 h 2902770"/>
              <a:gd name="connsiteX5-959" fmla="*/ 0 w 9144000"/>
              <a:gd name="connsiteY5-960" fmla="*/ 0 h 2902770"/>
              <a:gd name="connsiteX0-961" fmla="*/ 0 w 9144000"/>
              <a:gd name="connsiteY0-962" fmla="*/ 0 h 2859274"/>
              <a:gd name="connsiteX1-963" fmla="*/ 9144000 w 9144000"/>
              <a:gd name="connsiteY1-964" fmla="*/ 740506 h 2859274"/>
              <a:gd name="connsiteX2-965" fmla="*/ 9144000 w 9144000"/>
              <a:gd name="connsiteY2-966" fmla="*/ 978618 h 2859274"/>
              <a:gd name="connsiteX3-967" fmla="*/ 9144000 w 9144000"/>
              <a:gd name="connsiteY3-968" fmla="*/ 2407292 h 2859274"/>
              <a:gd name="connsiteX4-969" fmla="*/ 0 w 9144000"/>
              <a:gd name="connsiteY4-970" fmla="*/ 2407292 h 2859274"/>
              <a:gd name="connsiteX5-971" fmla="*/ 0 w 9144000"/>
              <a:gd name="connsiteY5-972" fmla="*/ 0 h 2859274"/>
              <a:gd name="connsiteX0-973" fmla="*/ 0 w 9144000"/>
              <a:gd name="connsiteY0-974" fmla="*/ 0 h 2815778"/>
              <a:gd name="connsiteX1-975" fmla="*/ 9144000 w 9144000"/>
              <a:gd name="connsiteY1-976" fmla="*/ 740506 h 2815778"/>
              <a:gd name="connsiteX2-977" fmla="*/ 9144000 w 9144000"/>
              <a:gd name="connsiteY2-978" fmla="*/ 978618 h 2815778"/>
              <a:gd name="connsiteX3-979" fmla="*/ 9144000 w 9144000"/>
              <a:gd name="connsiteY3-980" fmla="*/ 2407292 h 2815778"/>
              <a:gd name="connsiteX4-981" fmla="*/ 0 w 9144000"/>
              <a:gd name="connsiteY4-982" fmla="*/ 2407292 h 2815778"/>
              <a:gd name="connsiteX5-983" fmla="*/ 0 w 9144000"/>
              <a:gd name="connsiteY5-984" fmla="*/ 0 h 2815778"/>
              <a:gd name="connsiteX0-985" fmla="*/ 0 w 9144000"/>
              <a:gd name="connsiteY0-986" fmla="*/ 0 h 3352831"/>
              <a:gd name="connsiteX1-987" fmla="*/ 9144000 w 9144000"/>
              <a:gd name="connsiteY1-988" fmla="*/ 740506 h 3352831"/>
              <a:gd name="connsiteX2-989" fmla="*/ 9144000 w 9144000"/>
              <a:gd name="connsiteY2-990" fmla="*/ 978618 h 3352831"/>
              <a:gd name="connsiteX3-991" fmla="*/ 9144000 w 9144000"/>
              <a:gd name="connsiteY3-992" fmla="*/ 2407292 h 3352831"/>
              <a:gd name="connsiteX4-993" fmla="*/ 0 w 9144000"/>
              <a:gd name="connsiteY4-994" fmla="*/ 2407292 h 3352831"/>
              <a:gd name="connsiteX5-995" fmla="*/ 0 w 9144000"/>
              <a:gd name="connsiteY5-996" fmla="*/ 0 h 3352831"/>
              <a:gd name="connsiteX0-997" fmla="*/ 0 w 9144000"/>
              <a:gd name="connsiteY0-998" fmla="*/ 0 h 2962122"/>
              <a:gd name="connsiteX1-999" fmla="*/ 9144000 w 9144000"/>
              <a:gd name="connsiteY1-1000" fmla="*/ 740506 h 2962122"/>
              <a:gd name="connsiteX2-1001" fmla="*/ 9144000 w 9144000"/>
              <a:gd name="connsiteY2-1002" fmla="*/ 978618 h 2962122"/>
              <a:gd name="connsiteX3-1003" fmla="*/ 9144000 w 9144000"/>
              <a:gd name="connsiteY3-1004" fmla="*/ 2407292 h 2962122"/>
              <a:gd name="connsiteX4-1005" fmla="*/ 0 w 9144000"/>
              <a:gd name="connsiteY4-1006" fmla="*/ 2407292 h 2962122"/>
              <a:gd name="connsiteX5-1007" fmla="*/ 0 w 9144000"/>
              <a:gd name="connsiteY5-1008" fmla="*/ 0 h 2962122"/>
              <a:gd name="connsiteX0-1009" fmla="*/ 0 w 9144000"/>
              <a:gd name="connsiteY0-1010" fmla="*/ 0 h 3003041"/>
              <a:gd name="connsiteX1-1011" fmla="*/ 9144000 w 9144000"/>
              <a:gd name="connsiteY1-1012" fmla="*/ 740506 h 3003041"/>
              <a:gd name="connsiteX2-1013" fmla="*/ 9144000 w 9144000"/>
              <a:gd name="connsiteY2-1014" fmla="*/ 978618 h 3003041"/>
              <a:gd name="connsiteX3-1015" fmla="*/ 9144000 w 9144000"/>
              <a:gd name="connsiteY3-1016" fmla="*/ 2407292 h 3003041"/>
              <a:gd name="connsiteX4-1017" fmla="*/ 0 w 9144000"/>
              <a:gd name="connsiteY4-1018" fmla="*/ 2407292 h 3003041"/>
              <a:gd name="connsiteX5-1019" fmla="*/ 0 w 9144000"/>
              <a:gd name="connsiteY5-1020" fmla="*/ 0 h 3003041"/>
              <a:gd name="connsiteX0-1021" fmla="*/ 0 w 9144000"/>
              <a:gd name="connsiteY0-1022" fmla="*/ 0 h 2785938"/>
              <a:gd name="connsiteX1-1023" fmla="*/ 9144000 w 9144000"/>
              <a:gd name="connsiteY1-1024" fmla="*/ 740506 h 2785938"/>
              <a:gd name="connsiteX2-1025" fmla="*/ 9144000 w 9144000"/>
              <a:gd name="connsiteY2-1026" fmla="*/ 978618 h 2785938"/>
              <a:gd name="connsiteX3-1027" fmla="*/ 9144000 w 9144000"/>
              <a:gd name="connsiteY3-1028" fmla="*/ 2407292 h 2785938"/>
              <a:gd name="connsiteX4-1029" fmla="*/ 0 w 9144000"/>
              <a:gd name="connsiteY4-1030" fmla="*/ 2407292 h 2785938"/>
              <a:gd name="connsiteX5-1031" fmla="*/ 0 w 9144000"/>
              <a:gd name="connsiteY5-1032" fmla="*/ 0 h 2785938"/>
              <a:gd name="connsiteX0-1033" fmla="*/ 0 w 9144000"/>
              <a:gd name="connsiteY0-1034" fmla="*/ 0 h 2806948"/>
              <a:gd name="connsiteX1-1035" fmla="*/ 9144000 w 9144000"/>
              <a:gd name="connsiteY1-1036" fmla="*/ 740506 h 2806948"/>
              <a:gd name="connsiteX2-1037" fmla="*/ 9144000 w 9144000"/>
              <a:gd name="connsiteY2-1038" fmla="*/ 978618 h 2806948"/>
              <a:gd name="connsiteX3-1039" fmla="*/ 9144000 w 9144000"/>
              <a:gd name="connsiteY3-1040" fmla="*/ 2407292 h 2806948"/>
              <a:gd name="connsiteX4-1041" fmla="*/ 0 w 9144000"/>
              <a:gd name="connsiteY4-1042" fmla="*/ 2407292 h 2806948"/>
              <a:gd name="connsiteX5-1043" fmla="*/ 0 w 9144000"/>
              <a:gd name="connsiteY5-1044" fmla="*/ 0 h 2806948"/>
              <a:gd name="connsiteX0-1045" fmla="*/ 0 w 9144000"/>
              <a:gd name="connsiteY0-1046" fmla="*/ 0 h 2892463"/>
              <a:gd name="connsiteX1-1047" fmla="*/ 9144000 w 9144000"/>
              <a:gd name="connsiteY1-1048" fmla="*/ 740506 h 2892463"/>
              <a:gd name="connsiteX2-1049" fmla="*/ 9144000 w 9144000"/>
              <a:gd name="connsiteY2-1050" fmla="*/ 978618 h 2892463"/>
              <a:gd name="connsiteX3-1051" fmla="*/ 9144000 w 9144000"/>
              <a:gd name="connsiteY3-1052" fmla="*/ 2407292 h 2892463"/>
              <a:gd name="connsiteX4-1053" fmla="*/ 0 w 9144000"/>
              <a:gd name="connsiteY4-1054" fmla="*/ 2407292 h 2892463"/>
              <a:gd name="connsiteX5-1055" fmla="*/ 0 w 9144000"/>
              <a:gd name="connsiteY5-1056" fmla="*/ 0 h 2892463"/>
              <a:gd name="connsiteX0-1057" fmla="*/ 0 w 9144000"/>
              <a:gd name="connsiteY0-1058" fmla="*/ 0 h 3365011"/>
              <a:gd name="connsiteX1-1059" fmla="*/ 9144000 w 9144000"/>
              <a:gd name="connsiteY1-1060" fmla="*/ 740506 h 3365011"/>
              <a:gd name="connsiteX2-1061" fmla="*/ 9144000 w 9144000"/>
              <a:gd name="connsiteY2-1062" fmla="*/ 978618 h 3365011"/>
              <a:gd name="connsiteX3-1063" fmla="*/ 9144000 w 9144000"/>
              <a:gd name="connsiteY3-1064" fmla="*/ 2407292 h 3365011"/>
              <a:gd name="connsiteX4-1065" fmla="*/ 0 w 9144000"/>
              <a:gd name="connsiteY4-1066" fmla="*/ 2407292 h 3365011"/>
              <a:gd name="connsiteX5-1067" fmla="*/ 0 w 9144000"/>
              <a:gd name="connsiteY5-1068" fmla="*/ 0 h 3365011"/>
              <a:gd name="connsiteX0-1069" fmla="*/ 0 w 9144000"/>
              <a:gd name="connsiteY0-1070" fmla="*/ 0 h 3038807"/>
              <a:gd name="connsiteX1-1071" fmla="*/ 9144000 w 9144000"/>
              <a:gd name="connsiteY1-1072" fmla="*/ 740506 h 3038807"/>
              <a:gd name="connsiteX2-1073" fmla="*/ 9144000 w 9144000"/>
              <a:gd name="connsiteY2-1074" fmla="*/ 978618 h 3038807"/>
              <a:gd name="connsiteX3-1075" fmla="*/ 9144000 w 9144000"/>
              <a:gd name="connsiteY3-1076" fmla="*/ 2407292 h 3038807"/>
              <a:gd name="connsiteX4-1077" fmla="*/ 0 w 9144000"/>
              <a:gd name="connsiteY4-1078" fmla="*/ 2407292 h 3038807"/>
              <a:gd name="connsiteX5-1079" fmla="*/ 0 w 9144000"/>
              <a:gd name="connsiteY5-1080" fmla="*/ 0 h 3038807"/>
              <a:gd name="connsiteX0-1081" fmla="*/ 0 w 9144000"/>
              <a:gd name="connsiteY0-1082" fmla="*/ 0 h 3144231"/>
              <a:gd name="connsiteX1-1083" fmla="*/ 9144000 w 9144000"/>
              <a:gd name="connsiteY1-1084" fmla="*/ 740506 h 3144231"/>
              <a:gd name="connsiteX2-1085" fmla="*/ 9144000 w 9144000"/>
              <a:gd name="connsiteY2-1086" fmla="*/ 978618 h 3144231"/>
              <a:gd name="connsiteX3-1087" fmla="*/ 9144000 w 9144000"/>
              <a:gd name="connsiteY3-1088" fmla="*/ 2407292 h 3144231"/>
              <a:gd name="connsiteX4-1089" fmla="*/ 0 w 9144000"/>
              <a:gd name="connsiteY4-1090" fmla="*/ 2407292 h 3144231"/>
              <a:gd name="connsiteX5-1091" fmla="*/ 0 w 9144000"/>
              <a:gd name="connsiteY5-1092" fmla="*/ 0 h 3144231"/>
              <a:gd name="connsiteX0-1093" fmla="*/ 0 w 9144000"/>
              <a:gd name="connsiteY0-1094" fmla="*/ 0 h 2927128"/>
              <a:gd name="connsiteX1-1095" fmla="*/ 9144000 w 9144000"/>
              <a:gd name="connsiteY1-1096" fmla="*/ 740506 h 2927128"/>
              <a:gd name="connsiteX2-1097" fmla="*/ 9144000 w 9144000"/>
              <a:gd name="connsiteY2-1098" fmla="*/ 978618 h 2927128"/>
              <a:gd name="connsiteX3-1099" fmla="*/ 9144000 w 9144000"/>
              <a:gd name="connsiteY3-1100" fmla="*/ 2407292 h 2927128"/>
              <a:gd name="connsiteX4-1101" fmla="*/ 0 w 9144000"/>
              <a:gd name="connsiteY4-1102" fmla="*/ 2407292 h 2927128"/>
              <a:gd name="connsiteX5-1103" fmla="*/ 0 w 9144000"/>
              <a:gd name="connsiteY5-1104" fmla="*/ 0 h 2927128"/>
              <a:gd name="connsiteX0-1105" fmla="*/ 0 w 9144000"/>
              <a:gd name="connsiteY0-1106" fmla="*/ 0 h 3077149"/>
              <a:gd name="connsiteX1-1107" fmla="*/ 9144000 w 9144000"/>
              <a:gd name="connsiteY1-1108" fmla="*/ 740506 h 3077149"/>
              <a:gd name="connsiteX2-1109" fmla="*/ 9144000 w 9144000"/>
              <a:gd name="connsiteY2-1110" fmla="*/ 978618 h 3077149"/>
              <a:gd name="connsiteX3-1111" fmla="*/ 9144000 w 9144000"/>
              <a:gd name="connsiteY3-1112" fmla="*/ 2407292 h 3077149"/>
              <a:gd name="connsiteX4-1113" fmla="*/ 0 w 9144000"/>
              <a:gd name="connsiteY4-1114" fmla="*/ 2407292 h 3077149"/>
              <a:gd name="connsiteX5-1115" fmla="*/ 0 w 9144000"/>
              <a:gd name="connsiteY5-1116" fmla="*/ 0 h 3077149"/>
              <a:gd name="connsiteX0-1117" fmla="*/ 0 w 9144000"/>
              <a:gd name="connsiteY0-1118" fmla="*/ 0 h 3077149"/>
              <a:gd name="connsiteX1-1119" fmla="*/ 9144000 w 9144000"/>
              <a:gd name="connsiteY1-1120" fmla="*/ 740506 h 3077149"/>
              <a:gd name="connsiteX2-1121" fmla="*/ 9144000 w 9144000"/>
              <a:gd name="connsiteY2-1122" fmla="*/ 978618 h 3077149"/>
              <a:gd name="connsiteX3-1123" fmla="*/ 9144000 w 9144000"/>
              <a:gd name="connsiteY3-1124" fmla="*/ 2407292 h 3077149"/>
              <a:gd name="connsiteX4-1125" fmla="*/ 0 w 9144000"/>
              <a:gd name="connsiteY4-1126" fmla="*/ 2407292 h 3077149"/>
              <a:gd name="connsiteX5-1127" fmla="*/ 0 w 9144000"/>
              <a:gd name="connsiteY5-1128" fmla="*/ 0 h 3077149"/>
              <a:gd name="connsiteX0-1129" fmla="*/ 0 w 9144000"/>
              <a:gd name="connsiteY0-1130" fmla="*/ 0 h 3077149"/>
              <a:gd name="connsiteX1-1131" fmla="*/ 9144000 w 9144000"/>
              <a:gd name="connsiteY1-1132" fmla="*/ 740506 h 3077149"/>
              <a:gd name="connsiteX2-1133" fmla="*/ 9144000 w 9144000"/>
              <a:gd name="connsiteY2-1134" fmla="*/ 978618 h 3077149"/>
              <a:gd name="connsiteX3-1135" fmla="*/ 9144000 w 9144000"/>
              <a:gd name="connsiteY3-1136" fmla="*/ 2407292 h 3077149"/>
              <a:gd name="connsiteX4-1137" fmla="*/ 0 w 9144000"/>
              <a:gd name="connsiteY4-1138" fmla="*/ 2407292 h 3077149"/>
              <a:gd name="connsiteX5-1139" fmla="*/ 0 w 9144000"/>
              <a:gd name="connsiteY5-1140" fmla="*/ 0 h 3077149"/>
              <a:gd name="connsiteX0-1141" fmla="*/ 0 w 9144000"/>
              <a:gd name="connsiteY0-1142" fmla="*/ 0 h 2795541"/>
              <a:gd name="connsiteX1-1143" fmla="*/ 9144000 w 9144000"/>
              <a:gd name="connsiteY1-1144" fmla="*/ 740506 h 2795541"/>
              <a:gd name="connsiteX2-1145" fmla="*/ 9144000 w 9144000"/>
              <a:gd name="connsiteY2-1146" fmla="*/ 978618 h 2795541"/>
              <a:gd name="connsiteX3-1147" fmla="*/ 9144000 w 9144000"/>
              <a:gd name="connsiteY3-1148" fmla="*/ 2407292 h 2795541"/>
              <a:gd name="connsiteX4-1149" fmla="*/ 0 w 9144000"/>
              <a:gd name="connsiteY4-1150" fmla="*/ 2407292 h 2795541"/>
              <a:gd name="connsiteX5-1151" fmla="*/ 0 w 9144000"/>
              <a:gd name="connsiteY5-1152" fmla="*/ 0 h 2795541"/>
              <a:gd name="connsiteX0-1153" fmla="*/ 0 w 9144000"/>
              <a:gd name="connsiteY0-1154" fmla="*/ 0 h 3010067"/>
              <a:gd name="connsiteX1-1155" fmla="*/ 9144000 w 9144000"/>
              <a:gd name="connsiteY1-1156" fmla="*/ 740506 h 3010067"/>
              <a:gd name="connsiteX2-1157" fmla="*/ 9144000 w 9144000"/>
              <a:gd name="connsiteY2-1158" fmla="*/ 978618 h 3010067"/>
              <a:gd name="connsiteX3-1159" fmla="*/ 9144000 w 9144000"/>
              <a:gd name="connsiteY3-1160" fmla="*/ 2407292 h 3010067"/>
              <a:gd name="connsiteX4-1161" fmla="*/ 0 w 9144000"/>
              <a:gd name="connsiteY4-1162" fmla="*/ 2407292 h 3010067"/>
              <a:gd name="connsiteX5-1163" fmla="*/ 0 w 9144000"/>
              <a:gd name="connsiteY5-1164" fmla="*/ 0 h 3010067"/>
              <a:gd name="connsiteX0-1165" fmla="*/ 0 w 9144000"/>
              <a:gd name="connsiteY0-1166" fmla="*/ 0 h 3115491"/>
              <a:gd name="connsiteX1-1167" fmla="*/ 9144000 w 9144000"/>
              <a:gd name="connsiteY1-1168" fmla="*/ 740506 h 3115491"/>
              <a:gd name="connsiteX2-1169" fmla="*/ 9144000 w 9144000"/>
              <a:gd name="connsiteY2-1170" fmla="*/ 978618 h 3115491"/>
              <a:gd name="connsiteX3-1171" fmla="*/ 9144000 w 9144000"/>
              <a:gd name="connsiteY3-1172" fmla="*/ 2407292 h 3115491"/>
              <a:gd name="connsiteX4-1173" fmla="*/ 0 w 9144000"/>
              <a:gd name="connsiteY4-1174" fmla="*/ 2407292 h 3115491"/>
              <a:gd name="connsiteX5-1175" fmla="*/ 0 w 9144000"/>
              <a:gd name="connsiteY5-1176" fmla="*/ 0 h 3115491"/>
              <a:gd name="connsiteX0-1177" fmla="*/ 0 w 9144000"/>
              <a:gd name="connsiteY0-1178" fmla="*/ 0 h 3220915"/>
              <a:gd name="connsiteX1-1179" fmla="*/ 9144000 w 9144000"/>
              <a:gd name="connsiteY1-1180" fmla="*/ 740506 h 3220915"/>
              <a:gd name="connsiteX2-1181" fmla="*/ 9144000 w 9144000"/>
              <a:gd name="connsiteY2-1182" fmla="*/ 978618 h 3220915"/>
              <a:gd name="connsiteX3-1183" fmla="*/ 9144000 w 9144000"/>
              <a:gd name="connsiteY3-1184" fmla="*/ 2407292 h 3220915"/>
              <a:gd name="connsiteX4-1185" fmla="*/ 0 w 9144000"/>
              <a:gd name="connsiteY4-1186" fmla="*/ 2407292 h 3220915"/>
              <a:gd name="connsiteX5-1187" fmla="*/ 0 w 9144000"/>
              <a:gd name="connsiteY5-1188" fmla="*/ 0 h 3220915"/>
              <a:gd name="connsiteX0-1189" fmla="*/ 0 w 9144000"/>
              <a:gd name="connsiteY0-1190" fmla="*/ 0 h 3220915"/>
              <a:gd name="connsiteX1-1191" fmla="*/ 9144000 w 9144000"/>
              <a:gd name="connsiteY1-1192" fmla="*/ 740506 h 3220915"/>
              <a:gd name="connsiteX2-1193" fmla="*/ 9144000 w 9144000"/>
              <a:gd name="connsiteY2-1194" fmla="*/ 978618 h 3220915"/>
              <a:gd name="connsiteX3-1195" fmla="*/ 9144000 w 9144000"/>
              <a:gd name="connsiteY3-1196" fmla="*/ 2407292 h 3220915"/>
              <a:gd name="connsiteX4-1197" fmla="*/ 0 w 9144000"/>
              <a:gd name="connsiteY4-1198" fmla="*/ 2407292 h 3220915"/>
              <a:gd name="connsiteX5-1199" fmla="*/ 0 w 9144000"/>
              <a:gd name="connsiteY5-1200" fmla="*/ 0 h 3220915"/>
              <a:gd name="connsiteX0-1201" fmla="*/ 0 w 9144000"/>
              <a:gd name="connsiteY0-1202" fmla="*/ 0 h 2830206"/>
              <a:gd name="connsiteX1-1203" fmla="*/ 9144000 w 9144000"/>
              <a:gd name="connsiteY1-1204" fmla="*/ 740506 h 2830206"/>
              <a:gd name="connsiteX2-1205" fmla="*/ 9144000 w 9144000"/>
              <a:gd name="connsiteY2-1206" fmla="*/ 978618 h 2830206"/>
              <a:gd name="connsiteX3-1207" fmla="*/ 9144000 w 9144000"/>
              <a:gd name="connsiteY3-1208" fmla="*/ 2407292 h 2830206"/>
              <a:gd name="connsiteX4-1209" fmla="*/ 0 w 9144000"/>
              <a:gd name="connsiteY4-1210" fmla="*/ 2407292 h 2830206"/>
              <a:gd name="connsiteX5-1211" fmla="*/ 0 w 9144000"/>
              <a:gd name="connsiteY5-1212" fmla="*/ 0 h 2830206"/>
              <a:gd name="connsiteX0-1213" fmla="*/ 0 w 9144000"/>
              <a:gd name="connsiteY0-1214" fmla="*/ 0 h 2915721"/>
              <a:gd name="connsiteX1-1215" fmla="*/ 9144000 w 9144000"/>
              <a:gd name="connsiteY1-1216" fmla="*/ 740506 h 2915721"/>
              <a:gd name="connsiteX2-1217" fmla="*/ 9144000 w 9144000"/>
              <a:gd name="connsiteY2-1218" fmla="*/ 978618 h 2915721"/>
              <a:gd name="connsiteX3-1219" fmla="*/ 9144000 w 9144000"/>
              <a:gd name="connsiteY3-1220" fmla="*/ 2407292 h 2915721"/>
              <a:gd name="connsiteX4-1221" fmla="*/ 0 w 9144000"/>
              <a:gd name="connsiteY4-1222" fmla="*/ 2407292 h 2915721"/>
              <a:gd name="connsiteX5-1223" fmla="*/ 0 w 9144000"/>
              <a:gd name="connsiteY5-1224" fmla="*/ 0 h 2915721"/>
              <a:gd name="connsiteX0-1225" fmla="*/ 0 w 9144000"/>
              <a:gd name="connsiteY0-1226" fmla="*/ 0 h 4053232"/>
              <a:gd name="connsiteX1-1227" fmla="*/ 9144000 w 9144000"/>
              <a:gd name="connsiteY1-1228" fmla="*/ 740506 h 4053232"/>
              <a:gd name="connsiteX2-1229" fmla="*/ 9144000 w 9144000"/>
              <a:gd name="connsiteY2-1230" fmla="*/ 978618 h 4053232"/>
              <a:gd name="connsiteX3-1231" fmla="*/ 9144000 w 9144000"/>
              <a:gd name="connsiteY3-1232" fmla="*/ 2407292 h 4053232"/>
              <a:gd name="connsiteX4-1233" fmla="*/ 0 w 9144000"/>
              <a:gd name="connsiteY4-1234" fmla="*/ 2407292 h 4053232"/>
              <a:gd name="connsiteX5-1235" fmla="*/ 0 w 9144000"/>
              <a:gd name="connsiteY5-1236" fmla="*/ 0 h 4053232"/>
              <a:gd name="connsiteX0-1237" fmla="*/ 0 w 9144000"/>
              <a:gd name="connsiteY0-1238" fmla="*/ 0 h 3161611"/>
              <a:gd name="connsiteX1-1239" fmla="*/ 9144000 w 9144000"/>
              <a:gd name="connsiteY1-1240" fmla="*/ 740506 h 3161611"/>
              <a:gd name="connsiteX2-1241" fmla="*/ 9144000 w 9144000"/>
              <a:gd name="connsiteY2-1242" fmla="*/ 978618 h 3161611"/>
              <a:gd name="connsiteX3-1243" fmla="*/ 9144000 w 9144000"/>
              <a:gd name="connsiteY3-1244" fmla="*/ 2407292 h 3161611"/>
              <a:gd name="connsiteX4-1245" fmla="*/ 0 w 9144000"/>
              <a:gd name="connsiteY4-1246" fmla="*/ 2407292 h 3161611"/>
              <a:gd name="connsiteX5-1247" fmla="*/ 0 w 9144000"/>
              <a:gd name="connsiteY5-1248" fmla="*/ 0 h 3161611"/>
              <a:gd name="connsiteX0-1249" fmla="*/ 0 w 9144000"/>
              <a:gd name="connsiteY0-1250" fmla="*/ 0 h 3161611"/>
              <a:gd name="connsiteX1-1251" fmla="*/ 9144000 w 9144000"/>
              <a:gd name="connsiteY1-1252" fmla="*/ 740506 h 3161611"/>
              <a:gd name="connsiteX2-1253" fmla="*/ 9144000 w 9144000"/>
              <a:gd name="connsiteY2-1254" fmla="*/ 1428674 h 3161611"/>
              <a:gd name="connsiteX3-1255" fmla="*/ 9144000 w 9144000"/>
              <a:gd name="connsiteY3-1256" fmla="*/ 2407292 h 3161611"/>
              <a:gd name="connsiteX4-1257" fmla="*/ 0 w 9144000"/>
              <a:gd name="connsiteY4-1258" fmla="*/ 2407292 h 3161611"/>
              <a:gd name="connsiteX5-1259" fmla="*/ 0 w 9144000"/>
              <a:gd name="connsiteY5-1260" fmla="*/ 0 h 3161611"/>
              <a:gd name="connsiteX0-1261" fmla="*/ 0 w 9144000"/>
              <a:gd name="connsiteY0-1262" fmla="*/ 0 h 3161611"/>
              <a:gd name="connsiteX1-1263" fmla="*/ 9144000 w 9144000"/>
              <a:gd name="connsiteY1-1264" fmla="*/ 952449 h 3161611"/>
              <a:gd name="connsiteX2-1265" fmla="*/ 9144000 w 9144000"/>
              <a:gd name="connsiteY2-1266" fmla="*/ 1428674 h 3161611"/>
              <a:gd name="connsiteX3-1267" fmla="*/ 9144000 w 9144000"/>
              <a:gd name="connsiteY3-1268" fmla="*/ 2407292 h 3161611"/>
              <a:gd name="connsiteX4-1269" fmla="*/ 0 w 9144000"/>
              <a:gd name="connsiteY4-1270" fmla="*/ 2407292 h 3161611"/>
              <a:gd name="connsiteX5-1271" fmla="*/ 0 w 9144000"/>
              <a:gd name="connsiteY5-1272" fmla="*/ 0 h 3161611"/>
              <a:gd name="connsiteX0-1273" fmla="*/ 0 w 9144000"/>
              <a:gd name="connsiteY0-1274" fmla="*/ 0 h 3161611"/>
              <a:gd name="connsiteX1-1275" fmla="*/ 9144000 w 9144000"/>
              <a:gd name="connsiteY1-1276" fmla="*/ 952449 h 3161611"/>
              <a:gd name="connsiteX2-1277" fmla="*/ 9144000 w 9144000"/>
              <a:gd name="connsiteY2-1278" fmla="*/ 1428674 h 3161611"/>
              <a:gd name="connsiteX3-1279" fmla="*/ 9144000 w 9144000"/>
              <a:gd name="connsiteY3-1280" fmla="*/ 2407292 h 3161611"/>
              <a:gd name="connsiteX4-1281" fmla="*/ 0 w 9144000"/>
              <a:gd name="connsiteY4-1282" fmla="*/ 2407292 h 3161611"/>
              <a:gd name="connsiteX5-1283" fmla="*/ 0 w 9144000"/>
              <a:gd name="connsiteY5-1284" fmla="*/ 0 h 3161611"/>
              <a:gd name="connsiteX0-1285" fmla="*/ 0 w 9144000"/>
              <a:gd name="connsiteY0-1286" fmla="*/ 0 h 3161611"/>
              <a:gd name="connsiteX1-1287" fmla="*/ 9144000 w 9144000"/>
              <a:gd name="connsiteY1-1288" fmla="*/ 952449 h 3161611"/>
              <a:gd name="connsiteX2-1289" fmla="*/ 9144000 w 9144000"/>
              <a:gd name="connsiteY2-1290" fmla="*/ 1428674 h 3161611"/>
              <a:gd name="connsiteX3-1291" fmla="*/ 9144000 w 9144000"/>
              <a:gd name="connsiteY3-1292" fmla="*/ 2407292 h 3161611"/>
              <a:gd name="connsiteX4-1293" fmla="*/ 0 w 9144000"/>
              <a:gd name="connsiteY4-1294" fmla="*/ 2407292 h 3161611"/>
              <a:gd name="connsiteX5-1295" fmla="*/ 0 w 9144000"/>
              <a:gd name="connsiteY5-1296" fmla="*/ 0 h 316161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71" y="connsiteY5-72"/>
              </a:cxn>
            </a:cxnLst>
            <a:rect l="l" t="t" r="r" b="b"/>
            <a:pathLst>
              <a:path w="9144000" h="3161611">
                <a:moveTo>
                  <a:pt x="0" y="0"/>
                </a:moveTo>
                <a:cubicBezTo>
                  <a:pt x="5090251" y="3161611"/>
                  <a:pt x="6327576" y="2305507"/>
                  <a:pt x="9144000" y="952449"/>
                </a:cubicBezTo>
                <a:lnTo>
                  <a:pt x="9144000" y="1428674"/>
                </a:lnTo>
                <a:lnTo>
                  <a:pt x="9144000" y="2407292"/>
                </a:lnTo>
                <a:lnTo>
                  <a:pt x="0" y="2407292"/>
                </a:lnTo>
                <a:lnTo>
                  <a:pt x="0" y="0"/>
                </a:lnTo>
                <a:close/>
              </a:path>
            </a:pathLst>
          </a:cu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5400000" scaled="1"/>
            <a:tileRect/>
          </a:gradFill>
          <a:ln>
            <a:noFill/>
          </a:ln>
          <a:effectLst>
            <a:outerShdw dist="25400" dir="5400000" algn="t"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任意多边形 13"/>
          <p:cNvSpPr/>
          <p:nvPr userDrawn="1"/>
        </p:nvSpPr>
        <p:spPr>
          <a:xfrm>
            <a:off x="0" y="-151106"/>
            <a:ext cx="9144000" cy="803361"/>
          </a:xfrm>
          <a:custGeom>
            <a:avLst/>
            <a:gdLst>
              <a:gd name="connsiteX0" fmla="*/ 0 w 9144000"/>
              <a:gd name="connsiteY0" fmla="*/ 0 h 450050"/>
              <a:gd name="connsiteX1" fmla="*/ 9144000 w 9144000"/>
              <a:gd name="connsiteY1" fmla="*/ 0 h 450050"/>
              <a:gd name="connsiteX2" fmla="*/ 9144000 w 9144000"/>
              <a:gd name="connsiteY2" fmla="*/ 450050 h 450050"/>
              <a:gd name="connsiteX3" fmla="*/ 0 w 9144000"/>
              <a:gd name="connsiteY3" fmla="*/ 450050 h 450050"/>
              <a:gd name="connsiteX4" fmla="*/ 0 w 9144000"/>
              <a:gd name="connsiteY4" fmla="*/ 0 h 450050"/>
              <a:gd name="connsiteX0-1" fmla="*/ 0 w 9144000"/>
              <a:gd name="connsiteY0-2" fmla="*/ 0 h 450050"/>
              <a:gd name="connsiteX1-3" fmla="*/ 9144000 w 9144000"/>
              <a:gd name="connsiteY1-4" fmla="*/ 0 h 450050"/>
              <a:gd name="connsiteX2-5" fmla="*/ 9144000 w 9144000"/>
              <a:gd name="connsiteY2-6" fmla="*/ 450050 h 450050"/>
              <a:gd name="connsiteX3-7" fmla="*/ 0 w 9144000"/>
              <a:gd name="connsiteY3-8" fmla="*/ 180020 h 450050"/>
              <a:gd name="connsiteX4-9" fmla="*/ 0 w 9144000"/>
              <a:gd name="connsiteY4-10" fmla="*/ 0 h 450050"/>
              <a:gd name="connsiteX0-11" fmla="*/ 0 w 9144000"/>
              <a:gd name="connsiteY0-12" fmla="*/ 0 h 180020"/>
              <a:gd name="connsiteX1-13" fmla="*/ 9144000 w 9144000"/>
              <a:gd name="connsiteY1-14" fmla="*/ 0 h 180020"/>
              <a:gd name="connsiteX2-15" fmla="*/ 9144000 w 9144000"/>
              <a:gd name="connsiteY2-16" fmla="*/ 135015 h 180020"/>
              <a:gd name="connsiteX3-17" fmla="*/ 0 w 9144000"/>
              <a:gd name="connsiteY3-18" fmla="*/ 180020 h 180020"/>
              <a:gd name="connsiteX4-19" fmla="*/ 0 w 9144000"/>
              <a:gd name="connsiteY4-20" fmla="*/ 0 h 180020"/>
              <a:gd name="connsiteX0-21" fmla="*/ 0 w 9144000"/>
              <a:gd name="connsiteY0-22" fmla="*/ 464709 h 644729"/>
              <a:gd name="connsiteX1-23" fmla="*/ 9144000 w 9144000"/>
              <a:gd name="connsiteY1-24" fmla="*/ 464709 h 644729"/>
              <a:gd name="connsiteX2-25" fmla="*/ 9144000 w 9144000"/>
              <a:gd name="connsiteY2-26" fmla="*/ 599724 h 644729"/>
              <a:gd name="connsiteX3-27" fmla="*/ 0 w 9144000"/>
              <a:gd name="connsiteY3-28" fmla="*/ 644729 h 644729"/>
              <a:gd name="connsiteX4-29" fmla="*/ 0 w 9144000"/>
              <a:gd name="connsiteY4-30" fmla="*/ 464709 h 644729"/>
              <a:gd name="connsiteX0-31" fmla="*/ 0 w 9144000"/>
              <a:gd name="connsiteY0-32" fmla="*/ 464709 h 644729"/>
              <a:gd name="connsiteX1-33" fmla="*/ 9144000 w 9144000"/>
              <a:gd name="connsiteY1-34" fmla="*/ 464709 h 644729"/>
              <a:gd name="connsiteX2-35" fmla="*/ 9144000 w 9144000"/>
              <a:gd name="connsiteY2-36" fmla="*/ 599724 h 644729"/>
              <a:gd name="connsiteX3-37" fmla="*/ 0 w 9144000"/>
              <a:gd name="connsiteY3-38" fmla="*/ 644729 h 644729"/>
              <a:gd name="connsiteX4-39" fmla="*/ 0 w 9144000"/>
              <a:gd name="connsiteY4-40" fmla="*/ 464709 h 644729"/>
              <a:gd name="connsiteX0-41" fmla="*/ 0 w 9144000"/>
              <a:gd name="connsiteY0-42" fmla="*/ 464709 h 644729"/>
              <a:gd name="connsiteX1-43" fmla="*/ 9144000 w 9144000"/>
              <a:gd name="connsiteY1-44" fmla="*/ 464709 h 644729"/>
              <a:gd name="connsiteX2-45" fmla="*/ 9144000 w 9144000"/>
              <a:gd name="connsiteY2-46" fmla="*/ 599724 h 644729"/>
              <a:gd name="connsiteX3-47" fmla="*/ 0 w 9144000"/>
              <a:gd name="connsiteY3-48" fmla="*/ 644729 h 644729"/>
              <a:gd name="connsiteX4-49" fmla="*/ 0 w 9144000"/>
              <a:gd name="connsiteY4-50" fmla="*/ 464709 h 644729"/>
              <a:gd name="connsiteX0-51" fmla="*/ 0 w 9144000"/>
              <a:gd name="connsiteY0-52" fmla="*/ 269637 h 449657"/>
              <a:gd name="connsiteX1-53" fmla="*/ 9144000 w 9144000"/>
              <a:gd name="connsiteY1-54" fmla="*/ 269637 h 449657"/>
              <a:gd name="connsiteX2-55" fmla="*/ 9144000 w 9144000"/>
              <a:gd name="connsiteY2-56" fmla="*/ 404652 h 449657"/>
              <a:gd name="connsiteX3-57" fmla="*/ 0 w 9144000"/>
              <a:gd name="connsiteY3-58" fmla="*/ 449657 h 449657"/>
              <a:gd name="connsiteX4-59" fmla="*/ 0 w 9144000"/>
              <a:gd name="connsiteY4-60" fmla="*/ 269637 h 449657"/>
              <a:gd name="connsiteX0-61" fmla="*/ 0 w 9144000"/>
              <a:gd name="connsiteY0-62" fmla="*/ 269637 h 449657"/>
              <a:gd name="connsiteX1-63" fmla="*/ 9144000 w 9144000"/>
              <a:gd name="connsiteY1-64" fmla="*/ 269637 h 449657"/>
              <a:gd name="connsiteX2-65" fmla="*/ 9144000 w 9144000"/>
              <a:gd name="connsiteY2-66" fmla="*/ 404652 h 449657"/>
              <a:gd name="connsiteX3-67" fmla="*/ 0 w 9144000"/>
              <a:gd name="connsiteY3-68" fmla="*/ 449657 h 449657"/>
              <a:gd name="connsiteX4-69" fmla="*/ 0 w 9144000"/>
              <a:gd name="connsiteY4-70" fmla="*/ 269637 h 449657"/>
              <a:gd name="connsiteX0-71" fmla="*/ 0 w 9144000"/>
              <a:gd name="connsiteY0-72" fmla="*/ 269637 h 449657"/>
              <a:gd name="connsiteX1-73" fmla="*/ 9144000 w 9144000"/>
              <a:gd name="connsiteY1-74" fmla="*/ 269637 h 449657"/>
              <a:gd name="connsiteX2-75" fmla="*/ 9144000 w 9144000"/>
              <a:gd name="connsiteY2-76" fmla="*/ 404652 h 449657"/>
              <a:gd name="connsiteX3-77" fmla="*/ 0 w 9144000"/>
              <a:gd name="connsiteY3-78" fmla="*/ 449657 h 449657"/>
              <a:gd name="connsiteX4-79" fmla="*/ 0 w 9144000"/>
              <a:gd name="connsiteY4-80" fmla="*/ 269637 h 449657"/>
              <a:gd name="connsiteX0-81" fmla="*/ 0 w 9144000"/>
              <a:gd name="connsiteY0-82" fmla="*/ 269637 h 449657"/>
              <a:gd name="connsiteX1-83" fmla="*/ 9144000 w 9144000"/>
              <a:gd name="connsiteY1-84" fmla="*/ 269637 h 449657"/>
              <a:gd name="connsiteX2-85" fmla="*/ 9144000 w 9144000"/>
              <a:gd name="connsiteY2-86" fmla="*/ 404652 h 449657"/>
              <a:gd name="connsiteX3-87" fmla="*/ 0 w 9144000"/>
              <a:gd name="connsiteY3-88" fmla="*/ 449657 h 449657"/>
              <a:gd name="connsiteX4-89" fmla="*/ 0 w 9144000"/>
              <a:gd name="connsiteY4-90" fmla="*/ 269637 h 449657"/>
              <a:gd name="connsiteX0-91" fmla="*/ 0 w 9144000"/>
              <a:gd name="connsiteY0-92" fmla="*/ 269637 h 449657"/>
              <a:gd name="connsiteX1-93" fmla="*/ 9144000 w 9144000"/>
              <a:gd name="connsiteY1-94" fmla="*/ 269637 h 449657"/>
              <a:gd name="connsiteX2-95" fmla="*/ 9144000 w 9144000"/>
              <a:gd name="connsiteY2-96" fmla="*/ 404652 h 449657"/>
              <a:gd name="connsiteX3-97" fmla="*/ 0 w 9144000"/>
              <a:gd name="connsiteY3-98" fmla="*/ 449657 h 449657"/>
              <a:gd name="connsiteX4-99" fmla="*/ 0 w 9144000"/>
              <a:gd name="connsiteY4-100" fmla="*/ 269637 h 449657"/>
              <a:gd name="connsiteX0-101" fmla="*/ 0 w 9144000"/>
              <a:gd name="connsiteY0-102" fmla="*/ 269637 h 540060"/>
              <a:gd name="connsiteX1-103" fmla="*/ 9144000 w 9144000"/>
              <a:gd name="connsiteY1-104" fmla="*/ 269637 h 540060"/>
              <a:gd name="connsiteX2-105" fmla="*/ 9144000 w 9144000"/>
              <a:gd name="connsiteY2-106" fmla="*/ 540060 h 540060"/>
              <a:gd name="connsiteX3-107" fmla="*/ 0 w 9144000"/>
              <a:gd name="connsiteY3-108" fmla="*/ 449657 h 540060"/>
              <a:gd name="connsiteX4-109" fmla="*/ 0 w 9144000"/>
              <a:gd name="connsiteY4-110" fmla="*/ 269637 h 540060"/>
              <a:gd name="connsiteX0-111" fmla="*/ 0 w 9144000"/>
              <a:gd name="connsiteY0-112" fmla="*/ 269637 h 540060"/>
              <a:gd name="connsiteX1-113" fmla="*/ 9144000 w 9144000"/>
              <a:gd name="connsiteY1-114" fmla="*/ 450049 h 540060"/>
              <a:gd name="connsiteX2-115" fmla="*/ 9144000 w 9144000"/>
              <a:gd name="connsiteY2-116" fmla="*/ 540060 h 540060"/>
              <a:gd name="connsiteX3-117" fmla="*/ 0 w 9144000"/>
              <a:gd name="connsiteY3-118" fmla="*/ 449657 h 540060"/>
              <a:gd name="connsiteX4-119" fmla="*/ 0 w 9144000"/>
              <a:gd name="connsiteY4-120" fmla="*/ 269637 h 540060"/>
              <a:gd name="connsiteX0-121" fmla="*/ 0 w 9144000"/>
              <a:gd name="connsiteY0-122" fmla="*/ 269637 h 675074"/>
              <a:gd name="connsiteX1-123" fmla="*/ 9144000 w 9144000"/>
              <a:gd name="connsiteY1-124" fmla="*/ 450049 h 675074"/>
              <a:gd name="connsiteX2-125" fmla="*/ 9144000 w 9144000"/>
              <a:gd name="connsiteY2-126" fmla="*/ 675074 h 675074"/>
              <a:gd name="connsiteX3-127" fmla="*/ 0 w 9144000"/>
              <a:gd name="connsiteY3-128" fmla="*/ 449657 h 675074"/>
              <a:gd name="connsiteX4-129" fmla="*/ 0 w 9144000"/>
              <a:gd name="connsiteY4-130" fmla="*/ 269637 h 675074"/>
              <a:gd name="connsiteX0-131" fmla="*/ 0 w 9144000"/>
              <a:gd name="connsiteY0-132" fmla="*/ 269637 h 675074"/>
              <a:gd name="connsiteX1-133" fmla="*/ 9144000 w 9144000"/>
              <a:gd name="connsiteY1-134" fmla="*/ 450049 h 675074"/>
              <a:gd name="connsiteX2-135" fmla="*/ 9144000 w 9144000"/>
              <a:gd name="connsiteY2-136" fmla="*/ 675074 h 675074"/>
              <a:gd name="connsiteX3-137" fmla="*/ 0 w 9144000"/>
              <a:gd name="connsiteY3-138" fmla="*/ 449657 h 675074"/>
              <a:gd name="connsiteX4-139" fmla="*/ 0 w 9144000"/>
              <a:gd name="connsiteY4-140" fmla="*/ 269637 h 675074"/>
              <a:gd name="connsiteX0-141" fmla="*/ 0 w 9144000"/>
              <a:gd name="connsiteY0-142" fmla="*/ 269637 h 832275"/>
              <a:gd name="connsiteX1-143" fmla="*/ 9144000 w 9144000"/>
              <a:gd name="connsiteY1-144" fmla="*/ 450049 h 832275"/>
              <a:gd name="connsiteX2-145" fmla="*/ 9144000 w 9144000"/>
              <a:gd name="connsiteY2-146" fmla="*/ 832275 h 832275"/>
              <a:gd name="connsiteX3-147" fmla="*/ 0 w 9144000"/>
              <a:gd name="connsiteY3-148" fmla="*/ 449657 h 832275"/>
              <a:gd name="connsiteX4-149" fmla="*/ 0 w 9144000"/>
              <a:gd name="connsiteY4-150" fmla="*/ 269637 h 832275"/>
              <a:gd name="connsiteX0-151" fmla="*/ 0 w 9144000"/>
              <a:gd name="connsiteY0-152" fmla="*/ 269637 h 832275"/>
              <a:gd name="connsiteX1-153" fmla="*/ 9144000 w 9144000"/>
              <a:gd name="connsiteY1-154" fmla="*/ 652255 h 832275"/>
              <a:gd name="connsiteX2-155" fmla="*/ 9144000 w 9144000"/>
              <a:gd name="connsiteY2-156" fmla="*/ 832275 h 832275"/>
              <a:gd name="connsiteX3-157" fmla="*/ 0 w 9144000"/>
              <a:gd name="connsiteY3-158" fmla="*/ 449657 h 832275"/>
              <a:gd name="connsiteX4-159" fmla="*/ 0 w 9144000"/>
              <a:gd name="connsiteY4-160" fmla="*/ 269637 h 832275"/>
              <a:gd name="connsiteX0-161" fmla="*/ 0 w 9144000"/>
              <a:gd name="connsiteY0-162" fmla="*/ 269637 h 832275"/>
              <a:gd name="connsiteX1-163" fmla="*/ 9144000 w 9144000"/>
              <a:gd name="connsiteY1-164" fmla="*/ 652255 h 832275"/>
              <a:gd name="connsiteX2-165" fmla="*/ 9144000 w 9144000"/>
              <a:gd name="connsiteY2-166" fmla="*/ 832275 h 832275"/>
              <a:gd name="connsiteX3-167" fmla="*/ 0 w 9144000"/>
              <a:gd name="connsiteY3-168" fmla="*/ 630070 h 832275"/>
              <a:gd name="connsiteX4-169" fmla="*/ 0 w 9144000"/>
              <a:gd name="connsiteY4-170" fmla="*/ 269637 h 832275"/>
              <a:gd name="connsiteX0-171" fmla="*/ 0 w 9144000"/>
              <a:gd name="connsiteY0-172" fmla="*/ 269637 h 561852"/>
              <a:gd name="connsiteX1-173" fmla="*/ 9144000 w 9144000"/>
              <a:gd name="connsiteY1-174" fmla="*/ 381832 h 561852"/>
              <a:gd name="connsiteX2-175" fmla="*/ 9144000 w 9144000"/>
              <a:gd name="connsiteY2-176" fmla="*/ 561852 h 561852"/>
              <a:gd name="connsiteX3-177" fmla="*/ 0 w 9144000"/>
              <a:gd name="connsiteY3-178" fmla="*/ 359647 h 561852"/>
              <a:gd name="connsiteX4-179" fmla="*/ 0 w 9144000"/>
              <a:gd name="connsiteY4-180" fmla="*/ 269637 h 561852"/>
              <a:gd name="connsiteX0-181" fmla="*/ 0 w 9144000"/>
              <a:gd name="connsiteY0-182" fmla="*/ 269637 h 651863"/>
              <a:gd name="connsiteX1-183" fmla="*/ 9144000 w 9144000"/>
              <a:gd name="connsiteY1-184" fmla="*/ 471843 h 651863"/>
              <a:gd name="connsiteX2-185" fmla="*/ 9144000 w 9144000"/>
              <a:gd name="connsiteY2-186" fmla="*/ 651863 h 651863"/>
              <a:gd name="connsiteX3-187" fmla="*/ 0 w 9144000"/>
              <a:gd name="connsiteY3-188" fmla="*/ 449658 h 651863"/>
              <a:gd name="connsiteX4-189" fmla="*/ 0 w 9144000"/>
              <a:gd name="connsiteY4-190" fmla="*/ 269637 h 651863"/>
              <a:gd name="connsiteX0-191" fmla="*/ 0 w 9144000"/>
              <a:gd name="connsiteY0-192" fmla="*/ 269637 h 651863"/>
              <a:gd name="connsiteX1-193" fmla="*/ 9144000 w 9144000"/>
              <a:gd name="connsiteY1-194" fmla="*/ 471843 h 651863"/>
              <a:gd name="connsiteX2-195" fmla="*/ 9144000 w 9144000"/>
              <a:gd name="connsiteY2-196" fmla="*/ 651863 h 651863"/>
              <a:gd name="connsiteX3-197" fmla="*/ 0 w 9144000"/>
              <a:gd name="connsiteY3-198" fmla="*/ 449658 h 651863"/>
              <a:gd name="connsiteX4-199" fmla="*/ 0 w 9144000"/>
              <a:gd name="connsiteY4-200" fmla="*/ 269637 h 651863"/>
              <a:gd name="connsiteX0-201" fmla="*/ 0 w 9144000"/>
              <a:gd name="connsiteY0-202" fmla="*/ 208677 h 590903"/>
              <a:gd name="connsiteX1-203" fmla="*/ 9144000 w 9144000"/>
              <a:gd name="connsiteY1-204" fmla="*/ 410883 h 590903"/>
              <a:gd name="connsiteX2-205" fmla="*/ 9144000 w 9144000"/>
              <a:gd name="connsiteY2-206" fmla="*/ 590903 h 590903"/>
              <a:gd name="connsiteX3-207" fmla="*/ 0 w 9144000"/>
              <a:gd name="connsiteY3-208" fmla="*/ 388698 h 590903"/>
              <a:gd name="connsiteX4-209" fmla="*/ 0 w 9144000"/>
              <a:gd name="connsiteY4-210" fmla="*/ 208677 h 590903"/>
              <a:gd name="connsiteX0-211" fmla="*/ 0 w 9144000"/>
              <a:gd name="connsiteY0-212" fmla="*/ 208677 h 590903"/>
              <a:gd name="connsiteX1-213" fmla="*/ 9144000 w 9144000"/>
              <a:gd name="connsiteY1-214" fmla="*/ 410883 h 590903"/>
              <a:gd name="connsiteX2-215" fmla="*/ 9144000 w 9144000"/>
              <a:gd name="connsiteY2-216" fmla="*/ 590903 h 590903"/>
              <a:gd name="connsiteX3-217" fmla="*/ 0 w 9144000"/>
              <a:gd name="connsiteY3-218" fmla="*/ 388698 h 590903"/>
              <a:gd name="connsiteX4-219" fmla="*/ 0 w 9144000"/>
              <a:gd name="connsiteY4-220" fmla="*/ 208677 h 590903"/>
              <a:gd name="connsiteX0-221" fmla="*/ 0 w 9144000"/>
              <a:gd name="connsiteY0-222" fmla="*/ 415941 h 798167"/>
              <a:gd name="connsiteX1-223" fmla="*/ 9144000 w 9144000"/>
              <a:gd name="connsiteY1-224" fmla="*/ 618147 h 798167"/>
              <a:gd name="connsiteX2-225" fmla="*/ 9144000 w 9144000"/>
              <a:gd name="connsiteY2-226" fmla="*/ 798167 h 798167"/>
              <a:gd name="connsiteX3-227" fmla="*/ 0 w 9144000"/>
              <a:gd name="connsiteY3-228" fmla="*/ 595962 h 798167"/>
              <a:gd name="connsiteX4-229" fmla="*/ 0 w 9144000"/>
              <a:gd name="connsiteY4-230" fmla="*/ 415941 h 798167"/>
              <a:gd name="connsiteX0-231" fmla="*/ 0 w 9144000"/>
              <a:gd name="connsiteY0-232" fmla="*/ 415941 h 798167"/>
              <a:gd name="connsiteX1-233" fmla="*/ 9144000 w 9144000"/>
              <a:gd name="connsiteY1-234" fmla="*/ 618147 h 798167"/>
              <a:gd name="connsiteX2-235" fmla="*/ 9144000 w 9144000"/>
              <a:gd name="connsiteY2-236" fmla="*/ 798167 h 798167"/>
              <a:gd name="connsiteX3-237" fmla="*/ 0 w 9144000"/>
              <a:gd name="connsiteY3-238" fmla="*/ 595962 h 798167"/>
              <a:gd name="connsiteX4-239" fmla="*/ 0 w 9144000"/>
              <a:gd name="connsiteY4-240" fmla="*/ 415941 h 798167"/>
              <a:gd name="connsiteX0-241" fmla="*/ 0 w 9144000"/>
              <a:gd name="connsiteY0-242" fmla="*/ 415941 h 798167"/>
              <a:gd name="connsiteX1-243" fmla="*/ 9144000 w 9144000"/>
              <a:gd name="connsiteY1-244" fmla="*/ 618147 h 798167"/>
              <a:gd name="connsiteX2-245" fmla="*/ 9144000 w 9144000"/>
              <a:gd name="connsiteY2-246" fmla="*/ 798167 h 798167"/>
              <a:gd name="connsiteX3-247" fmla="*/ 0 w 9144000"/>
              <a:gd name="connsiteY3-248" fmla="*/ 595962 h 798167"/>
              <a:gd name="connsiteX4-249" fmla="*/ 0 w 9144000"/>
              <a:gd name="connsiteY4-250" fmla="*/ 415941 h 798167"/>
              <a:gd name="connsiteX0-251" fmla="*/ 0 w 9144000"/>
              <a:gd name="connsiteY0-252" fmla="*/ 415941 h 798167"/>
              <a:gd name="connsiteX1-253" fmla="*/ 9144000 w 9144000"/>
              <a:gd name="connsiteY1-254" fmla="*/ 618147 h 798167"/>
              <a:gd name="connsiteX2-255" fmla="*/ 9144000 w 9144000"/>
              <a:gd name="connsiteY2-256" fmla="*/ 798167 h 798167"/>
              <a:gd name="connsiteX3-257" fmla="*/ 0 w 9144000"/>
              <a:gd name="connsiteY3-258" fmla="*/ 595962 h 798167"/>
              <a:gd name="connsiteX4-259" fmla="*/ 0 w 9144000"/>
              <a:gd name="connsiteY4-260" fmla="*/ 415941 h 798167"/>
              <a:gd name="connsiteX0-261" fmla="*/ 0 w 9144000"/>
              <a:gd name="connsiteY0-262" fmla="*/ 415941 h 865992"/>
              <a:gd name="connsiteX1-263" fmla="*/ 9144000 w 9144000"/>
              <a:gd name="connsiteY1-264" fmla="*/ 618147 h 865992"/>
              <a:gd name="connsiteX2-265" fmla="*/ 9144000 w 9144000"/>
              <a:gd name="connsiteY2-266" fmla="*/ 865992 h 865992"/>
              <a:gd name="connsiteX3-267" fmla="*/ 0 w 9144000"/>
              <a:gd name="connsiteY3-268" fmla="*/ 595962 h 865992"/>
              <a:gd name="connsiteX4-269" fmla="*/ 0 w 9144000"/>
              <a:gd name="connsiteY4-270" fmla="*/ 415941 h 865992"/>
              <a:gd name="connsiteX0-271" fmla="*/ 0 w 9144000"/>
              <a:gd name="connsiteY0-272" fmla="*/ 415941 h 865992"/>
              <a:gd name="connsiteX1-273" fmla="*/ 9144000 w 9144000"/>
              <a:gd name="connsiteY1-274" fmla="*/ 618147 h 865992"/>
              <a:gd name="connsiteX2-275" fmla="*/ 9144000 w 9144000"/>
              <a:gd name="connsiteY2-276" fmla="*/ 865992 h 865992"/>
              <a:gd name="connsiteX3-277" fmla="*/ 0 w 9144000"/>
              <a:gd name="connsiteY3-278" fmla="*/ 595962 h 865992"/>
              <a:gd name="connsiteX4-279" fmla="*/ 0 w 9144000"/>
              <a:gd name="connsiteY4-280" fmla="*/ 415941 h 865992"/>
              <a:gd name="connsiteX0-281" fmla="*/ 0 w 9144000"/>
              <a:gd name="connsiteY0-282" fmla="*/ 415941 h 865992"/>
              <a:gd name="connsiteX1-283" fmla="*/ 9144000 w 9144000"/>
              <a:gd name="connsiteY1-284" fmla="*/ 618147 h 865992"/>
              <a:gd name="connsiteX2-285" fmla="*/ 9144000 w 9144000"/>
              <a:gd name="connsiteY2-286" fmla="*/ 865992 h 865992"/>
              <a:gd name="connsiteX3-287" fmla="*/ 0 w 9144000"/>
              <a:gd name="connsiteY3-288" fmla="*/ 595962 h 865992"/>
              <a:gd name="connsiteX4-289" fmla="*/ 0 w 9144000"/>
              <a:gd name="connsiteY4-290" fmla="*/ 415941 h 865992"/>
              <a:gd name="connsiteX0-291" fmla="*/ 0 w 9144000"/>
              <a:gd name="connsiteY0-292" fmla="*/ 415941 h 865992"/>
              <a:gd name="connsiteX1-293" fmla="*/ 9144000 w 9144000"/>
              <a:gd name="connsiteY1-294" fmla="*/ 618147 h 865992"/>
              <a:gd name="connsiteX2-295" fmla="*/ 9144000 w 9144000"/>
              <a:gd name="connsiteY2-296" fmla="*/ 865992 h 865992"/>
              <a:gd name="connsiteX3-297" fmla="*/ 0 w 9144000"/>
              <a:gd name="connsiteY3-298" fmla="*/ 509715 h 865992"/>
              <a:gd name="connsiteX4-299" fmla="*/ 0 w 9144000"/>
              <a:gd name="connsiteY4-300" fmla="*/ 415941 h 865992"/>
              <a:gd name="connsiteX0-301" fmla="*/ 0 w 9144000"/>
              <a:gd name="connsiteY0-302" fmla="*/ 415941 h 865992"/>
              <a:gd name="connsiteX1-303" fmla="*/ 9144000 w 9144000"/>
              <a:gd name="connsiteY1-304" fmla="*/ 618147 h 865992"/>
              <a:gd name="connsiteX2-305" fmla="*/ 9144000 w 9144000"/>
              <a:gd name="connsiteY2-306" fmla="*/ 865992 h 865992"/>
              <a:gd name="connsiteX3-307" fmla="*/ 0 w 9144000"/>
              <a:gd name="connsiteY3-308" fmla="*/ 509715 h 865992"/>
              <a:gd name="connsiteX4-309" fmla="*/ 0 w 9144000"/>
              <a:gd name="connsiteY4-310" fmla="*/ 415941 h 865992"/>
              <a:gd name="connsiteX0-311" fmla="*/ 0 w 9144000"/>
              <a:gd name="connsiteY0-312" fmla="*/ 415941 h 865992"/>
              <a:gd name="connsiteX1-313" fmla="*/ 9144000 w 9144000"/>
              <a:gd name="connsiteY1-314" fmla="*/ 618147 h 865992"/>
              <a:gd name="connsiteX2-315" fmla="*/ 9144000 w 9144000"/>
              <a:gd name="connsiteY2-316" fmla="*/ 865992 h 865992"/>
              <a:gd name="connsiteX3-317" fmla="*/ 0 w 9144000"/>
              <a:gd name="connsiteY3-318" fmla="*/ 509715 h 865992"/>
              <a:gd name="connsiteX4-319" fmla="*/ 0 w 9144000"/>
              <a:gd name="connsiteY4-320" fmla="*/ 415941 h 865992"/>
              <a:gd name="connsiteX0-321" fmla="*/ 0 w 9144000"/>
              <a:gd name="connsiteY0-322" fmla="*/ 415941 h 865992"/>
              <a:gd name="connsiteX1-323" fmla="*/ 9144000 w 9144000"/>
              <a:gd name="connsiteY1-324" fmla="*/ 618147 h 865992"/>
              <a:gd name="connsiteX2-325" fmla="*/ 9144000 w 9144000"/>
              <a:gd name="connsiteY2-326" fmla="*/ 865992 h 865992"/>
              <a:gd name="connsiteX3-327" fmla="*/ 0 w 9144000"/>
              <a:gd name="connsiteY3-328" fmla="*/ 509715 h 865992"/>
              <a:gd name="connsiteX4-329" fmla="*/ 0 w 9144000"/>
              <a:gd name="connsiteY4-330" fmla="*/ 415941 h 865992"/>
              <a:gd name="connsiteX0-331" fmla="*/ 0 w 9144000"/>
              <a:gd name="connsiteY0-332" fmla="*/ 415941 h 865992"/>
              <a:gd name="connsiteX1-333" fmla="*/ 9144000 w 9144000"/>
              <a:gd name="connsiteY1-334" fmla="*/ 618147 h 865992"/>
              <a:gd name="connsiteX2-335" fmla="*/ 9144000 w 9144000"/>
              <a:gd name="connsiteY2-336" fmla="*/ 865992 h 865992"/>
              <a:gd name="connsiteX3-337" fmla="*/ 0 w 9144000"/>
              <a:gd name="connsiteY3-338" fmla="*/ 566912 h 865992"/>
              <a:gd name="connsiteX4-339" fmla="*/ 0 w 9144000"/>
              <a:gd name="connsiteY4-340" fmla="*/ 415941 h 865992"/>
              <a:gd name="connsiteX0-341" fmla="*/ 0 w 9144000"/>
              <a:gd name="connsiteY0-342" fmla="*/ 415941 h 760026"/>
              <a:gd name="connsiteX1-343" fmla="*/ 9144000 w 9144000"/>
              <a:gd name="connsiteY1-344" fmla="*/ 512181 h 760026"/>
              <a:gd name="connsiteX2-345" fmla="*/ 9144000 w 9144000"/>
              <a:gd name="connsiteY2-346" fmla="*/ 760026 h 760026"/>
              <a:gd name="connsiteX3-347" fmla="*/ 0 w 9144000"/>
              <a:gd name="connsiteY3-348" fmla="*/ 460946 h 760026"/>
              <a:gd name="connsiteX4-349" fmla="*/ 0 w 9144000"/>
              <a:gd name="connsiteY4-350" fmla="*/ 415941 h 760026"/>
              <a:gd name="connsiteX0-351" fmla="*/ 0 w 9144000"/>
              <a:gd name="connsiteY0-352" fmla="*/ 415941 h 850036"/>
              <a:gd name="connsiteX1-353" fmla="*/ 9144000 w 9144000"/>
              <a:gd name="connsiteY1-354" fmla="*/ 602191 h 850036"/>
              <a:gd name="connsiteX2-355" fmla="*/ 9144000 w 9144000"/>
              <a:gd name="connsiteY2-356" fmla="*/ 850036 h 850036"/>
              <a:gd name="connsiteX3-357" fmla="*/ 0 w 9144000"/>
              <a:gd name="connsiteY3-358" fmla="*/ 550956 h 850036"/>
              <a:gd name="connsiteX4-359" fmla="*/ 0 w 9144000"/>
              <a:gd name="connsiteY4-360" fmla="*/ 415941 h 850036"/>
              <a:gd name="connsiteX0-361" fmla="*/ 0 w 9144000"/>
              <a:gd name="connsiteY0-362" fmla="*/ 428133 h 862228"/>
              <a:gd name="connsiteX1-363" fmla="*/ 9144000 w 9144000"/>
              <a:gd name="connsiteY1-364" fmla="*/ 614383 h 862228"/>
              <a:gd name="connsiteX2-365" fmla="*/ 9144000 w 9144000"/>
              <a:gd name="connsiteY2-366" fmla="*/ 862228 h 862228"/>
              <a:gd name="connsiteX3-367" fmla="*/ 0 w 9144000"/>
              <a:gd name="connsiteY3-368" fmla="*/ 563148 h 862228"/>
              <a:gd name="connsiteX4-369" fmla="*/ 0 w 9144000"/>
              <a:gd name="connsiteY4-370" fmla="*/ 428133 h 862228"/>
              <a:gd name="connsiteX0-371" fmla="*/ 0 w 9144000"/>
              <a:gd name="connsiteY0-372" fmla="*/ 354981 h 789076"/>
              <a:gd name="connsiteX1-373" fmla="*/ 9144000 w 9144000"/>
              <a:gd name="connsiteY1-374" fmla="*/ 541231 h 789076"/>
              <a:gd name="connsiteX2-375" fmla="*/ 9144000 w 9144000"/>
              <a:gd name="connsiteY2-376" fmla="*/ 789076 h 789076"/>
              <a:gd name="connsiteX3-377" fmla="*/ 0 w 9144000"/>
              <a:gd name="connsiteY3-378" fmla="*/ 489996 h 789076"/>
              <a:gd name="connsiteX4-379" fmla="*/ 0 w 9144000"/>
              <a:gd name="connsiteY4-380" fmla="*/ 354981 h 789076"/>
              <a:gd name="connsiteX0-381" fmla="*/ 0 w 9144000"/>
              <a:gd name="connsiteY0-382" fmla="*/ 452517 h 886612"/>
              <a:gd name="connsiteX1-383" fmla="*/ 9144000 w 9144000"/>
              <a:gd name="connsiteY1-384" fmla="*/ 638767 h 886612"/>
              <a:gd name="connsiteX2-385" fmla="*/ 9144000 w 9144000"/>
              <a:gd name="connsiteY2-386" fmla="*/ 886612 h 886612"/>
              <a:gd name="connsiteX3-387" fmla="*/ 0 w 9144000"/>
              <a:gd name="connsiteY3-388" fmla="*/ 587532 h 886612"/>
              <a:gd name="connsiteX4-389" fmla="*/ 0 w 9144000"/>
              <a:gd name="connsiteY4-390" fmla="*/ 452517 h 886612"/>
              <a:gd name="connsiteX0-391" fmla="*/ 0 w 9144000"/>
              <a:gd name="connsiteY0-392" fmla="*/ 452517 h 886612"/>
              <a:gd name="connsiteX1-393" fmla="*/ 9144000 w 9144000"/>
              <a:gd name="connsiteY1-394" fmla="*/ 638767 h 886612"/>
              <a:gd name="connsiteX2-395" fmla="*/ 9144000 w 9144000"/>
              <a:gd name="connsiteY2-396" fmla="*/ 886612 h 886612"/>
              <a:gd name="connsiteX3-397" fmla="*/ 0 w 9144000"/>
              <a:gd name="connsiteY3-398" fmla="*/ 587532 h 886612"/>
              <a:gd name="connsiteX4-399" fmla="*/ 0 w 9144000"/>
              <a:gd name="connsiteY4-400" fmla="*/ 452517 h 886612"/>
              <a:gd name="connsiteX0-401" fmla="*/ 0 w 9144000"/>
              <a:gd name="connsiteY0-402" fmla="*/ 452517 h 886612"/>
              <a:gd name="connsiteX1-403" fmla="*/ 9144000 w 9144000"/>
              <a:gd name="connsiteY1-404" fmla="*/ 638767 h 886612"/>
              <a:gd name="connsiteX2-405" fmla="*/ 9144000 w 9144000"/>
              <a:gd name="connsiteY2-406" fmla="*/ 886612 h 886612"/>
              <a:gd name="connsiteX3-407" fmla="*/ 0 w 9144000"/>
              <a:gd name="connsiteY3-408" fmla="*/ 587532 h 886612"/>
              <a:gd name="connsiteX4-409" fmla="*/ 0 w 9144000"/>
              <a:gd name="connsiteY4-410" fmla="*/ 452517 h 886612"/>
              <a:gd name="connsiteX0-411" fmla="*/ 0 w 9144000"/>
              <a:gd name="connsiteY0-412" fmla="*/ 347213 h 781308"/>
              <a:gd name="connsiteX1-413" fmla="*/ 9144000 w 9144000"/>
              <a:gd name="connsiteY1-414" fmla="*/ 533463 h 781308"/>
              <a:gd name="connsiteX2-415" fmla="*/ 9144000 w 9144000"/>
              <a:gd name="connsiteY2-416" fmla="*/ 781308 h 781308"/>
              <a:gd name="connsiteX3-417" fmla="*/ 0 w 9144000"/>
              <a:gd name="connsiteY3-418" fmla="*/ 482228 h 781308"/>
              <a:gd name="connsiteX4-419" fmla="*/ 0 w 9144000"/>
              <a:gd name="connsiteY4-420" fmla="*/ 347213 h 781308"/>
              <a:gd name="connsiteX0-421" fmla="*/ 0 w 9144000"/>
              <a:gd name="connsiteY0-422" fmla="*/ 530093 h 964188"/>
              <a:gd name="connsiteX1-423" fmla="*/ 9144000 w 9144000"/>
              <a:gd name="connsiteY1-424" fmla="*/ 716343 h 964188"/>
              <a:gd name="connsiteX2-425" fmla="*/ 9144000 w 9144000"/>
              <a:gd name="connsiteY2-426" fmla="*/ 964188 h 964188"/>
              <a:gd name="connsiteX3-427" fmla="*/ 0 w 9144000"/>
              <a:gd name="connsiteY3-428" fmla="*/ 665108 h 964188"/>
              <a:gd name="connsiteX4-429" fmla="*/ 0 w 9144000"/>
              <a:gd name="connsiteY4-430" fmla="*/ 530093 h 964188"/>
              <a:gd name="connsiteX0-431" fmla="*/ 0 w 9144000"/>
              <a:gd name="connsiteY0-432" fmla="*/ 465128 h 899223"/>
              <a:gd name="connsiteX1-433" fmla="*/ 9144000 w 9144000"/>
              <a:gd name="connsiteY1-434" fmla="*/ 651378 h 899223"/>
              <a:gd name="connsiteX2-435" fmla="*/ 9144000 w 9144000"/>
              <a:gd name="connsiteY2-436" fmla="*/ 899223 h 899223"/>
              <a:gd name="connsiteX3-437" fmla="*/ 0 w 9144000"/>
              <a:gd name="connsiteY3-438" fmla="*/ 600143 h 899223"/>
              <a:gd name="connsiteX4-439" fmla="*/ 0 w 9144000"/>
              <a:gd name="connsiteY4-440" fmla="*/ 465128 h 899223"/>
              <a:gd name="connsiteX0-441" fmla="*/ 0 w 9144000"/>
              <a:gd name="connsiteY0-442" fmla="*/ 384208 h 818303"/>
              <a:gd name="connsiteX1-443" fmla="*/ 9144000 w 9144000"/>
              <a:gd name="connsiteY1-444" fmla="*/ 570458 h 818303"/>
              <a:gd name="connsiteX2-445" fmla="*/ 9144000 w 9144000"/>
              <a:gd name="connsiteY2-446" fmla="*/ 818303 h 818303"/>
              <a:gd name="connsiteX3-447" fmla="*/ 0 w 9144000"/>
              <a:gd name="connsiteY3-448" fmla="*/ 519223 h 818303"/>
              <a:gd name="connsiteX4-449" fmla="*/ 0 w 9144000"/>
              <a:gd name="connsiteY4-450" fmla="*/ 384208 h 818303"/>
              <a:gd name="connsiteX0-451" fmla="*/ 0 w 9144000"/>
              <a:gd name="connsiteY0-452" fmla="*/ 542704 h 976799"/>
              <a:gd name="connsiteX1-453" fmla="*/ 9144000 w 9144000"/>
              <a:gd name="connsiteY1-454" fmla="*/ 728954 h 976799"/>
              <a:gd name="connsiteX2-455" fmla="*/ 9144000 w 9144000"/>
              <a:gd name="connsiteY2-456" fmla="*/ 976799 h 976799"/>
              <a:gd name="connsiteX3-457" fmla="*/ 0 w 9144000"/>
              <a:gd name="connsiteY3-458" fmla="*/ 677719 h 976799"/>
              <a:gd name="connsiteX4-459" fmla="*/ 0 w 9144000"/>
              <a:gd name="connsiteY4-460" fmla="*/ 542704 h 976799"/>
              <a:gd name="connsiteX0-461" fmla="*/ 0 w 9144000"/>
              <a:gd name="connsiteY0-462" fmla="*/ 477739 h 911834"/>
              <a:gd name="connsiteX1-463" fmla="*/ 9144000 w 9144000"/>
              <a:gd name="connsiteY1-464" fmla="*/ 663989 h 911834"/>
              <a:gd name="connsiteX2-465" fmla="*/ 9144000 w 9144000"/>
              <a:gd name="connsiteY2-466" fmla="*/ 911834 h 911834"/>
              <a:gd name="connsiteX3-467" fmla="*/ 0 w 9144000"/>
              <a:gd name="connsiteY3-468" fmla="*/ 612754 h 911834"/>
              <a:gd name="connsiteX4-469" fmla="*/ 0 w 9144000"/>
              <a:gd name="connsiteY4-470" fmla="*/ 477739 h 911834"/>
              <a:gd name="connsiteX0-471" fmla="*/ 0 w 9144000"/>
              <a:gd name="connsiteY0-472" fmla="*/ 396819 h 830914"/>
              <a:gd name="connsiteX1-473" fmla="*/ 9144000 w 9144000"/>
              <a:gd name="connsiteY1-474" fmla="*/ 583069 h 830914"/>
              <a:gd name="connsiteX2-475" fmla="*/ 9144000 w 9144000"/>
              <a:gd name="connsiteY2-476" fmla="*/ 830914 h 830914"/>
              <a:gd name="connsiteX3-477" fmla="*/ 0 w 9144000"/>
              <a:gd name="connsiteY3-478" fmla="*/ 531834 h 830914"/>
              <a:gd name="connsiteX4-479" fmla="*/ 0 w 9144000"/>
              <a:gd name="connsiteY4-480" fmla="*/ 396819 h 830914"/>
              <a:gd name="connsiteX0-481" fmla="*/ 0 w 9144000"/>
              <a:gd name="connsiteY0-482" fmla="*/ 591891 h 1025986"/>
              <a:gd name="connsiteX1-483" fmla="*/ 9144000 w 9144000"/>
              <a:gd name="connsiteY1-484" fmla="*/ 778141 h 1025986"/>
              <a:gd name="connsiteX2-485" fmla="*/ 9144000 w 9144000"/>
              <a:gd name="connsiteY2-486" fmla="*/ 1025986 h 1025986"/>
              <a:gd name="connsiteX3-487" fmla="*/ 0 w 9144000"/>
              <a:gd name="connsiteY3-488" fmla="*/ 726906 h 1025986"/>
              <a:gd name="connsiteX4-489" fmla="*/ 0 w 9144000"/>
              <a:gd name="connsiteY4-490" fmla="*/ 591891 h 1025986"/>
              <a:gd name="connsiteX0-491" fmla="*/ 0 w 9144000"/>
              <a:gd name="connsiteY0-492" fmla="*/ 506305 h 940400"/>
              <a:gd name="connsiteX1-493" fmla="*/ 9144000 w 9144000"/>
              <a:gd name="connsiteY1-494" fmla="*/ 692555 h 940400"/>
              <a:gd name="connsiteX2-495" fmla="*/ 9144000 w 9144000"/>
              <a:gd name="connsiteY2-496" fmla="*/ 940400 h 940400"/>
              <a:gd name="connsiteX3-497" fmla="*/ 0 w 9144000"/>
              <a:gd name="connsiteY3-498" fmla="*/ 641320 h 940400"/>
              <a:gd name="connsiteX4-499" fmla="*/ 0 w 9144000"/>
              <a:gd name="connsiteY4-500" fmla="*/ 506305 h 940400"/>
              <a:gd name="connsiteX0-501" fmla="*/ 0 w 9144000"/>
              <a:gd name="connsiteY0-502" fmla="*/ 458198 h 892293"/>
              <a:gd name="connsiteX1-503" fmla="*/ 9144000 w 9144000"/>
              <a:gd name="connsiteY1-504" fmla="*/ 644448 h 892293"/>
              <a:gd name="connsiteX2-505" fmla="*/ 9144000 w 9144000"/>
              <a:gd name="connsiteY2-506" fmla="*/ 892293 h 892293"/>
              <a:gd name="connsiteX3-507" fmla="*/ 0 w 9144000"/>
              <a:gd name="connsiteY3-508" fmla="*/ 593213 h 892293"/>
              <a:gd name="connsiteX4-509" fmla="*/ 0 w 9144000"/>
              <a:gd name="connsiteY4-510" fmla="*/ 458198 h 892293"/>
              <a:gd name="connsiteX0-511" fmla="*/ 0 w 9144000"/>
              <a:gd name="connsiteY0-512" fmla="*/ 377278 h 811373"/>
              <a:gd name="connsiteX1-513" fmla="*/ 9144000 w 9144000"/>
              <a:gd name="connsiteY1-514" fmla="*/ 563528 h 811373"/>
              <a:gd name="connsiteX2-515" fmla="*/ 9144000 w 9144000"/>
              <a:gd name="connsiteY2-516" fmla="*/ 811373 h 811373"/>
              <a:gd name="connsiteX3-517" fmla="*/ 0 w 9144000"/>
              <a:gd name="connsiteY3-518" fmla="*/ 512293 h 811373"/>
              <a:gd name="connsiteX4-519" fmla="*/ 0 w 9144000"/>
              <a:gd name="connsiteY4-520" fmla="*/ 377278 h 811373"/>
              <a:gd name="connsiteX0-521" fmla="*/ 0 w 9144000"/>
              <a:gd name="connsiteY0-522" fmla="*/ 438238 h 872333"/>
              <a:gd name="connsiteX1-523" fmla="*/ 9144000 w 9144000"/>
              <a:gd name="connsiteY1-524" fmla="*/ 624488 h 872333"/>
              <a:gd name="connsiteX2-525" fmla="*/ 9144000 w 9144000"/>
              <a:gd name="connsiteY2-526" fmla="*/ 872333 h 872333"/>
              <a:gd name="connsiteX3-527" fmla="*/ 0 w 9144000"/>
              <a:gd name="connsiteY3-528" fmla="*/ 573253 h 872333"/>
              <a:gd name="connsiteX4-529" fmla="*/ 0 w 9144000"/>
              <a:gd name="connsiteY4-530" fmla="*/ 438238 h 872333"/>
              <a:gd name="connsiteX0-531" fmla="*/ 0 w 9144000"/>
              <a:gd name="connsiteY0-532" fmla="*/ 280358 h 714453"/>
              <a:gd name="connsiteX1-533" fmla="*/ 9144000 w 9144000"/>
              <a:gd name="connsiteY1-534" fmla="*/ 466608 h 714453"/>
              <a:gd name="connsiteX2-535" fmla="*/ 9144000 w 9144000"/>
              <a:gd name="connsiteY2-536" fmla="*/ 714453 h 714453"/>
              <a:gd name="connsiteX3-537" fmla="*/ 0 w 9144000"/>
              <a:gd name="connsiteY3-538" fmla="*/ 415373 h 714453"/>
              <a:gd name="connsiteX4-539" fmla="*/ 0 w 9144000"/>
              <a:gd name="connsiteY4-540" fmla="*/ 280358 h 714453"/>
              <a:gd name="connsiteX0-541" fmla="*/ 0 w 9144000"/>
              <a:gd name="connsiteY0-542" fmla="*/ 377278 h 811373"/>
              <a:gd name="connsiteX1-543" fmla="*/ 9144000 w 9144000"/>
              <a:gd name="connsiteY1-544" fmla="*/ 563528 h 811373"/>
              <a:gd name="connsiteX2-545" fmla="*/ 9144000 w 9144000"/>
              <a:gd name="connsiteY2-546" fmla="*/ 811373 h 811373"/>
              <a:gd name="connsiteX3-547" fmla="*/ 0 w 9144000"/>
              <a:gd name="connsiteY3-548" fmla="*/ 512293 h 811373"/>
              <a:gd name="connsiteX4-549" fmla="*/ 0 w 9144000"/>
              <a:gd name="connsiteY4-550" fmla="*/ 377278 h 811373"/>
              <a:gd name="connsiteX0-551" fmla="*/ 0 w 9144000"/>
              <a:gd name="connsiteY0-552" fmla="*/ 450430 h 884525"/>
              <a:gd name="connsiteX1-553" fmla="*/ 9144000 w 9144000"/>
              <a:gd name="connsiteY1-554" fmla="*/ 636680 h 884525"/>
              <a:gd name="connsiteX2-555" fmla="*/ 9144000 w 9144000"/>
              <a:gd name="connsiteY2-556" fmla="*/ 884525 h 884525"/>
              <a:gd name="connsiteX3-557" fmla="*/ 0 w 9144000"/>
              <a:gd name="connsiteY3-558" fmla="*/ 585445 h 884525"/>
              <a:gd name="connsiteX4-559" fmla="*/ 0 w 9144000"/>
              <a:gd name="connsiteY4-560" fmla="*/ 450430 h 884525"/>
              <a:gd name="connsiteX0-561" fmla="*/ 0 w 9144000"/>
              <a:gd name="connsiteY0-562" fmla="*/ 365747 h 799842"/>
              <a:gd name="connsiteX1-563" fmla="*/ 9144000 w 9144000"/>
              <a:gd name="connsiteY1-564" fmla="*/ 551997 h 799842"/>
              <a:gd name="connsiteX2-565" fmla="*/ 9144000 w 9144000"/>
              <a:gd name="connsiteY2-566" fmla="*/ 799842 h 799842"/>
              <a:gd name="connsiteX3-567" fmla="*/ 0 w 9144000"/>
              <a:gd name="connsiteY3-568" fmla="*/ 500762 h 799842"/>
              <a:gd name="connsiteX4-569" fmla="*/ 0 w 9144000"/>
              <a:gd name="connsiteY4-570" fmla="*/ 365747 h 799842"/>
              <a:gd name="connsiteX0-571" fmla="*/ 0 w 9144000"/>
              <a:gd name="connsiteY0-572" fmla="*/ 463283 h 897378"/>
              <a:gd name="connsiteX1-573" fmla="*/ 9144000 w 9144000"/>
              <a:gd name="connsiteY1-574" fmla="*/ 649533 h 897378"/>
              <a:gd name="connsiteX2-575" fmla="*/ 9144000 w 9144000"/>
              <a:gd name="connsiteY2-576" fmla="*/ 897378 h 897378"/>
              <a:gd name="connsiteX3-577" fmla="*/ 0 w 9144000"/>
              <a:gd name="connsiteY3-578" fmla="*/ 598298 h 897378"/>
              <a:gd name="connsiteX4-579" fmla="*/ 0 w 9144000"/>
              <a:gd name="connsiteY4-580" fmla="*/ 463283 h 897378"/>
              <a:gd name="connsiteX0-581" fmla="*/ 0 w 9144000"/>
              <a:gd name="connsiteY0-582" fmla="*/ 536435 h 970530"/>
              <a:gd name="connsiteX1-583" fmla="*/ 9144000 w 9144000"/>
              <a:gd name="connsiteY1-584" fmla="*/ 722685 h 970530"/>
              <a:gd name="connsiteX2-585" fmla="*/ 9144000 w 9144000"/>
              <a:gd name="connsiteY2-586" fmla="*/ 970530 h 970530"/>
              <a:gd name="connsiteX3-587" fmla="*/ 0 w 9144000"/>
              <a:gd name="connsiteY3-588" fmla="*/ 671450 h 970530"/>
              <a:gd name="connsiteX4-589" fmla="*/ 0 w 9144000"/>
              <a:gd name="connsiteY4-590" fmla="*/ 536435 h 970530"/>
              <a:gd name="connsiteX0-591" fmla="*/ 0 w 9144000"/>
              <a:gd name="connsiteY0-592" fmla="*/ 434894 h 868989"/>
              <a:gd name="connsiteX1-593" fmla="*/ 9144000 w 9144000"/>
              <a:gd name="connsiteY1-594" fmla="*/ 621144 h 868989"/>
              <a:gd name="connsiteX2-595" fmla="*/ 9144000 w 9144000"/>
              <a:gd name="connsiteY2-596" fmla="*/ 868989 h 868989"/>
              <a:gd name="connsiteX3-597" fmla="*/ 0 w 9144000"/>
              <a:gd name="connsiteY3-598" fmla="*/ 569909 h 868989"/>
              <a:gd name="connsiteX4-599" fmla="*/ 0 w 9144000"/>
              <a:gd name="connsiteY4-600" fmla="*/ 434894 h 868989"/>
              <a:gd name="connsiteX0-601" fmla="*/ 0 w 9144000"/>
              <a:gd name="connsiteY0-602" fmla="*/ 373934 h 808029"/>
              <a:gd name="connsiteX1-603" fmla="*/ 9144000 w 9144000"/>
              <a:gd name="connsiteY1-604" fmla="*/ 560184 h 808029"/>
              <a:gd name="connsiteX2-605" fmla="*/ 9144000 w 9144000"/>
              <a:gd name="connsiteY2-606" fmla="*/ 808029 h 808029"/>
              <a:gd name="connsiteX3-607" fmla="*/ 0 w 9144000"/>
              <a:gd name="connsiteY3-608" fmla="*/ 508949 h 808029"/>
              <a:gd name="connsiteX4-609" fmla="*/ 0 w 9144000"/>
              <a:gd name="connsiteY4-610" fmla="*/ 373934 h 808029"/>
              <a:gd name="connsiteX0-611" fmla="*/ 0 w 9144000"/>
              <a:gd name="connsiteY0-612" fmla="*/ 434894 h 868989"/>
              <a:gd name="connsiteX1-613" fmla="*/ 9144000 w 9144000"/>
              <a:gd name="connsiteY1-614" fmla="*/ 621144 h 868989"/>
              <a:gd name="connsiteX2-615" fmla="*/ 9144000 w 9144000"/>
              <a:gd name="connsiteY2-616" fmla="*/ 868989 h 868989"/>
              <a:gd name="connsiteX3-617" fmla="*/ 0 w 9144000"/>
              <a:gd name="connsiteY3-618" fmla="*/ 569909 h 868989"/>
              <a:gd name="connsiteX4-619" fmla="*/ 0 w 9144000"/>
              <a:gd name="connsiteY4-620" fmla="*/ 434894 h 868989"/>
              <a:gd name="connsiteX0-621" fmla="*/ 0 w 9144000"/>
              <a:gd name="connsiteY0-622" fmla="*/ 434894 h 803361"/>
              <a:gd name="connsiteX1-623" fmla="*/ 9144000 w 9144000"/>
              <a:gd name="connsiteY1-624" fmla="*/ 621144 h 803361"/>
              <a:gd name="connsiteX2-625" fmla="*/ 9144000 w 9144000"/>
              <a:gd name="connsiteY2-626" fmla="*/ 803361 h 803361"/>
              <a:gd name="connsiteX3-627" fmla="*/ 0 w 9144000"/>
              <a:gd name="connsiteY3-628" fmla="*/ 569909 h 803361"/>
              <a:gd name="connsiteX4-629" fmla="*/ 0 w 9144000"/>
              <a:gd name="connsiteY4-630" fmla="*/ 434894 h 80336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144000" h="803361">
                <a:moveTo>
                  <a:pt x="0" y="434894"/>
                </a:moveTo>
                <a:cubicBezTo>
                  <a:pt x="3687973" y="0"/>
                  <a:pt x="5961894" y="231276"/>
                  <a:pt x="9144000" y="621144"/>
                </a:cubicBezTo>
                <a:lnTo>
                  <a:pt x="9144000" y="803361"/>
                </a:lnTo>
                <a:cubicBezTo>
                  <a:pt x="5530958" y="225931"/>
                  <a:pt x="2442302" y="154536"/>
                  <a:pt x="0" y="569909"/>
                </a:cubicBezTo>
                <a:lnTo>
                  <a:pt x="0" y="434894"/>
                </a:lnTo>
                <a:close/>
              </a:path>
            </a:pathLst>
          </a:cu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6" name="图片 5" descr="background1.jpg"/>
          <p:cNvPicPr>
            <a:picLocks noChangeAspect="1"/>
          </p:cNvPicPr>
          <p:nvPr userDrawn="1"/>
        </p:nvPicPr>
        <p:blipFill>
          <a:blip r:embed="rId2" cstate="print"/>
          <a:stretch>
            <a:fillRect/>
          </a:stretch>
        </p:blipFill>
        <p:spPr>
          <a:xfrm>
            <a:off x="0" y="0"/>
            <a:ext cx="9144000" cy="5715000"/>
          </a:xfrm>
          <a:prstGeom prst="rect">
            <a:avLst/>
          </a:prstGeom>
        </p:spPr>
      </p:pic>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8" name="标题 1"/>
          <p:cNvSpPr>
            <a:spLocks noGrp="1"/>
          </p:cNvSpPr>
          <p:nvPr>
            <p:ph type="title"/>
          </p:nvPr>
        </p:nvSpPr>
        <p:spPr>
          <a:xfrm>
            <a:off x="457200" y="546099"/>
            <a:ext cx="8229600" cy="635265"/>
          </a:xfrm>
        </p:spPr>
        <p:txBody>
          <a:bodyPr>
            <a:normAutofit/>
          </a:bodyPr>
          <a:lstStyle>
            <a:lvl1pPr algn="l">
              <a:defRPr sz="3200" b="1"/>
            </a:lvl1pPr>
          </a:lstStyle>
          <a:p>
            <a:r>
              <a:rPr lang="zh-CN" altLang="en-US" dirty="0"/>
              <a:t>单击此处编辑母版标题样式</a:t>
            </a:r>
          </a:p>
        </p:txBody>
      </p:sp>
      <p:sp>
        <p:nvSpPr>
          <p:cNvPr id="9" name="内容占位符 2"/>
          <p:cNvSpPr>
            <a:spLocks noGrp="1"/>
          </p:cNvSpPr>
          <p:nvPr>
            <p:ph idx="1"/>
          </p:nvPr>
        </p:nvSpPr>
        <p:spPr>
          <a:xfrm>
            <a:off x="457200" y="1333500"/>
            <a:ext cx="8229600" cy="3771636"/>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 name="灯片编号占位符 5"/>
          <p:cNvSpPr>
            <a:spLocks noGrp="1"/>
          </p:cNvSpPr>
          <p:nvPr>
            <p:ph type="sldNum" sz="quarter" idx="12"/>
          </p:nvPr>
        </p:nvSpPr>
        <p:spPr>
          <a:xfrm>
            <a:off x="476545" y="5296959"/>
            <a:ext cx="2133600" cy="304271"/>
          </a:xfrm>
        </p:spPr>
        <p:txBody>
          <a:bodyPr/>
          <a:lstStyle>
            <a:lvl1pPr algn="l">
              <a:defRPr b="1">
                <a:solidFill>
                  <a:srgbClr val="C00000"/>
                </a:solidFill>
              </a:defRPr>
            </a:lvl1pPr>
          </a:lstStyle>
          <a:p>
            <a:fld id="{3AD2822F-7577-4079-9AD2-51F19AC5FD8F}" type="slidenum">
              <a:rPr lang="zh-CN" altLang="en-US" smtClean="0"/>
              <a:pPr/>
              <a:t>‹#›</a:t>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6" name="Picture 4" descr="Header WM"/>
          <p:cNvPicPr>
            <a:picLocks noChangeAspect="1" noChangeArrowheads="1"/>
          </p:cNvPicPr>
          <p:nvPr userDrawn="1"/>
        </p:nvPicPr>
        <p:blipFill>
          <a:blip r:embed="rId2" cstate="print"/>
          <a:srcRect/>
          <a:stretch>
            <a:fillRect/>
          </a:stretch>
        </p:blipFill>
        <p:spPr bwMode="auto">
          <a:xfrm>
            <a:off x="0" y="0"/>
            <a:ext cx="9144000" cy="5715000"/>
          </a:xfrm>
          <a:prstGeom prst="rect">
            <a:avLst/>
          </a:prstGeom>
          <a:noFill/>
        </p:spPr>
      </p:pic>
      <p:sp>
        <p:nvSpPr>
          <p:cNvPr id="2" name="标题 1"/>
          <p:cNvSpPr>
            <a:spLocks noGrp="1"/>
          </p:cNvSpPr>
          <p:nvPr>
            <p:ph type="title"/>
          </p:nvPr>
        </p:nvSpPr>
        <p:spPr>
          <a:xfrm>
            <a:off x="457200" y="0"/>
            <a:ext cx="8229600" cy="723900"/>
          </a:xfrm>
        </p:spPr>
        <p:txBody>
          <a:bodyPr>
            <a:normAutofit/>
          </a:bodyPr>
          <a:lstStyle>
            <a:lvl1pPr algn="l">
              <a:defRPr sz="3200" b="1"/>
            </a:lvl1pPr>
          </a:lstStyle>
          <a:p>
            <a:r>
              <a:rPr lang="zh-CN" altLang="en-US"/>
              <a:t>单击此处编辑母版标题样式</a:t>
            </a: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7" name="Rectangle 9"/>
          <p:cNvSpPr>
            <a:spLocks noChangeArrowheads="1"/>
          </p:cNvSpPr>
          <p:nvPr userDrawn="1"/>
        </p:nvSpPr>
        <p:spPr bwMode="gray">
          <a:xfrm>
            <a:off x="7061200" y="5257800"/>
            <a:ext cx="1646237" cy="377825"/>
          </a:xfrm>
          <a:prstGeom prst="roundRect">
            <a:avLst/>
          </a:prstGeom>
          <a:gradFill rotWithShape="1">
            <a:gsLst>
              <a:gs pos="0">
                <a:srgbClr val="FFFFFF"/>
              </a:gs>
              <a:gs pos="100000">
                <a:srgbClr val="DDDDDD"/>
              </a:gs>
            </a:gsLst>
            <a:lin ang="0" scaled="1"/>
          </a:gradFill>
          <a:ln w="9525">
            <a:solidFill>
              <a:srgbClr val="969696"/>
            </a:solidFill>
            <a:miter lim="800000"/>
          </a:ln>
        </p:spPr>
        <p:txBody>
          <a:bodyPr wrap="none" anchor="ctr"/>
          <a:lstStyle/>
          <a:p>
            <a:pPr algn="ctr" eaLnBrk="0" hangingPunct="0">
              <a:defRPr/>
            </a:pPr>
            <a:r>
              <a:rPr lang="de-DE" sz="1600" b="1" dirty="0">
                <a:solidFill>
                  <a:prstClr val="black"/>
                </a:solidFill>
              </a:rPr>
              <a:t>YOUR </a:t>
            </a:r>
            <a:r>
              <a:rPr lang="de-DE" sz="1600" b="1" dirty="0">
                <a:solidFill>
                  <a:srgbClr val="C00000"/>
                </a:solidFill>
              </a:rPr>
              <a:t>LOGO</a:t>
            </a:r>
          </a:p>
        </p:txBody>
      </p:sp>
      <p:sp>
        <p:nvSpPr>
          <p:cNvPr id="10" name="灯片编号占位符 5"/>
          <p:cNvSpPr>
            <a:spLocks noGrp="1"/>
          </p:cNvSpPr>
          <p:nvPr>
            <p:ph type="sldNum" sz="quarter" idx="12"/>
          </p:nvPr>
        </p:nvSpPr>
        <p:spPr>
          <a:xfrm>
            <a:off x="476545" y="5296959"/>
            <a:ext cx="2133600" cy="304271"/>
          </a:xfrm>
        </p:spPr>
        <p:txBody>
          <a:bodyPr/>
          <a:lstStyle>
            <a:lvl1pPr algn="l">
              <a:defRPr b="1">
                <a:solidFill>
                  <a:srgbClr val="C00000"/>
                </a:solidFill>
              </a:defRPr>
            </a:lvl1pPr>
          </a:lstStyle>
          <a:p>
            <a:fld id="{3AD2822F-7577-4079-9AD2-51F19AC5FD8F}" type="slidenum">
              <a:rPr lang="zh-CN" altLang="en-US" smtClean="0"/>
              <a:pPr/>
              <a:t>‹#›</a:t>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672417"/>
            <a:ext cx="7772400" cy="1135063"/>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2017/8/11</a:t>
            </a:fld>
            <a:endParaRPr lang="zh-CN" altLang="en-US">
              <a:solidFill>
                <a:prstClr val="black"/>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2017/8/11</a:t>
            </a:fld>
            <a:endParaRPr lang="zh-CN" altLang="en-US">
              <a:solidFill>
                <a:prstClr val="black"/>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2017/8/11</a:t>
            </a:fld>
            <a:endParaRPr lang="zh-CN" altLang="en-US">
              <a:solidFill>
                <a:prstClr val="black"/>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5296959"/>
            <a:ext cx="2133600" cy="304271"/>
          </a:xfrm>
          <a:prstGeom prst="rect">
            <a:avLst/>
          </a:prstGeom>
        </p:spPr>
        <p:txBody>
          <a:bodyPr/>
          <a:lstStyle/>
          <a:p>
            <a:fld id="{D3EF53BF-BBBF-4283-A340-F848B9C3078A}" type="datetimeFigureOut">
              <a:rPr lang="zh-CN" altLang="en-US">
                <a:solidFill>
                  <a:prstClr val="black"/>
                </a:solidFill>
              </a:rPr>
              <a:pPr/>
              <a:t>2017/8/11</a:t>
            </a:fld>
            <a:endParaRPr lang="zh-CN" altLang="en-US">
              <a:solidFill>
                <a:prstClr val="black"/>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E5A1F916-A0C1-401C-91A2-FC5D01BD5005}" type="slidenum">
              <a:rPr lang="zh-CN" altLang="en-US" smtClean="0">
                <a:solidFill>
                  <a:prstClr val="black">
                    <a:tint val="75000"/>
                  </a:prstClr>
                </a:solidFill>
              </a:rPr>
              <a:pPr/>
              <a:t>‹#›</a:t>
            </a:fld>
            <a:endParaRPr lang="zh-CN" altLang="en-US">
              <a:solidFill>
                <a:prstClr val="black">
                  <a:tint val="75000"/>
                </a:prstClr>
              </a:solidFill>
            </a:endParaRPr>
          </a:p>
        </p:txBody>
      </p:sp>
      <p:sp>
        <p:nvSpPr>
          <p:cNvPr id="7" name="灯片编号占位符 5"/>
          <p:cNvSpPr txBox="1"/>
          <p:nvPr/>
        </p:nvSpPr>
        <p:spPr>
          <a:xfrm>
            <a:off x="476545" y="5296959"/>
            <a:ext cx="2133600" cy="304271"/>
          </a:xfrm>
          <a:prstGeom prst="rect">
            <a:avLst/>
          </a:prstGeom>
        </p:spPr>
        <p:txBody>
          <a:bodyPr/>
          <a:lstStyle>
            <a:lvl1pPr algn="l">
              <a:defRPr b="1">
                <a:solidFill>
                  <a:srgbClr val="C00000"/>
                </a:solidFill>
              </a:defRPr>
            </a:lvl1pPr>
          </a:lstStyle>
          <a:p>
            <a:pPr>
              <a:defRPr/>
            </a:pPr>
            <a:fld id="{3AD2822F-7577-4079-9AD2-51F19AC5FD8F}" type="slidenum">
              <a:rPr lang="zh-CN" altLang="en-US" smtClean="0"/>
              <a:pPr>
                <a:defRPr/>
              </a:pPr>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spcBef>
          <a:spcPct val="0"/>
        </a:spcBef>
        <a:buNone/>
        <a:defRPr sz="36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8.sv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8.svg"/></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9.png"/><Relationship Id="rId4" Type="http://schemas.openxmlformats.org/officeDocument/2006/relationships/image" Target="../media/image58.svg"/></Relationships>
</file>

<file path=ppt/slides/_rels/slide4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22530" name="Picture 2"/>
          <p:cNvPicPr>
            <a:picLocks noChangeAspect="1" noChangeArrowheads="1"/>
          </p:cNvPicPr>
          <p:nvPr/>
        </p:nvPicPr>
        <p:blipFill>
          <a:blip r:embed="rId2" cstate="print"/>
          <a:srcRect/>
          <a:stretch>
            <a:fillRect/>
          </a:stretch>
        </p:blipFill>
        <p:spPr bwMode="auto">
          <a:xfrm>
            <a:off x="0" y="0"/>
            <a:ext cx="9252520" cy="5715000"/>
          </a:xfrm>
          <a:prstGeom prst="rect">
            <a:avLst/>
          </a:prstGeom>
          <a:noFill/>
          <a:ln w="9525">
            <a:noFill/>
            <a:miter lim="800000"/>
            <a:headEnd/>
            <a:tailEnd/>
          </a:ln>
        </p:spPr>
      </p:pic>
      <p:sp>
        <p:nvSpPr>
          <p:cNvPr id="5" name="矩形 4"/>
          <p:cNvSpPr/>
          <p:nvPr/>
        </p:nvSpPr>
        <p:spPr>
          <a:xfrm>
            <a:off x="3131840" y="1561356"/>
            <a:ext cx="6120680" cy="1584176"/>
          </a:xfrm>
          <a:prstGeom prst="rect">
            <a:avLst/>
          </a:prstGeom>
          <a:gradFill>
            <a:gsLst>
              <a:gs pos="0">
                <a:srgbClr val="0070C0"/>
              </a:gs>
              <a:gs pos="25000">
                <a:srgbClr val="21D6E0"/>
              </a:gs>
              <a:gs pos="75000">
                <a:srgbClr val="0087E6"/>
              </a:gs>
              <a:gs pos="100000">
                <a:srgbClr val="005CB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400" b="1" dirty="0" smtClean="0">
                <a:latin typeface="宋体" pitchFamily="2" charset="-122"/>
                <a:ea typeface="宋体" pitchFamily="2" charset="-122"/>
              </a:rPr>
              <a:t>物流运输组织管理</a:t>
            </a:r>
            <a:endParaRPr lang="en-US" altLang="zh-CN" sz="5400" b="1" dirty="0" smtClean="0">
              <a:latin typeface="宋体" pitchFamily="2" charset="-122"/>
              <a:ea typeface="宋体" pitchFamily="2" charset="-122"/>
            </a:endParaRPr>
          </a:p>
          <a:p>
            <a:pPr algn="ctr"/>
            <a:r>
              <a:rPr lang="zh-CN" altLang="en-US" dirty="0" smtClean="0">
                <a:latin typeface="宋体" pitchFamily="2" charset="-122"/>
                <a:ea typeface="宋体" pitchFamily="2" charset="-122"/>
              </a:rPr>
              <a:t>主讲人</a:t>
            </a:r>
            <a:endParaRPr lang="zh-CN" altLang="en-US" dirty="0">
              <a:latin typeface="宋体" pitchFamily="2" charset="-122"/>
              <a:ea typeface="宋体" pitchFamily="2"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图片包含 文字&#10;&#10;已生成高可信度的说明">
            <a:extLst>
              <a:ext uri="{FF2B5EF4-FFF2-40B4-BE49-F238E27FC236}">
                <a16:creationId xmlns="" xmlns:a16="http://schemas.microsoft.com/office/drawing/2014/main" id="{DB6BC2D9-F106-47E3-9EC7-25ED4965DE73}"/>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303694" y="3721596"/>
            <a:ext cx="1527101" cy="1631518"/>
          </a:xfrm>
          <a:prstGeom prst="rect">
            <a:avLst/>
          </a:prstGeom>
        </p:spPr>
      </p:pic>
      <p:sp>
        <p:nvSpPr>
          <p:cNvPr id="8" name="TextBox 7"/>
          <p:cNvSpPr txBox="1"/>
          <p:nvPr/>
        </p:nvSpPr>
        <p:spPr>
          <a:xfrm>
            <a:off x="1763688" y="1705372"/>
            <a:ext cx="6912768" cy="4708981"/>
          </a:xfrm>
          <a:prstGeom prst="rect">
            <a:avLst/>
          </a:prstGeom>
          <a:noFill/>
        </p:spPr>
        <p:txBody>
          <a:bodyPr wrap="square" rtlCol="0">
            <a:spAutoFit/>
          </a:bodyPr>
          <a:lstStyle/>
          <a:p>
            <a:pPr>
              <a:lnSpc>
                <a:spcPct val="150000"/>
              </a:lnSpc>
            </a:pPr>
            <a:r>
              <a:rPr lang="en-US" altLang="zh-CN" sz="2000" dirty="0">
                <a:latin typeface="宋体" pitchFamily="2" charset="-122"/>
                <a:ea typeface="宋体" pitchFamily="2" charset="-122"/>
              </a:rPr>
              <a:t>1876</a:t>
            </a:r>
            <a:r>
              <a:rPr lang="zh-CN" altLang="en-US" sz="2000" dirty="0">
                <a:latin typeface="宋体" pitchFamily="2" charset="-122"/>
                <a:ea typeface="宋体" pitchFamily="2" charset="-122"/>
              </a:rPr>
              <a:t>年  第一条铁路</a:t>
            </a:r>
            <a:r>
              <a:rPr lang="en-US" altLang="zh-CN" sz="2000" dirty="0">
                <a:latin typeface="宋体" pitchFamily="2" charset="-122"/>
                <a:ea typeface="宋体" pitchFamily="2" charset="-122"/>
              </a:rPr>
              <a:t>——</a:t>
            </a:r>
            <a:r>
              <a:rPr lang="zh-CN" altLang="en-US" sz="2000" dirty="0">
                <a:latin typeface="宋体" pitchFamily="2" charset="-122"/>
                <a:ea typeface="宋体" pitchFamily="2" charset="-122"/>
              </a:rPr>
              <a:t>吴淞铁路</a:t>
            </a:r>
            <a:endParaRPr lang="en-US" altLang="zh-CN" sz="2000" dirty="0">
              <a:latin typeface="宋体" pitchFamily="2" charset="-122"/>
              <a:ea typeface="宋体" pitchFamily="2" charset="-122"/>
            </a:endParaRPr>
          </a:p>
          <a:p>
            <a:pPr>
              <a:lnSpc>
                <a:spcPct val="150000"/>
              </a:lnSpc>
            </a:pPr>
            <a:r>
              <a:rPr lang="en-US" altLang="zh-CN" sz="2000" dirty="0">
                <a:latin typeface="宋体" pitchFamily="2" charset="-122"/>
                <a:ea typeface="宋体" pitchFamily="2" charset="-122"/>
              </a:rPr>
              <a:t>1905</a:t>
            </a:r>
            <a:r>
              <a:rPr lang="zh-CN" altLang="en-US" sz="2000" dirty="0">
                <a:latin typeface="宋体" pitchFamily="2" charset="-122"/>
                <a:ea typeface="宋体" pitchFamily="2" charset="-122"/>
              </a:rPr>
              <a:t>年  京张铁路</a:t>
            </a:r>
            <a:endParaRPr lang="en-US" altLang="zh-CN" sz="2000" dirty="0">
              <a:latin typeface="宋体" pitchFamily="2" charset="-122"/>
              <a:ea typeface="宋体" pitchFamily="2" charset="-122"/>
            </a:endParaRPr>
          </a:p>
          <a:p>
            <a:pPr>
              <a:lnSpc>
                <a:spcPct val="150000"/>
              </a:lnSpc>
            </a:pPr>
            <a:r>
              <a:rPr lang="en-US" altLang="zh-CN" sz="2000" dirty="0">
                <a:latin typeface="宋体" pitchFamily="2" charset="-122"/>
                <a:ea typeface="宋体" pitchFamily="2" charset="-122"/>
              </a:rPr>
              <a:t>1928—1948</a:t>
            </a:r>
            <a:r>
              <a:rPr lang="zh-CN" altLang="en-US" sz="2000" dirty="0">
                <a:latin typeface="宋体" pitchFamily="2" charset="-122"/>
                <a:ea typeface="宋体" pitchFamily="2" charset="-122"/>
              </a:rPr>
              <a:t>年  我国大陆共修建铁路约</a:t>
            </a:r>
            <a:r>
              <a:rPr lang="en-US" altLang="zh-CN" sz="2000" dirty="0">
                <a:latin typeface="宋体" pitchFamily="2" charset="-122"/>
                <a:ea typeface="宋体" pitchFamily="2" charset="-122"/>
              </a:rPr>
              <a:t>13000Km</a:t>
            </a:r>
          </a:p>
          <a:p>
            <a:pPr>
              <a:lnSpc>
                <a:spcPct val="150000"/>
              </a:lnSpc>
            </a:pPr>
            <a:r>
              <a:rPr lang="en-US" altLang="zh-CN" sz="2000" dirty="0">
                <a:latin typeface="宋体" pitchFamily="2" charset="-122"/>
                <a:ea typeface="宋体" pitchFamily="2" charset="-122"/>
              </a:rPr>
              <a:t>1980</a:t>
            </a:r>
            <a:r>
              <a:rPr lang="zh-CN" altLang="en-US" sz="2000" dirty="0">
                <a:latin typeface="宋体" pitchFamily="2" charset="-122"/>
                <a:ea typeface="宋体" pitchFamily="2" charset="-122"/>
              </a:rPr>
              <a:t>年  全国铁路网骨架基本形成</a:t>
            </a:r>
            <a:endParaRPr lang="en-US" altLang="zh-CN" sz="2000" dirty="0">
              <a:latin typeface="宋体" pitchFamily="2" charset="-122"/>
              <a:ea typeface="宋体" pitchFamily="2" charset="-122"/>
            </a:endParaRPr>
          </a:p>
          <a:p>
            <a:pPr>
              <a:lnSpc>
                <a:spcPct val="150000"/>
              </a:lnSpc>
            </a:pPr>
            <a:r>
              <a:rPr lang="en-US" altLang="zh-CN" sz="2000" dirty="0">
                <a:latin typeface="宋体" pitchFamily="2" charset="-122"/>
                <a:ea typeface="宋体" pitchFamily="2" charset="-122"/>
              </a:rPr>
              <a:t>2003</a:t>
            </a:r>
            <a:r>
              <a:rPr lang="zh-CN" altLang="en-US" sz="2000" dirty="0">
                <a:latin typeface="宋体" pitchFamily="2" charset="-122"/>
                <a:ea typeface="宋体" pitchFamily="2" charset="-122"/>
              </a:rPr>
              <a:t>年  铁路里程约</a:t>
            </a:r>
            <a:r>
              <a:rPr lang="en-US" altLang="zh-CN" sz="2000" dirty="0">
                <a:latin typeface="宋体" pitchFamily="2" charset="-122"/>
                <a:ea typeface="宋体" pitchFamily="2" charset="-122"/>
              </a:rPr>
              <a:t>7.3</a:t>
            </a:r>
            <a:r>
              <a:rPr lang="zh-CN" altLang="en-US" sz="2000" dirty="0">
                <a:latin typeface="宋体" pitchFamily="2" charset="-122"/>
                <a:ea typeface="宋体" pitchFamily="2" charset="-122"/>
              </a:rPr>
              <a:t>万</a:t>
            </a:r>
            <a:r>
              <a:rPr lang="en-US" altLang="zh-CN" sz="2000" dirty="0">
                <a:latin typeface="宋体" pitchFamily="2" charset="-122"/>
                <a:ea typeface="宋体" pitchFamily="2" charset="-122"/>
              </a:rPr>
              <a:t>Km</a:t>
            </a:r>
          </a:p>
          <a:p>
            <a:pPr>
              <a:lnSpc>
                <a:spcPct val="150000"/>
              </a:lnSpc>
            </a:pPr>
            <a:r>
              <a:rPr lang="en-US" altLang="zh-CN" sz="2000" dirty="0">
                <a:latin typeface="宋体" pitchFamily="2" charset="-122"/>
                <a:ea typeface="宋体" pitchFamily="2" charset="-122"/>
              </a:rPr>
              <a:t>2003</a:t>
            </a:r>
            <a:r>
              <a:rPr lang="zh-CN" altLang="en-US" sz="2000" dirty="0">
                <a:latin typeface="宋体" pitchFamily="2" charset="-122"/>
                <a:ea typeface="宋体" pitchFamily="2" charset="-122"/>
              </a:rPr>
              <a:t>年  铁路里程约</a:t>
            </a:r>
            <a:r>
              <a:rPr lang="en-US" altLang="zh-CN" sz="2000" dirty="0">
                <a:latin typeface="宋体" pitchFamily="2" charset="-122"/>
                <a:ea typeface="宋体" pitchFamily="2" charset="-122"/>
              </a:rPr>
              <a:t>8</a:t>
            </a:r>
            <a:r>
              <a:rPr lang="zh-CN" altLang="en-US" sz="2000" dirty="0">
                <a:latin typeface="宋体" pitchFamily="2" charset="-122"/>
                <a:ea typeface="宋体" pitchFamily="2" charset="-122"/>
              </a:rPr>
              <a:t>万</a:t>
            </a:r>
            <a:r>
              <a:rPr lang="en-US" altLang="zh-CN" sz="2000" dirty="0">
                <a:latin typeface="宋体" pitchFamily="2" charset="-122"/>
                <a:ea typeface="宋体" pitchFamily="2" charset="-122"/>
              </a:rPr>
              <a:t>Km</a:t>
            </a:r>
          </a:p>
          <a:p>
            <a:pPr>
              <a:lnSpc>
                <a:spcPct val="150000"/>
              </a:lnSpc>
            </a:pPr>
            <a:r>
              <a:rPr lang="en-US" altLang="zh-CN" sz="2000" dirty="0">
                <a:latin typeface="宋体" pitchFamily="2" charset="-122"/>
                <a:ea typeface="宋体" pitchFamily="2" charset="-122"/>
              </a:rPr>
              <a:t>2009</a:t>
            </a:r>
            <a:r>
              <a:rPr lang="zh-CN" altLang="en-US" sz="2000" dirty="0">
                <a:latin typeface="宋体" pitchFamily="2" charset="-122"/>
                <a:ea typeface="宋体" pitchFamily="2" charset="-122"/>
              </a:rPr>
              <a:t>年  铁路运营里程达</a:t>
            </a:r>
            <a:r>
              <a:rPr lang="en-US" altLang="zh-CN" sz="2000" dirty="0">
                <a:latin typeface="宋体" pitchFamily="2" charset="-122"/>
                <a:ea typeface="宋体" pitchFamily="2" charset="-122"/>
              </a:rPr>
              <a:t>8.6</a:t>
            </a:r>
            <a:r>
              <a:rPr lang="zh-CN" altLang="en-US" sz="2000" dirty="0">
                <a:latin typeface="宋体" pitchFamily="2" charset="-122"/>
                <a:ea typeface="宋体" pitchFamily="2" charset="-122"/>
              </a:rPr>
              <a:t>万</a:t>
            </a:r>
            <a:r>
              <a:rPr lang="en-US" altLang="zh-CN" sz="2000" dirty="0">
                <a:latin typeface="宋体" pitchFamily="2" charset="-122"/>
                <a:ea typeface="宋体" pitchFamily="2" charset="-122"/>
              </a:rPr>
              <a:t>Km</a:t>
            </a:r>
          </a:p>
          <a:p>
            <a:pPr>
              <a:lnSpc>
                <a:spcPct val="150000"/>
              </a:lnSpc>
            </a:pPr>
            <a:r>
              <a:rPr lang="zh-CN" altLang="en-US" sz="2000" dirty="0">
                <a:solidFill>
                  <a:srgbClr val="FF9900"/>
                </a:solidFill>
                <a:latin typeface="宋体" pitchFamily="2" charset="-122"/>
                <a:ea typeface="宋体" pitchFamily="2" charset="-122"/>
              </a:rPr>
              <a:t>     </a:t>
            </a:r>
            <a:r>
              <a:rPr lang="zh-CN" altLang="en-US" sz="2000" dirty="0" smtClean="0">
                <a:solidFill>
                  <a:srgbClr val="FF9900"/>
                </a:solidFill>
                <a:latin typeface="宋体" pitchFamily="2" charset="-122"/>
                <a:ea typeface="宋体" pitchFamily="2" charset="-122"/>
              </a:rPr>
              <a:t>世</a:t>
            </a:r>
            <a:r>
              <a:rPr lang="zh-CN" altLang="en-US" sz="2000" dirty="0">
                <a:solidFill>
                  <a:srgbClr val="FF9900"/>
                </a:solidFill>
                <a:latin typeface="宋体" pitchFamily="2" charset="-122"/>
                <a:ea typeface="宋体" pitchFamily="2" charset="-122"/>
              </a:rPr>
              <a:t>界铁路网里程中我国跃居到第二位</a:t>
            </a:r>
            <a:endParaRPr lang="en-US" altLang="zh-CN" sz="2000" dirty="0">
              <a:solidFill>
                <a:srgbClr val="FF9900"/>
              </a:solidFill>
              <a:latin typeface="宋体" pitchFamily="2" charset="-122"/>
              <a:ea typeface="宋体" pitchFamily="2" charset="-122"/>
            </a:endParaRPr>
          </a:p>
          <a:p>
            <a:pPr>
              <a:lnSpc>
                <a:spcPct val="150000"/>
              </a:lnSpc>
            </a:pPr>
            <a:endParaRPr lang="en-US" altLang="zh-CN" sz="2000" dirty="0">
              <a:latin typeface="宋体" pitchFamily="2" charset="-122"/>
              <a:ea typeface="宋体" pitchFamily="2" charset="-122"/>
            </a:endParaRPr>
          </a:p>
          <a:p>
            <a:pPr>
              <a:lnSpc>
                <a:spcPct val="150000"/>
              </a:lnSpc>
            </a:pPr>
            <a:endParaRPr lang="en-US" altLang="zh-CN" sz="2000" dirty="0">
              <a:latin typeface="宋体" pitchFamily="2" charset="-122"/>
              <a:ea typeface="宋体" pitchFamily="2" charset="-122"/>
            </a:endParaRPr>
          </a:p>
        </p:txBody>
      </p:sp>
      <p:sp>
        <p:nvSpPr>
          <p:cNvPr id="9" name="矩形 8"/>
          <p:cNvSpPr/>
          <p:nvPr/>
        </p:nvSpPr>
        <p:spPr>
          <a:xfrm>
            <a:off x="3635896" y="1273324"/>
            <a:ext cx="2646878" cy="461665"/>
          </a:xfrm>
          <a:prstGeom prst="rect">
            <a:avLst/>
          </a:prstGeom>
        </p:spPr>
        <p:txBody>
          <a:bodyPr wrap="none">
            <a:spAutoFit/>
          </a:bodyPr>
          <a:lstStyle/>
          <a:p>
            <a:r>
              <a:rPr lang="zh-CN" altLang="en-US" sz="2400" dirty="0">
                <a:solidFill>
                  <a:srgbClr val="FF0000"/>
                </a:solidFill>
                <a:latin typeface="宋体" pitchFamily="2" charset="-122"/>
                <a:ea typeface="宋体" pitchFamily="2" charset="-122"/>
              </a:rPr>
              <a:t>我</a:t>
            </a:r>
            <a:r>
              <a:rPr lang="zh-CN" altLang="en-US" sz="2400" dirty="0" smtClean="0">
                <a:solidFill>
                  <a:srgbClr val="FF0000"/>
                </a:solidFill>
                <a:latin typeface="宋体" pitchFamily="2" charset="-122"/>
                <a:ea typeface="宋体" pitchFamily="2" charset="-122"/>
              </a:rPr>
              <a:t>国铁路运</a:t>
            </a:r>
            <a:r>
              <a:rPr lang="zh-CN" altLang="en-US" sz="2400" dirty="0">
                <a:solidFill>
                  <a:srgbClr val="FF0000"/>
                </a:solidFill>
                <a:latin typeface="宋体" pitchFamily="2" charset="-122"/>
                <a:ea typeface="宋体" pitchFamily="2" charset="-122"/>
              </a:rPr>
              <a:t>输历史</a:t>
            </a:r>
            <a:endParaRPr lang="en-US" altLang="zh-CN" sz="2400" dirty="0">
              <a:solidFill>
                <a:srgbClr val="FF0000"/>
              </a:solidFill>
              <a:latin typeface="宋体" pitchFamily="2" charset="-122"/>
              <a:ea typeface="宋体" pitchFamily="2" charset="-122"/>
            </a:endParaRPr>
          </a:p>
        </p:txBody>
      </p:sp>
      <p:sp>
        <p:nvSpPr>
          <p:cNvPr id="10" name="文本框 2">
            <a:extLst>
              <a:ext uri="{FF2B5EF4-FFF2-40B4-BE49-F238E27FC236}">
                <a16:creationId xmlns:a16="http://schemas.microsoft.com/office/drawing/2014/main" xmlns="" id="{C495479F-8938-467C-B6A1-5D2B4DC4F2A9}"/>
              </a:ext>
            </a:extLst>
          </p:cNvPr>
          <p:cNvSpPr txBox="1"/>
          <p:nvPr/>
        </p:nvSpPr>
        <p:spPr>
          <a:xfrm>
            <a:off x="629816" y="481236"/>
            <a:ext cx="3312368"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1</a:t>
            </a:r>
            <a:r>
              <a:rPr lang="zh-CN" altLang="en-US" sz="3200" b="1" dirty="0" smtClean="0">
                <a:solidFill>
                  <a:srgbClr val="7030A0"/>
                </a:solidFill>
                <a:latin typeface="宋体" pitchFamily="2" charset="-122"/>
                <a:ea typeface="宋体" pitchFamily="2" charset="-122"/>
              </a:rPr>
              <a:t>、沿革与现状</a:t>
            </a:r>
            <a:endParaRPr lang="zh-CN" altLang="en-US" sz="3200" b="1" dirty="0">
              <a:solidFill>
                <a:srgbClr val="7030A0"/>
              </a:solidFill>
              <a:latin typeface="宋体" pitchFamily="2" charset="-122"/>
              <a:ea typeface="宋体" pitchFamily="2" charset="-122"/>
            </a:endParaRPr>
          </a:p>
        </p:txBody>
      </p:sp>
      <p:sp>
        <p:nvSpPr>
          <p:cNvPr id="11" name="TextBox 10"/>
          <p:cNvSpPr txBox="1"/>
          <p:nvPr/>
        </p:nvSpPr>
        <p:spPr>
          <a:xfrm>
            <a:off x="1187624" y="1129308"/>
            <a:ext cx="1224136" cy="523220"/>
          </a:xfrm>
          <a:prstGeom prst="rect">
            <a:avLst/>
          </a:prstGeom>
          <a:noFill/>
        </p:spPr>
        <p:txBody>
          <a:bodyPr wrap="square" rtlCol="0">
            <a:spAutoFit/>
          </a:bodyPr>
          <a:lstStyle/>
          <a:p>
            <a:r>
              <a:rPr lang="zh-CN" altLang="en-US" sz="2800" b="1" dirty="0">
                <a:solidFill>
                  <a:srgbClr val="00B050"/>
                </a:solidFill>
                <a:latin typeface="楷体" pitchFamily="49" charset="-122"/>
                <a:ea typeface="楷体" pitchFamily="49" charset="-122"/>
              </a:rPr>
              <a:t>沿革</a:t>
            </a:r>
          </a:p>
        </p:txBody>
      </p:sp>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图片包含 文字&#10;&#10;已生成高可信度的说明">
            <a:extLst>
              <a:ext uri="{FF2B5EF4-FFF2-40B4-BE49-F238E27FC236}">
                <a16:creationId xmlns="" xmlns:a16="http://schemas.microsoft.com/office/drawing/2014/main" id="{DB6BC2D9-F106-47E3-9EC7-25ED4965DE73}"/>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303694" y="3721596"/>
            <a:ext cx="1527101" cy="1631518"/>
          </a:xfrm>
          <a:prstGeom prst="rect">
            <a:avLst/>
          </a:prstGeom>
        </p:spPr>
      </p:pic>
      <p:sp>
        <p:nvSpPr>
          <p:cNvPr id="6" name="TextBox 5"/>
          <p:cNvSpPr txBox="1"/>
          <p:nvPr/>
        </p:nvSpPr>
        <p:spPr>
          <a:xfrm>
            <a:off x="1115616" y="1182152"/>
            <a:ext cx="1224136" cy="523220"/>
          </a:xfrm>
          <a:prstGeom prst="rect">
            <a:avLst/>
          </a:prstGeom>
          <a:noFill/>
        </p:spPr>
        <p:txBody>
          <a:bodyPr wrap="square" rtlCol="0">
            <a:spAutoFit/>
          </a:bodyPr>
          <a:lstStyle/>
          <a:p>
            <a:r>
              <a:rPr lang="zh-CN" altLang="en-US" sz="2800" b="1" dirty="0">
                <a:solidFill>
                  <a:srgbClr val="00B050"/>
                </a:solidFill>
                <a:latin typeface="楷体" pitchFamily="49" charset="-122"/>
                <a:ea typeface="楷体" pitchFamily="49" charset="-122"/>
              </a:rPr>
              <a:t>现状</a:t>
            </a:r>
          </a:p>
        </p:txBody>
      </p:sp>
      <p:sp>
        <p:nvSpPr>
          <p:cNvPr id="4097" name="Rectangle 1"/>
          <p:cNvSpPr>
            <a:spLocks noChangeArrowheads="1"/>
          </p:cNvSpPr>
          <p:nvPr/>
        </p:nvSpPr>
        <p:spPr bwMode="auto">
          <a:xfrm>
            <a:off x="755576" y="1858713"/>
            <a:ext cx="6696744" cy="22676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32000" fontAlgn="base">
              <a:lnSpc>
                <a:spcPts val="3500"/>
              </a:lnSpc>
              <a:spcBef>
                <a:spcPct val="0"/>
              </a:spcBef>
              <a:spcAft>
                <a:spcPct val="0"/>
              </a:spcAft>
            </a:pPr>
            <a:r>
              <a:rPr lang="en-US" altLang="zh-CN" sz="2000" dirty="0">
                <a:latin typeface="宋体" pitchFamily="2" charset="-122"/>
                <a:ea typeface="宋体" pitchFamily="2" charset="-122"/>
                <a:cs typeface="Calibri" pitchFamily="34" charset="0"/>
              </a:rPr>
              <a:t> </a:t>
            </a:r>
            <a:r>
              <a:rPr lang="zh-CN" altLang="zh-CN" sz="2000" dirty="0">
                <a:latin typeface="宋体" pitchFamily="2" charset="-122"/>
                <a:ea typeface="宋体" pitchFamily="2" charset="-122"/>
                <a:cs typeface="Calibri" pitchFamily="34" charset="0"/>
              </a:rPr>
              <a:t>据统计</a:t>
            </a:r>
            <a:r>
              <a:rPr kumimoji="0" lang="en-US" altLang="zh-CN" sz="2000" b="0" i="0" u="none" strike="noStrike" cap="none" normalizeH="0" baseline="0" dirty="0">
                <a:ln>
                  <a:noFill/>
                </a:ln>
                <a:solidFill>
                  <a:schemeClr val="tx1"/>
                </a:solidFill>
                <a:effectLst/>
                <a:latin typeface="宋体" pitchFamily="2" charset="-122"/>
                <a:ea typeface="宋体" pitchFamily="2" charset="-122"/>
                <a:cs typeface="Calibri" pitchFamily="34" charset="0"/>
              </a:rPr>
              <a:t>1991--2010</a:t>
            </a:r>
            <a:r>
              <a:rPr kumimoji="0" lang="zh-CN" altLang="en-US" sz="2000" b="0" i="0" u="none" strike="noStrike" cap="none" normalizeH="0" baseline="0" dirty="0">
                <a:ln>
                  <a:noFill/>
                </a:ln>
                <a:solidFill>
                  <a:schemeClr val="tx1"/>
                </a:solidFill>
                <a:effectLst/>
                <a:latin typeface="宋体" pitchFamily="2" charset="-122"/>
                <a:ea typeface="宋体" pitchFamily="2" charset="-122"/>
                <a:cs typeface="Calibri" pitchFamily="34" charset="0"/>
              </a:rPr>
              <a:t>年，我国铁路营业里程从</a:t>
            </a:r>
            <a:r>
              <a:rPr kumimoji="0" lang="en-US" altLang="zh-CN" sz="2000" b="0" i="0" u="none" strike="noStrike" cap="none" normalizeH="0" baseline="0" dirty="0">
                <a:ln>
                  <a:noFill/>
                </a:ln>
                <a:solidFill>
                  <a:schemeClr val="tx1"/>
                </a:solidFill>
                <a:effectLst/>
                <a:latin typeface="宋体" pitchFamily="2" charset="-122"/>
                <a:ea typeface="宋体" pitchFamily="2" charset="-122"/>
                <a:cs typeface="Calibri" pitchFamily="34" charset="0"/>
              </a:rPr>
              <a:t>5.78</a:t>
            </a:r>
            <a:r>
              <a:rPr kumimoji="0" lang="zh-CN" altLang="en-US" sz="2000" b="0" i="0" u="none" strike="noStrike" cap="none" normalizeH="0" baseline="0" dirty="0">
                <a:ln>
                  <a:noFill/>
                </a:ln>
                <a:solidFill>
                  <a:schemeClr val="tx1"/>
                </a:solidFill>
                <a:effectLst/>
                <a:latin typeface="宋体" pitchFamily="2" charset="-122"/>
                <a:ea typeface="宋体" pitchFamily="2" charset="-122"/>
                <a:cs typeface="Calibri" pitchFamily="34" charset="0"/>
              </a:rPr>
              <a:t>万公里上升到</a:t>
            </a:r>
            <a:r>
              <a:rPr kumimoji="0" lang="en-US" altLang="zh-CN" sz="2000" b="0" i="0" u="none" strike="noStrike" cap="none" normalizeH="0" baseline="0" dirty="0">
                <a:ln>
                  <a:noFill/>
                </a:ln>
                <a:solidFill>
                  <a:schemeClr val="tx1"/>
                </a:solidFill>
                <a:effectLst/>
                <a:latin typeface="宋体" pitchFamily="2" charset="-122"/>
                <a:ea typeface="宋体" pitchFamily="2" charset="-122"/>
                <a:cs typeface="Calibri" pitchFamily="34" charset="0"/>
              </a:rPr>
              <a:t>9.1</a:t>
            </a:r>
            <a:r>
              <a:rPr kumimoji="0" lang="zh-CN" altLang="en-US" sz="2000" b="0" i="0" u="none" strike="noStrike" cap="none" normalizeH="0" baseline="0" dirty="0">
                <a:ln>
                  <a:noFill/>
                </a:ln>
                <a:solidFill>
                  <a:schemeClr val="tx1"/>
                </a:solidFill>
                <a:effectLst/>
                <a:latin typeface="宋体" pitchFamily="2" charset="-122"/>
                <a:ea typeface="宋体" pitchFamily="2" charset="-122"/>
                <a:cs typeface="Calibri" pitchFamily="34" charset="0"/>
              </a:rPr>
              <a:t>万公里，增加</a:t>
            </a:r>
            <a:r>
              <a:rPr kumimoji="0" lang="en-US" altLang="zh-CN" sz="2000" b="0" i="0" u="none" strike="noStrike" cap="none" normalizeH="0" baseline="0" dirty="0">
                <a:ln>
                  <a:noFill/>
                </a:ln>
                <a:solidFill>
                  <a:schemeClr val="tx1"/>
                </a:solidFill>
                <a:effectLst/>
                <a:latin typeface="宋体" pitchFamily="2" charset="-122"/>
                <a:ea typeface="宋体" pitchFamily="2" charset="-122"/>
                <a:cs typeface="Calibri" pitchFamily="34" charset="0"/>
              </a:rPr>
              <a:t>57%</a:t>
            </a:r>
            <a:r>
              <a:rPr kumimoji="0" lang="zh-CN" altLang="en-US" sz="2000" b="0" i="0" u="none" strike="noStrike" cap="none" normalizeH="0" baseline="0" dirty="0">
                <a:ln>
                  <a:noFill/>
                </a:ln>
                <a:solidFill>
                  <a:schemeClr val="tx1"/>
                </a:solidFill>
                <a:effectLst/>
                <a:latin typeface="宋体" pitchFamily="2" charset="-122"/>
                <a:ea typeface="宋体" pitchFamily="2" charset="-122"/>
                <a:cs typeface="Calibri" pitchFamily="34" charset="0"/>
              </a:rPr>
              <a:t>；铁路货车拥有量从</a:t>
            </a:r>
            <a:r>
              <a:rPr kumimoji="0" lang="en-US" altLang="zh-CN" sz="2000" b="0" i="0" u="none" strike="noStrike" cap="none" normalizeH="0" baseline="0" dirty="0">
                <a:ln>
                  <a:noFill/>
                </a:ln>
                <a:solidFill>
                  <a:schemeClr val="tx1"/>
                </a:solidFill>
                <a:effectLst/>
                <a:latin typeface="宋体" pitchFamily="2" charset="-122"/>
                <a:ea typeface="宋体" pitchFamily="2" charset="-122"/>
                <a:cs typeface="Calibri" pitchFamily="34" charset="0"/>
              </a:rPr>
              <a:t>37</a:t>
            </a:r>
            <a:r>
              <a:rPr kumimoji="0" lang="zh-CN" altLang="en-US" sz="2000" b="0" i="0" u="none" strike="noStrike" cap="none" normalizeH="0" baseline="0" dirty="0">
                <a:ln>
                  <a:noFill/>
                </a:ln>
                <a:solidFill>
                  <a:schemeClr val="tx1"/>
                </a:solidFill>
                <a:effectLst/>
                <a:latin typeface="宋体" pitchFamily="2" charset="-122"/>
                <a:ea typeface="宋体" pitchFamily="2" charset="-122"/>
                <a:cs typeface="Calibri" pitchFamily="34" charset="0"/>
              </a:rPr>
              <a:t>万辆上升到</a:t>
            </a:r>
            <a:r>
              <a:rPr kumimoji="0" lang="en-US" altLang="zh-CN" sz="2000" b="0" i="0" u="none" strike="noStrike" cap="none" normalizeH="0" baseline="0" dirty="0">
                <a:ln>
                  <a:noFill/>
                </a:ln>
                <a:solidFill>
                  <a:schemeClr val="tx1"/>
                </a:solidFill>
                <a:effectLst/>
                <a:latin typeface="宋体" pitchFamily="2" charset="-122"/>
                <a:ea typeface="宋体" pitchFamily="2" charset="-122"/>
                <a:cs typeface="Calibri" pitchFamily="34" charset="0"/>
              </a:rPr>
              <a:t>63.4</a:t>
            </a:r>
            <a:r>
              <a:rPr kumimoji="0" lang="zh-CN" altLang="en-US" sz="2000" b="0" i="0" u="none" strike="noStrike" cap="none" normalizeH="0" baseline="0" dirty="0">
                <a:ln>
                  <a:noFill/>
                </a:ln>
                <a:solidFill>
                  <a:schemeClr val="tx1"/>
                </a:solidFill>
                <a:effectLst/>
                <a:latin typeface="宋体" pitchFamily="2" charset="-122"/>
                <a:ea typeface="宋体" pitchFamily="2" charset="-122"/>
                <a:cs typeface="Calibri" pitchFamily="34" charset="0"/>
              </a:rPr>
              <a:t>万辆，增加了</a:t>
            </a:r>
            <a:r>
              <a:rPr kumimoji="0" lang="en-US" altLang="zh-CN" sz="2000" b="0" i="0" u="none" strike="noStrike" cap="none" normalizeH="0" baseline="0" dirty="0">
                <a:ln>
                  <a:noFill/>
                </a:ln>
                <a:solidFill>
                  <a:schemeClr val="tx1"/>
                </a:solidFill>
                <a:effectLst/>
                <a:latin typeface="宋体" pitchFamily="2" charset="-122"/>
                <a:ea typeface="宋体" pitchFamily="2" charset="-122"/>
                <a:cs typeface="Calibri" pitchFamily="34" charset="0"/>
              </a:rPr>
              <a:t>71.4%</a:t>
            </a:r>
            <a:r>
              <a:rPr kumimoji="0" lang="zh-CN" altLang="en-US" sz="2000" b="0" i="0" u="none" strike="noStrike" cap="none" normalizeH="0" baseline="0" dirty="0">
                <a:ln>
                  <a:noFill/>
                </a:ln>
                <a:solidFill>
                  <a:schemeClr val="tx1"/>
                </a:solidFill>
                <a:effectLst/>
                <a:latin typeface="宋体" pitchFamily="2" charset="-122"/>
                <a:ea typeface="宋体" pitchFamily="2" charset="-122"/>
                <a:cs typeface="Calibri" pitchFamily="34" charset="0"/>
              </a:rPr>
              <a:t>。预期</a:t>
            </a:r>
            <a:r>
              <a:rPr kumimoji="0" lang="en-US" altLang="zh-CN" sz="2000" b="0" i="0" u="none" strike="noStrike" cap="none" normalizeH="0" baseline="0" dirty="0">
                <a:ln>
                  <a:noFill/>
                </a:ln>
                <a:solidFill>
                  <a:schemeClr val="tx1"/>
                </a:solidFill>
                <a:effectLst/>
                <a:latin typeface="宋体" pitchFamily="2" charset="-122"/>
                <a:ea typeface="宋体" pitchFamily="2" charset="-122"/>
                <a:cs typeface="Calibri" pitchFamily="34" charset="0"/>
              </a:rPr>
              <a:t>2020</a:t>
            </a:r>
            <a:r>
              <a:rPr kumimoji="0" lang="zh-CN" altLang="en-US" sz="2000" b="0" i="0" u="none" strike="noStrike" cap="none" normalizeH="0" baseline="0" dirty="0">
                <a:ln>
                  <a:noFill/>
                </a:ln>
                <a:solidFill>
                  <a:schemeClr val="tx1"/>
                </a:solidFill>
                <a:effectLst/>
                <a:latin typeface="宋体" pitchFamily="2" charset="-122"/>
                <a:ea typeface="宋体" pitchFamily="2" charset="-122"/>
                <a:cs typeface="Calibri" pitchFamily="34" charset="0"/>
              </a:rPr>
              <a:t>年达到</a:t>
            </a:r>
            <a:r>
              <a:rPr kumimoji="0" lang="en-US" altLang="zh-CN" sz="2000" b="0" i="0" u="none" strike="noStrike" cap="none" normalizeH="0" baseline="0" dirty="0">
                <a:ln>
                  <a:noFill/>
                </a:ln>
                <a:solidFill>
                  <a:schemeClr val="tx1"/>
                </a:solidFill>
                <a:effectLst/>
                <a:latin typeface="宋体" pitchFamily="2" charset="-122"/>
                <a:ea typeface="宋体" pitchFamily="2" charset="-122"/>
                <a:cs typeface="Calibri" pitchFamily="34" charset="0"/>
              </a:rPr>
              <a:t>12</a:t>
            </a:r>
            <a:r>
              <a:rPr kumimoji="0" lang="zh-CN" altLang="en-US" sz="2000" b="0" i="0" u="none" strike="noStrike" cap="none" normalizeH="0" baseline="0" dirty="0">
                <a:ln>
                  <a:noFill/>
                </a:ln>
                <a:solidFill>
                  <a:schemeClr val="tx1"/>
                </a:solidFill>
                <a:effectLst/>
                <a:latin typeface="宋体" pitchFamily="2" charset="-122"/>
                <a:ea typeface="宋体" pitchFamily="2" charset="-122"/>
                <a:cs typeface="Calibri" pitchFamily="34" charset="0"/>
              </a:rPr>
              <a:t>万公里</a:t>
            </a:r>
            <a:r>
              <a:rPr lang="zh-CN" altLang="en-US" sz="2000" dirty="0">
                <a:latin typeface="宋体" pitchFamily="2" charset="-122"/>
                <a:ea typeface="宋体" pitchFamily="2" charset="-122"/>
                <a:cs typeface="Calibri" pitchFamily="34" charset="0"/>
              </a:rPr>
              <a:t>。</a:t>
            </a:r>
            <a:r>
              <a:rPr kumimoji="0" lang="zh-CN" altLang="en-US" sz="2000" b="0" i="0" u="none" strike="noStrike" cap="none" normalizeH="0" baseline="0" dirty="0">
                <a:ln>
                  <a:noFill/>
                </a:ln>
                <a:solidFill>
                  <a:schemeClr val="tx1"/>
                </a:solidFill>
                <a:effectLst/>
                <a:latin typeface="宋体" pitchFamily="2" charset="-122"/>
                <a:ea typeface="宋体" pitchFamily="2" charset="-122"/>
                <a:cs typeface="Calibri" pitchFamily="34" charset="0"/>
              </a:rPr>
              <a:t>全路复线率、电气化率分别达到</a:t>
            </a:r>
            <a:r>
              <a:rPr kumimoji="0" lang="en-US" altLang="zh-CN" sz="2000" b="0" i="0" u="none" strike="noStrike" cap="none" normalizeH="0" baseline="0" dirty="0">
                <a:ln>
                  <a:noFill/>
                </a:ln>
                <a:solidFill>
                  <a:schemeClr val="tx1"/>
                </a:solidFill>
                <a:effectLst/>
                <a:latin typeface="宋体" pitchFamily="2" charset="-122"/>
                <a:ea typeface="宋体" pitchFamily="2" charset="-122"/>
                <a:cs typeface="Calibri" pitchFamily="34" charset="0"/>
              </a:rPr>
              <a:t>41%</a:t>
            </a:r>
            <a:r>
              <a:rPr kumimoji="0" lang="zh-CN" altLang="en-US" sz="2000" b="0" i="0" u="none" strike="noStrike" cap="none" normalizeH="0" baseline="0" dirty="0">
                <a:ln>
                  <a:noFill/>
                </a:ln>
                <a:solidFill>
                  <a:schemeClr val="tx1"/>
                </a:solidFill>
                <a:effectLst/>
                <a:latin typeface="宋体" pitchFamily="2" charset="-122"/>
                <a:ea typeface="宋体" pitchFamily="2" charset="-122"/>
                <a:cs typeface="Calibri" pitchFamily="34" charset="0"/>
              </a:rPr>
              <a:t>、</a:t>
            </a:r>
            <a:r>
              <a:rPr kumimoji="0" lang="en-US" altLang="zh-CN" sz="2000" b="0" i="0" u="none" strike="noStrike" cap="none" normalizeH="0" baseline="0" dirty="0">
                <a:ln>
                  <a:noFill/>
                </a:ln>
                <a:solidFill>
                  <a:schemeClr val="tx1"/>
                </a:solidFill>
                <a:effectLst/>
                <a:latin typeface="宋体" pitchFamily="2" charset="-122"/>
                <a:ea typeface="宋体" pitchFamily="2" charset="-122"/>
                <a:cs typeface="Calibri" pitchFamily="34" charset="0"/>
              </a:rPr>
              <a:t>46% </a:t>
            </a:r>
            <a:r>
              <a:rPr kumimoji="0" lang="zh-CN" altLang="en-US" sz="2000" b="0" i="0" u="none" strike="noStrike" cap="none" normalizeH="0" baseline="0" dirty="0">
                <a:ln>
                  <a:noFill/>
                </a:ln>
                <a:solidFill>
                  <a:schemeClr val="tx1"/>
                </a:solidFill>
                <a:effectLst/>
                <a:latin typeface="宋体" pitchFamily="2" charset="-122"/>
                <a:ea typeface="宋体" pitchFamily="2" charset="-122"/>
                <a:cs typeface="Calibri" pitchFamily="34" charset="0"/>
              </a:rPr>
              <a:t>。 </a:t>
            </a:r>
            <a:endParaRPr kumimoji="0" lang="en-US" altLang="zh-CN" sz="2000" b="0" i="0" u="none" strike="noStrike" cap="none" normalizeH="0" baseline="0" dirty="0">
              <a:ln>
                <a:noFill/>
              </a:ln>
              <a:solidFill>
                <a:schemeClr val="tx1"/>
              </a:solidFill>
              <a:effectLst/>
              <a:latin typeface="宋体" pitchFamily="2" charset="-122"/>
              <a:ea typeface="宋体" pitchFamily="2" charset="-122"/>
              <a:cs typeface="Calibri" pitchFamily="34" charset="0"/>
            </a:endParaRPr>
          </a:p>
          <a:p>
            <a:pPr marL="0" marR="0" lvl="0" indent="432000" algn="l" defTabSz="914400" rtl="0" eaLnBrk="1" fontAlgn="base" latinLnBrk="0" hangingPunct="1">
              <a:lnSpc>
                <a:spcPts val="3500"/>
              </a:lnSpc>
              <a:spcBef>
                <a:spcPct val="0"/>
              </a:spcBef>
              <a:spcAft>
                <a:spcPct val="0"/>
              </a:spcAft>
              <a:buClrTx/>
              <a:buSzTx/>
              <a:buFontTx/>
              <a:buNone/>
              <a:tabLst/>
            </a:pPr>
            <a:r>
              <a:rPr lang="zh-CN" altLang="en-US" sz="2000" dirty="0">
                <a:latin typeface="宋体" pitchFamily="2" charset="-122"/>
                <a:ea typeface="宋体" pitchFamily="2" charset="-122"/>
                <a:cs typeface="Calibri" pitchFamily="34" charset="0"/>
              </a:rPr>
              <a:t> </a:t>
            </a:r>
            <a:endParaRPr lang="en-US" altLang="zh-CN" sz="2000" dirty="0">
              <a:latin typeface="宋体" pitchFamily="2" charset="-122"/>
              <a:ea typeface="宋体" pitchFamily="2" charset="-122"/>
              <a:cs typeface="Calibri" pitchFamily="34" charset="0"/>
            </a:endParaRPr>
          </a:p>
        </p:txBody>
      </p:sp>
      <p:sp>
        <p:nvSpPr>
          <p:cNvPr id="8" name="文本框 2">
            <a:extLst>
              <a:ext uri="{FF2B5EF4-FFF2-40B4-BE49-F238E27FC236}">
                <a16:creationId xmlns:a16="http://schemas.microsoft.com/office/drawing/2014/main" xmlns="" id="{C495479F-8938-467C-B6A1-5D2B4DC4F2A9}"/>
              </a:ext>
            </a:extLst>
          </p:cNvPr>
          <p:cNvSpPr txBox="1"/>
          <p:nvPr/>
        </p:nvSpPr>
        <p:spPr>
          <a:xfrm>
            <a:off x="629816" y="481236"/>
            <a:ext cx="3312368"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1</a:t>
            </a:r>
            <a:r>
              <a:rPr lang="zh-CN" altLang="en-US" sz="3200" b="1" dirty="0" smtClean="0">
                <a:solidFill>
                  <a:srgbClr val="7030A0"/>
                </a:solidFill>
                <a:latin typeface="宋体" pitchFamily="2" charset="-122"/>
                <a:ea typeface="宋体" pitchFamily="2" charset="-122"/>
              </a:rPr>
              <a:t>、沿革与现状</a:t>
            </a:r>
            <a:endParaRPr lang="zh-CN" altLang="en-US" sz="3200" b="1" dirty="0">
              <a:solidFill>
                <a:srgbClr val="7030A0"/>
              </a:solidFill>
              <a:latin typeface="宋体" pitchFamily="2" charset="-122"/>
              <a:ea typeface="宋体" pitchFamily="2" charset="-122"/>
            </a:endParaRPr>
          </a:p>
        </p:txBody>
      </p:sp>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625252"/>
            <a:ext cx="6768752" cy="369332"/>
          </a:xfrm>
          <a:prstGeom prst="rect">
            <a:avLst/>
          </a:prstGeom>
          <a:noFill/>
        </p:spPr>
        <p:txBody>
          <a:bodyPr wrap="square" rtlCol="0">
            <a:spAutoFit/>
          </a:bodyPr>
          <a:lstStyle/>
          <a:p>
            <a:r>
              <a:rPr lang="zh-CN" altLang="en-US" b="1" dirty="0">
                <a:solidFill>
                  <a:srgbClr val="FF9900"/>
                </a:solidFill>
                <a:latin typeface="宋体" pitchFamily="2" charset="-122"/>
                <a:ea typeface="宋体" pitchFamily="2" charset="-122"/>
              </a:rPr>
              <a:t>可以飞起来的火车</a:t>
            </a:r>
            <a:r>
              <a:rPr lang="en-US" altLang="zh-CN" b="1" dirty="0">
                <a:solidFill>
                  <a:srgbClr val="FF9900"/>
                </a:solidFill>
                <a:latin typeface="宋体" pitchFamily="2" charset="-122"/>
                <a:ea typeface="宋体" pitchFamily="2" charset="-122"/>
              </a:rPr>
              <a:t>——</a:t>
            </a:r>
            <a:r>
              <a:rPr lang="zh-CN" altLang="en-US" b="1" dirty="0">
                <a:solidFill>
                  <a:srgbClr val="FF9900"/>
                </a:solidFill>
                <a:latin typeface="宋体" pitchFamily="2" charset="-122"/>
                <a:ea typeface="宋体" pitchFamily="2" charset="-122"/>
              </a:rPr>
              <a:t>磁悬浮列车</a:t>
            </a:r>
          </a:p>
        </p:txBody>
      </p:sp>
      <p:pic>
        <p:nvPicPr>
          <p:cNvPr id="126978" name="Picture 2"/>
          <p:cNvPicPr>
            <a:picLocks noChangeAspect="1" noChangeArrowheads="1"/>
          </p:cNvPicPr>
          <p:nvPr/>
        </p:nvPicPr>
        <p:blipFill>
          <a:blip r:embed="rId2" cstate="print"/>
          <a:srcRect/>
          <a:stretch>
            <a:fillRect/>
          </a:stretch>
        </p:blipFill>
        <p:spPr bwMode="auto">
          <a:xfrm>
            <a:off x="5868144" y="1129308"/>
            <a:ext cx="2439919" cy="3603675"/>
          </a:xfrm>
          <a:prstGeom prst="rect">
            <a:avLst/>
          </a:prstGeom>
          <a:noFill/>
          <a:ln w="9525">
            <a:noFill/>
            <a:miter lim="800000"/>
            <a:headEnd/>
            <a:tailEnd/>
          </a:ln>
        </p:spPr>
      </p:pic>
      <p:pic>
        <p:nvPicPr>
          <p:cNvPr id="126979" name="Picture 3"/>
          <p:cNvPicPr>
            <a:picLocks noChangeAspect="1" noChangeArrowheads="1"/>
          </p:cNvPicPr>
          <p:nvPr/>
        </p:nvPicPr>
        <p:blipFill>
          <a:blip r:embed="rId3" cstate="print"/>
          <a:srcRect/>
          <a:stretch>
            <a:fillRect/>
          </a:stretch>
        </p:blipFill>
        <p:spPr bwMode="auto">
          <a:xfrm>
            <a:off x="1187624" y="1345332"/>
            <a:ext cx="3816423" cy="2117321"/>
          </a:xfrm>
          <a:prstGeom prst="rect">
            <a:avLst/>
          </a:prstGeom>
          <a:noFill/>
          <a:ln w="9525">
            <a:noFill/>
            <a:miter lim="800000"/>
            <a:headEnd/>
            <a:tailEnd/>
          </a:ln>
        </p:spPr>
      </p:pic>
      <p:sp>
        <p:nvSpPr>
          <p:cNvPr id="6" name="TextBox 5"/>
          <p:cNvSpPr txBox="1"/>
          <p:nvPr/>
        </p:nvSpPr>
        <p:spPr>
          <a:xfrm>
            <a:off x="899592" y="3746564"/>
            <a:ext cx="4320480" cy="1631216"/>
          </a:xfrm>
          <a:prstGeom prst="rect">
            <a:avLst/>
          </a:prstGeom>
          <a:noFill/>
        </p:spPr>
        <p:txBody>
          <a:bodyPr wrap="square" rtlCol="0">
            <a:spAutoFit/>
          </a:bodyPr>
          <a:lstStyle/>
          <a:p>
            <a:pPr indent="457200"/>
            <a:r>
              <a:rPr lang="zh-CN" altLang="en-US" sz="2000" dirty="0">
                <a:latin typeface="宋体" pitchFamily="2" charset="-122"/>
                <a:ea typeface="宋体" pitchFamily="2" charset="-122"/>
              </a:rPr>
              <a:t>磁悬浮列车从严格意义上说，是介于火车和飞机之间的一种特别的运输工具。它是依靠磁体的吸引力或排斥力浮在轨道上运行的列车，因此，人们习惯把它纳入路上有轨交通系统。</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47664" y="1456481"/>
            <a:ext cx="2520280" cy="731520"/>
          </a:xfrm>
          <a:prstGeom prst="rect">
            <a:avLst/>
          </a:prstGeom>
        </p:spPr>
        <p:txBody>
          <a:bodyPr wrap="square">
            <a:spAutoFit/>
          </a:bodyPr>
          <a:lstStyle/>
          <a:p>
            <a:pPr>
              <a:lnSpc>
                <a:spcPct val="150000"/>
              </a:lnSpc>
            </a:pPr>
            <a:endParaRPr lang="en-US" altLang="zh-CN" sz="1400" dirty="0">
              <a:latin typeface="+mn-ea"/>
            </a:endParaRPr>
          </a:p>
          <a:p>
            <a:pPr>
              <a:lnSpc>
                <a:spcPct val="150000"/>
              </a:lnSpc>
            </a:pPr>
            <a:endParaRPr lang="en-US" altLang="zh-CN" sz="1400" dirty="0">
              <a:latin typeface="+mn-ea"/>
            </a:endParaRPr>
          </a:p>
        </p:txBody>
      </p:sp>
      <p:pic>
        <p:nvPicPr>
          <p:cNvPr id="106498" name="Picture 2"/>
          <p:cNvPicPr>
            <a:picLocks noChangeAspect="1" noChangeArrowheads="1"/>
          </p:cNvPicPr>
          <p:nvPr/>
        </p:nvPicPr>
        <p:blipFill>
          <a:blip r:embed="rId2" cstate="print"/>
          <a:srcRect/>
          <a:stretch>
            <a:fillRect/>
          </a:stretch>
        </p:blipFill>
        <p:spPr bwMode="auto">
          <a:xfrm>
            <a:off x="5724128" y="1201316"/>
            <a:ext cx="2355667" cy="3539480"/>
          </a:xfrm>
          <a:prstGeom prst="rect">
            <a:avLst/>
          </a:prstGeom>
          <a:noFill/>
          <a:ln w="9525">
            <a:noFill/>
            <a:miter lim="800000"/>
            <a:headEnd/>
            <a:tailEnd/>
          </a:ln>
        </p:spPr>
      </p:pic>
      <p:sp>
        <p:nvSpPr>
          <p:cNvPr id="25" name="TextBox 24"/>
          <p:cNvSpPr txBox="1"/>
          <p:nvPr/>
        </p:nvSpPr>
        <p:spPr>
          <a:xfrm>
            <a:off x="755576" y="1273324"/>
            <a:ext cx="4464496" cy="943528"/>
          </a:xfrm>
          <a:prstGeom prst="rect">
            <a:avLst/>
          </a:prstGeom>
          <a:noFill/>
        </p:spPr>
        <p:txBody>
          <a:bodyPr wrap="square" rtlCol="0">
            <a:spAutoFit/>
          </a:bodyPr>
          <a:lstStyle/>
          <a:p>
            <a:pPr indent="457200">
              <a:lnSpc>
                <a:spcPct val="150000"/>
              </a:lnSpc>
            </a:pPr>
            <a:r>
              <a:rPr lang="zh-CN" altLang="en-US" sz="2000" b="1" dirty="0">
                <a:solidFill>
                  <a:srgbClr val="FF9900"/>
                </a:solidFill>
                <a:latin typeface="宋体" pitchFamily="2" charset="-122"/>
                <a:ea typeface="宋体" pitchFamily="2" charset="-122"/>
              </a:rPr>
              <a:t>世界上第一条高速铁路是</a:t>
            </a:r>
            <a:r>
              <a:rPr lang="en-US" altLang="zh-CN" sz="2000" b="1" dirty="0">
                <a:solidFill>
                  <a:srgbClr val="FF9900"/>
                </a:solidFill>
                <a:latin typeface="宋体" pitchFamily="2" charset="-122"/>
                <a:ea typeface="宋体" pitchFamily="2" charset="-122"/>
              </a:rPr>
              <a:t>1964</a:t>
            </a:r>
            <a:r>
              <a:rPr lang="zh-CN" altLang="en-US" sz="2000" b="1" dirty="0">
                <a:solidFill>
                  <a:srgbClr val="FF9900"/>
                </a:solidFill>
                <a:latin typeface="宋体" pitchFamily="2" charset="-122"/>
                <a:ea typeface="宋体" pitchFamily="2" charset="-122"/>
              </a:rPr>
              <a:t>年建成的日本新干线铁路，时速</a:t>
            </a:r>
            <a:r>
              <a:rPr lang="en-US" altLang="zh-CN" sz="2000" b="1" dirty="0">
                <a:solidFill>
                  <a:srgbClr val="FF9900"/>
                </a:solidFill>
                <a:latin typeface="宋体" pitchFamily="2" charset="-122"/>
                <a:ea typeface="宋体" pitchFamily="2" charset="-122"/>
              </a:rPr>
              <a:t>210Km/h</a:t>
            </a:r>
            <a:endParaRPr lang="zh-CN" altLang="en-US" sz="2000" b="1" dirty="0">
              <a:solidFill>
                <a:srgbClr val="FF9900"/>
              </a:solidFill>
              <a:latin typeface="宋体" pitchFamily="2" charset="-122"/>
              <a:ea typeface="宋体" pitchFamily="2" charset="-122"/>
            </a:endParaRPr>
          </a:p>
        </p:txBody>
      </p:sp>
      <p:sp>
        <p:nvSpPr>
          <p:cNvPr id="28" name="TextBox 27"/>
          <p:cNvSpPr txBox="1"/>
          <p:nvPr/>
        </p:nvSpPr>
        <p:spPr>
          <a:xfrm>
            <a:off x="755576" y="2353444"/>
            <a:ext cx="4608512" cy="2328523"/>
          </a:xfrm>
          <a:prstGeom prst="rect">
            <a:avLst/>
          </a:prstGeom>
          <a:noFill/>
        </p:spPr>
        <p:txBody>
          <a:bodyPr wrap="square" rtlCol="0">
            <a:spAutoFit/>
          </a:bodyPr>
          <a:lstStyle/>
          <a:p>
            <a:pPr indent="457200">
              <a:lnSpc>
                <a:spcPct val="150000"/>
              </a:lnSpc>
            </a:pPr>
            <a:r>
              <a:rPr lang="zh-CN" altLang="en-US" sz="2000" dirty="0">
                <a:latin typeface="宋体" pitchFamily="2" charset="-122"/>
                <a:ea typeface="宋体" pitchFamily="2" charset="-122"/>
              </a:rPr>
              <a:t>我国</a:t>
            </a:r>
            <a:r>
              <a:rPr lang="zh-CN" altLang="en-US" sz="2000" b="1" dirty="0">
                <a:solidFill>
                  <a:srgbClr val="FF0000"/>
                </a:solidFill>
                <a:latin typeface="宋体" pitchFamily="2" charset="-122"/>
                <a:ea typeface="宋体" pitchFamily="2" charset="-122"/>
              </a:rPr>
              <a:t>京沪高速铁路</a:t>
            </a:r>
            <a:r>
              <a:rPr lang="zh-CN" altLang="en-US" sz="2000" dirty="0">
                <a:latin typeface="宋体" pitchFamily="2" charset="-122"/>
                <a:ea typeface="宋体" pitchFamily="2" charset="-122"/>
              </a:rPr>
              <a:t>于</a:t>
            </a:r>
            <a:r>
              <a:rPr lang="en-US" altLang="zh-CN" sz="2000" dirty="0">
                <a:latin typeface="宋体" pitchFamily="2" charset="-122"/>
                <a:ea typeface="宋体" pitchFamily="2" charset="-122"/>
              </a:rPr>
              <a:t>2008</a:t>
            </a:r>
            <a:r>
              <a:rPr lang="zh-CN" altLang="en-US" sz="2000" dirty="0">
                <a:latin typeface="宋体" pitchFamily="2" charset="-122"/>
                <a:ea typeface="宋体" pitchFamily="2" charset="-122"/>
              </a:rPr>
              <a:t>年</a:t>
            </a:r>
            <a:r>
              <a:rPr lang="en-US" altLang="zh-CN" sz="2000" dirty="0">
                <a:latin typeface="宋体" pitchFamily="2" charset="-122"/>
                <a:ea typeface="宋体" pitchFamily="2" charset="-122"/>
              </a:rPr>
              <a:t>1</a:t>
            </a:r>
            <a:r>
              <a:rPr lang="zh-CN" altLang="en-US" sz="2000" dirty="0">
                <a:latin typeface="宋体" pitchFamily="2" charset="-122"/>
                <a:ea typeface="宋体" pitchFamily="2" charset="-122"/>
              </a:rPr>
              <a:t>月</a:t>
            </a:r>
            <a:r>
              <a:rPr lang="en-US" altLang="zh-CN" sz="2000" dirty="0">
                <a:latin typeface="宋体" pitchFamily="2" charset="-122"/>
                <a:ea typeface="宋体" pitchFamily="2" charset="-122"/>
              </a:rPr>
              <a:t>18</a:t>
            </a:r>
            <a:r>
              <a:rPr lang="zh-CN" altLang="en-US" sz="2000" dirty="0">
                <a:latin typeface="宋体" pitchFamily="2" charset="-122"/>
                <a:ea typeface="宋体" pitchFamily="2" charset="-122"/>
              </a:rPr>
              <a:t>日在北京举行动工仪式，并确定全线建设总工期约</a:t>
            </a:r>
            <a:r>
              <a:rPr lang="en-US" altLang="zh-CN" sz="2000" dirty="0">
                <a:latin typeface="宋体" pitchFamily="2" charset="-122"/>
                <a:ea typeface="宋体" pitchFamily="2" charset="-122"/>
              </a:rPr>
              <a:t>5</a:t>
            </a:r>
            <a:r>
              <a:rPr lang="zh-CN" altLang="en-US" sz="2000" dirty="0">
                <a:latin typeface="宋体" pitchFamily="2" charset="-122"/>
                <a:ea typeface="宋体" pitchFamily="2" charset="-122"/>
              </a:rPr>
              <a:t>年，总投资</a:t>
            </a:r>
            <a:r>
              <a:rPr lang="en-US" altLang="zh-CN" sz="2000" dirty="0">
                <a:latin typeface="宋体" pitchFamily="2" charset="-122"/>
                <a:ea typeface="宋体" pitchFamily="2" charset="-122"/>
              </a:rPr>
              <a:t>2200</a:t>
            </a:r>
            <a:r>
              <a:rPr lang="zh-CN" altLang="en-US" sz="2000" dirty="0">
                <a:latin typeface="宋体" pitchFamily="2" charset="-122"/>
                <a:ea typeface="宋体" pitchFamily="2" charset="-122"/>
              </a:rPr>
              <a:t>亿元，正线全长月</a:t>
            </a:r>
            <a:r>
              <a:rPr lang="en-US" altLang="zh-CN" sz="2000" dirty="0">
                <a:latin typeface="宋体" pitchFamily="2" charset="-122"/>
                <a:ea typeface="宋体" pitchFamily="2" charset="-122"/>
              </a:rPr>
              <a:t>1318Km</a:t>
            </a:r>
            <a:r>
              <a:rPr lang="zh-CN" altLang="en-US" sz="2000" dirty="0">
                <a:latin typeface="宋体" pitchFamily="2" charset="-122"/>
                <a:ea typeface="宋体" pitchFamily="2" charset="-122"/>
              </a:rPr>
              <a:t>，设计最高运行时速</a:t>
            </a:r>
            <a:r>
              <a:rPr lang="en-US" altLang="zh-CN" sz="2000" dirty="0">
                <a:latin typeface="宋体" pitchFamily="2" charset="-122"/>
                <a:ea typeface="宋体" pitchFamily="2" charset="-122"/>
              </a:rPr>
              <a:t>380Km</a:t>
            </a:r>
            <a:r>
              <a:rPr lang="zh-CN" altLang="en-US" sz="2000" dirty="0">
                <a:latin typeface="宋体" pitchFamily="2" charset="-122"/>
                <a:ea typeface="宋体" pitchFamily="2" charset="-122"/>
              </a:rPr>
              <a:t>。</a:t>
            </a:r>
          </a:p>
        </p:txBody>
      </p:sp>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a:extLst>
              <a:ext uri="{FF2B5EF4-FFF2-40B4-BE49-F238E27FC236}">
                <a16:creationId xmlns="" xmlns:a16="http://schemas.microsoft.com/office/drawing/2014/main" id="{3BF53AD2-48C9-49A6-90CE-282DCE0B37DA}"/>
              </a:ext>
            </a:extLst>
          </p:cNvPr>
          <p:cNvSpPr txBox="1"/>
          <p:nvPr/>
        </p:nvSpPr>
        <p:spPr>
          <a:xfrm>
            <a:off x="467544" y="769268"/>
            <a:ext cx="4590256" cy="461665"/>
          </a:xfrm>
          <a:prstGeom prst="rect">
            <a:avLst/>
          </a:prstGeom>
          <a:noFill/>
        </p:spPr>
        <p:txBody>
          <a:bodyPr wrap="square" rtlCol="0">
            <a:spAutoFit/>
          </a:bodyPr>
          <a:lstStyle/>
          <a:p>
            <a:r>
              <a:rPr lang="zh-CN" altLang="en-US" sz="2400" b="1" dirty="0">
                <a:solidFill>
                  <a:srgbClr val="00B050"/>
                </a:solidFill>
                <a:latin typeface="华文新魏" panose="02010800040101010101" pitchFamily="2" charset="-122"/>
                <a:ea typeface="华文新魏" panose="02010800040101010101" pitchFamily="2" charset="-122"/>
              </a:rPr>
              <a:t>磁悬浮列车的优越性</a:t>
            </a:r>
          </a:p>
        </p:txBody>
      </p:sp>
      <p:sp>
        <p:nvSpPr>
          <p:cNvPr id="2" name="矩形 1">
            <a:extLst>
              <a:ext uri="{FF2B5EF4-FFF2-40B4-BE49-F238E27FC236}">
                <a16:creationId xmlns="" xmlns:a16="http://schemas.microsoft.com/office/drawing/2014/main" id="{2AA99F15-309C-4BBD-82EF-C7BB00505101}"/>
              </a:ext>
            </a:extLst>
          </p:cNvPr>
          <p:cNvSpPr/>
          <p:nvPr/>
        </p:nvSpPr>
        <p:spPr>
          <a:xfrm>
            <a:off x="3563888" y="1633364"/>
            <a:ext cx="4572000" cy="2862322"/>
          </a:xfrm>
          <a:prstGeom prst="rect">
            <a:avLst/>
          </a:prstGeom>
        </p:spPr>
        <p:txBody>
          <a:bodyPr>
            <a:spAutoFit/>
          </a:bodyPr>
          <a:lstStyle/>
          <a:p>
            <a:pPr indent="304800" algn="just">
              <a:lnSpc>
                <a:spcPct val="150000"/>
              </a:lnSpc>
              <a:spcAft>
                <a:spcPts val="0"/>
              </a:spcAft>
            </a:pPr>
            <a:r>
              <a:rPr lang="en-US" altLang="zh-CN" sz="2400" kern="100" dirty="0">
                <a:latin typeface="宋体" pitchFamily="2" charset="-122"/>
                <a:ea typeface="宋体" pitchFamily="2" charset="-122"/>
                <a:cs typeface="Times New Roman" panose="02020603050405020304" pitchFamily="18" charset="0"/>
              </a:rPr>
              <a:t>1</a:t>
            </a:r>
            <a:r>
              <a:rPr lang="zh-CN" altLang="en-US" sz="2400" kern="100" dirty="0">
                <a:latin typeface="宋体" pitchFamily="2" charset="-122"/>
                <a:ea typeface="宋体" pitchFamily="2" charset="-122"/>
                <a:cs typeface="Times New Roman" panose="02020603050405020304" pitchFamily="18" charset="0"/>
              </a:rPr>
              <a:t>）高速</a:t>
            </a:r>
            <a:r>
              <a:rPr lang="zh-CN" altLang="en-US" sz="2400" kern="100" dirty="0" smtClean="0">
                <a:latin typeface="宋体" pitchFamily="2" charset="-122"/>
                <a:ea typeface="宋体" pitchFamily="2" charset="-122"/>
                <a:cs typeface="Times New Roman" panose="02020603050405020304" pitchFamily="18" charset="0"/>
              </a:rPr>
              <a:t>度</a:t>
            </a:r>
            <a:endParaRPr lang="en-US" altLang="zh-CN" sz="2400" kern="100" dirty="0">
              <a:latin typeface="宋体" pitchFamily="2" charset="-122"/>
              <a:ea typeface="宋体" pitchFamily="2" charset="-122"/>
              <a:cs typeface="Times New Roman" panose="02020603050405020304" pitchFamily="18" charset="0"/>
            </a:endParaRPr>
          </a:p>
          <a:p>
            <a:pPr indent="304800" algn="just">
              <a:lnSpc>
                <a:spcPct val="150000"/>
              </a:lnSpc>
              <a:spcAft>
                <a:spcPts val="0"/>
              </a:spcAft>
            </a:pPr>
            <a:r>
              <a:rPr lang="en-US" altLang="zh-CN" sz="2400" kern="100" dirty="0">
                <a:latin typeface="宋体" pitchFamily="2" charset="-122"/>
                <a:ea typeface="宋体" pitchFamily="2" charset="-122"/>
                <a:cs typeface="Times New Roman" panose="02020603050405020304" pitchFamily="18" charset="0"/>
              </a:rPr>
              <a:t>2</a:t>
            </a:r>
            <a:r>
              <a:rPr lang="zh-CN" altLang="en-US" sz="2400" kern="100" dirty="0">
                <a:latin typeface="宋体" pitchFamily="2" charset="-122"/>
                <a:ea typeface="宋体" pitchFamily="2" charset="-122"/>
                <a:cs typeface="Times New Roman" panose="02020603050405020304" pitchFamily="18" charset="0"/>
              </a:rPr>
              <a:t>）低震动、低噪</a:t>
            </a:r>
            <a:r>
              <a:rPr lang="zh-CN" altLang="en-US" sz="2400" kern="100" dirty="0" smtClean="0">
                <a:latin typeface="宋体" pitchFamily="2" charset="-122"/>
                <a:ea typeface="宋体" pitchFamily="2" charset="-122"/>
                <a:cs typeface="Times New Roman" panose="02020603050405020304" pitchFamily="18" charset="0"/>
              </a:rPr>
              <a:t>声</a:t>
            </a:r>
            <a:r>
              <a:rPr lang="zh-CN" altLang="zh-CN" sz="2400" kern="100" dirty="0" smtClean="0">
                <a:latin typeface="宋体" pitchFamily="2" charset="-122"/>
                <a:ea typeface="宋体" pitchFamily="2" charset="-122"/>
                <a:cs typeface="Times New Roman" panose="02020603050405020304" pitchFamily="18" charset="0"/>
              </a:rPr>
              <a:t> </a:t>
            </a:r>
            <a:endParaRPr lang="zh-CN" altLang="zh-CN" sz="2400" kern="100" dirty="0">
              <a:latin typeface="宋体" pitchFamily="2" charset="-122"/>
              <a:ea typeface="宋体" pitchFamily="2" charset="-122"/>
              <a:cs typeface="Times New Roman" panose="02020603050405020304" pitchFamily="18" charset="0"/>
            </a:endParaRPr>
          </a:p>
          <a:p>
            <a:pPr indent="304800" algn="just">
              <a:lnSpc>
                <a:spcPct val="150000"/>
              </a:lnSpc>
              <a:spcAft>
                <a:spcPts val="0"/>
              </a:spcAft>
            </a:pPr>
            <a:r>
              <a:rPr lang="en-US" altLang="zh-CN" sz="2400" kern="100" dirty="0">
                <a:latin typeface="宋体" pitchFamily="2" charset="-122"/>
                <a:ea typeface="宋体" pitchFamily="2" charset="-122"/>
                <a:cs typeface="Times New Roman" panose="02020603050405020304" pitchFamily="18" charset="0"/>
              </a:rPr>
              <a:t>3</a:t>
            </a:r>
            <a:r>
              <a:rPr lang="zh-CN" altLang="en-US" sz="2400" kern="100" dirty="0">
                <a:latin typeface="宋体" pitchFamily="2" charset="-122"/>
                <a:ea typeface="宋体" pitchFamily="2" charset="-122"/>
                <a:cs typeface="Times New Roman" panose="02020603050405020304" pitchFamily="18" charset="0"/>
              </a:rPr>
              <a:t>）少维</a:t>
            </a:r>
            <a:r>
              <a:rPr lang="zh-CN" altLang="en-US" sz="2400" kern="100" dirty="0" smtClean="0">
                <a:latin typeface="宋体" pitchFamily="2" charset="-122"/>
                <a:ea typeface="宋体" pitchFamily="2" charset="-122"/>
                <a:cs typeface="Times New Roman" panose="02020603050405020304" pitchFamily="18" charset="0"/>
              </a:rPr>
              <a:t>修</a:t>
            </a:r>
            <a:endParaRPr lang="en-US" altLang="zh-CN" sz="2400" kern="100" dirty="0">
              <a:latin typeface="宋体" pitchFamily="2" charset="-122"/>
              <a:ea typeface="宋体" pitchFamily="2" charset="-122"/>
              <a:cs typeface="Times New Roman" panose="02020603050405020304" pitchFamily="18" charset="0"/>
            </a:endParaRPr>
          </a:p>
          <a:p>
            <a:pPr indent="304800" algn="just">
              <a:lnSpc>
                <a:spcPct val="150000"/>
              </a:lnSpc>
              <a:spcAft>
                <a:spcPts val="0"/>
              </a:spcAft>
            </a:pPr>
            <a:r>
              <a:rPr lang="en-US" altLang="zh-CN" sz="2400" kern="100" dirty="0">
                <a:latin typeface="宋体" pitchFamily="2" charset="-122"/>
                <a:ea typeface="宋体" pitchFamily="2" charset="-122"/>
                <a:cs typeface="Times New Roman" panose="02020603050405020304" pitchFamily="18" charset="0"/>
              </a:rPr>
              <a:t>4</a:t>
            </a:r>
            <a:r>
              <a:rPr lang="zh-CN" altLang="en-US" sz="2400" kern="100" dirty="0">
                <a:latin typeface="宋体" pitchFamily="2" charset="-122"/>
                <a:ea typeface="宋体" pitchFamily="2" charset="-122"/>
                <a:cs typeface="Times New Roman" panose="02020603050405020304" pitchFamily="18" charset="0"/>
              </a:rPr>
              <a:t>）安全可</a:t>
            </a:r>
            <a:r>
              <a:rPr lang="zh-CN" altLang="en-US" sz="2400" kern="100" dirty="0" smtClean="0">
                <a:latin typeface="宋体" pitchFamily="2" charset="-122"/>
                <a:ea typeface="宋体" pitchFamily="2" charset="-122"/>
                <a:cs typeface="Times New Roman" panose="02020603050405020304" pitchFamily="18" charset="0"/>
              </a:rPr>
              <a:t>靠</a:t>
            </a:r>
            <a:endParaRPr lang="en-US" altLang="zh-CN" sz="2400" kern="100" dirty="0">
              <a:latin typeface="宋体" pitchFamily="2" charset="-122"/>
              <a:ea typeface="宋体" pitchFamily="2" charset="-122"/>
              <a:cs typeface="Times New Roman" panose="02020603050405020304" pitchFamily="18" charset="0"/>
            </a:endParaRPr>
          </a:p>
          <a:p>
            <a:pPr indent="304800" algn="just">
              <a:lnSpc>
                <a:spcPct val="150000"/>
              </a:lnSpc>
              <a:spcAft>
                <a:spcPts val="0"/>
              </a:spcAft>
            </a:pPr>
            <a:r>
              <a:rPr lang="en-US" altLang="zh-CN" sz="2400" kern="100" dirty="0">
                <a:latin typeface="宋体" pitchFamily="2" charset="-122"/>
                <a:ea typeface="宋体" pitchFamily="2" charset="-122"/>
                <a:cs typeface="Times New Roman" panose="02020603050405020304" pitchFamily="18" charset="0"/>
              </a:rPr>
              <a:t>5</a:t>
            </a:r>
            <a:r>
              <a:rPr lang="zh-CN" altLang="en-US" sz="2400" kern="100" dirty="0">
                <a:latin typeface="宋体" pitchFamily="2" charset="-122"/>
                <a:ea typeface="宋体" pitchFamily="2" charset="-122"/>
                <a:cs typeface="Times New Roman" panose="02020603050405020304" pitchFamily="18" charset="0"/>
              </a:rPr>
              <a:t>）无污染</a:t>
            </a:r>
            <a:r>
              <a:rPr lang="en-US" altLang="zh-CN" sz="2400" kern="100" dirty="0">
                <a:latin typeface="宋体" pitchFamily="2" charset="-122"/>
                <a:ea typeface="宋体" pitchFamily="2" charset="-122"/>
                <a:cs typeface="Times New Roman" panose="02020603050405020304" pitchFamily="18" charset="0"/>
              </a:rPr>
              <a:t>        </a:t>
            </a:r>
            <a:endParaRPr lang="zh-CN" altLang="zh-CN" sz="2400" kern="100" dirty="0">
              <a:effectLst/>
              <a:latin typeface="宋体" pitchFamily="2" charset="-122"/>
              <a:ea typeface="宋体" pitchFamily="2" charset="-122"/>
              <a:cs typeface="Times New Roman" panose="02020603050405020304" pitchFamily="18" charset="0"/>
            </a:endParaRPr>
          </a:p>
        </p:txBody>
      </p:sp>
      <p:pic>
        <p:nvPicPr>
          <p:cNvPr id="13" name="图片 12" descr="图片包含 笔记本电脑, 事情&#10;&#10;已生成高可信度的说明">
            <a:extLst>
              <a:ext uri="{FF2B5EF4-FFF2-40B4-BE49-F238E27FC236}">
                <a16:creationId xmlns="" xmlns:a16="http://schemas.microsoft.com/office/drawing/2014/main" id="{4EBFE07D-21B6-4FD9-8B2A-2940F277C5DA}"/>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20522433">
            <a:off x="740680" y="2346408"/>
            <a:ext cx="2080719" cy="1633364"/>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a:extLst>
              <a:ext uri="{FF2B5EF4-FFF2-40B4-BE49-F238E27FC236}">
                <a16:creationId xmlns="" xmlns:a16="http://schemas.microsoft.com/office/drawing/2014/main" id="{3BF53AD2-48C9-49A6-90CE-282DCE0B37DA}"/>
              </a:ext>
            </a:extLst>
          </p:cNvPr>
          <p:cNvSpPr txBox="1"/>
          <p:nvPr/>
        </p:nvSpPr>
        <p:spPr>
          <a:xfrm>
            <a:off x="467544" y="769268"/>
            <a:ext cx="4590256" cy="1200329"/>
          </a:xfrm>
          <a:prstGeom prst="rect">
            <a:avLst/>
          </a:prstGeom>
          <a:noFill/>
        </p:spPr>
        <p:txBody>
          <a:bodyPr wrap="square" rtlCol="0">
            <a:spAutoFit/>
          </a:bodyPr>
          <a:lstStyle/>
          <a:p>
            <a:r>
              <a:rPr lang="zh-CN" altLang="en-US" sz="2400" b="1" dirty="0">
                <a:latin typeface="华文新魏" panose="02010800040101010101" pitchFamily="2" charset="-122"/>
                <a:ea typeface="华文新魏" panose="02010800040101010101" pitchFamily="2" charset="-122"/>
              </a:rPr>
              <a:t>京沪高铁</a:t>
            </a:r>
            <a:r>
              <a:rPr lang="zh-CN" altLang="en-US" sz="2400" b="1" dirty="0">
                <a:solidFill>
                  <a:srgbClr val="00B050"/>
                </a:solidFill>
                <a:latin typeface="华文新魏" panose="02010800040101010101" pitchFamily="2" charset="-122"/>
                <a:ea typeface="华文新魏" panose="02010800040101010101" pitchFamily="2" charset="-122"/>
              </a:rPr>
              <a:t>弃用磁悬浮</a:t>
            </a:r>
            <a:endParaRPr lang="en-US" altLang="zh-CN" sz="2400" b="1" dirty="0">
              <a:solidFill>
                <a:srgbClr val="00B050"/>
              </a:solidFill>
              <a:latin typeface="华文新魏" panose="02010800040101010101" pitchFamily="2" charset="-122"/>
              <a:ea typeface="华文新魏" panose="02010800040101010101" pitchFamily="2" charset="-122"/>
            </a:endParaRPr>
          </a:p>
          <a:p>
            <a:r>
              <a:rPr lang="en-US" altLang="zh-CN" sz="2400" b="1" dirty="0">
                <a:solidFill>
                  <a:srgbClr val="00B050"/>
                </a:solidFill>
                <a:latin typeface="华文新魏" panose="02010800040101010101" pitchFamily="2" charset="-122"/>
                <a:ea typeface="华文新魏" panose="02010800040101010101" pitchFamily="2" charset="-122"/>
              </a:rPr>
              <a:t>               </a:t>
            </a:r>
          </a:p>
          <a:p>
            <a:r>
              <a:rPr lang="zh-CN" altLang="en-US" sz="2400" b="1" dirty="0" smtClean="0">
                <a:solidFill>
                  <a:srgbClr val="FF0000"/>
                </a:solidFill>
                <a:latin typeface="华文新魏" panose="02010800040101010101" pitchFamily="2" charset="-122"/>
                <a:ea typeface="华文新魏" panose="02010800040101010101" pitchFamily="2" charset="-122"/>
              </a:rPr>
              <a:t>         采</a:t>
            </a:r>
            <a:r>
              <a:rPr lang="zh-CN" altLang="en-US" sz="2400" b="1" dirty="0">
                <a:solidFill>
                  <a:srgbClr val="FF0000"/>
                </a:solidFill>
                <a:latin typeface="华文新魏" panose="02010800040101010101" pitchFamily="2" charset="-122"/>
                <a:ea typeface="华文新魏" panose="02010800040101010101" pitchFamily="2" charset="-122"/>
              </a:rPr>
              <a:t>用轮轨技术</a:t>
            </a:r>
            <a:r>
              <a:rPr lang="zh-CN" altLang="en-US" sz="2400" b="1" dirty="0">
                <a:latin typeface="华文新魏" panose="02010800040101010101" pitchFamily="2" charset="-122"/>
                <a:ea typeface="华文新魏" panose="02010800040101010101" pitchFamily="2" charset="-122"/>
              </a:rPr>
              <a:t>原因：</a:t>
            </a:r>
          </a:p>
        </p:txBody>
      </p:sp>
      <p:sp>
        <p:nvSpPr>
          <p:cNvPr id="2" name="矩形 1">
            <a:extLst>
              <a:ext uri="{FF2B5EF4-FFF2-40B4-BE49-F238E27FC236}">
                <a16:creationId xmlns="" xmlns:a16="http://schemas.microsoft.com/office/drawing/2014/main" id="{2AA99F15-309C-4BBD-82EF-C7BB00505101}"/>
              </a:ext>
            </a:extLst>
          </p:cNvPr>
          <p:cNvSpPr/>
          <p:nvPr/>
        </p:nvSpPr>
        <p:spPr>
          <a:xfrm>
            <a:off x="3312368" y="2353444"/>
            <a:ext cx="4572000" cy="2677656"/>
          </a:xfrm>
          <a:prstGeom prst="rect">
            <a:avLst/>
          </a:prstGeom>
        </p:spPr>
        <p:txBody>
          <a:bodyPr wrap="square">
            <a:spAutoFit/>
          </a:bodyPr>
          <a:lstStyle/>
          <a:p>
            <a:pPr indent="304800" algn="just">
              <a:spcAft>
                <a:spcPts val="0"/>
              </a:spcAft>
            </a:pPr>
            <a:r>
              <a:rPr lang="en-US" altLang="zh-CN" sz="2400" kern="100" dirty="0">
                <a:latin typeface="Calibri" panose="020F0502020204030204" pitchFamily="34" charset="0"/>
                <a:ea typeface="宋体" panose="02010600030101010101" pitchFamily="2" charset="-122"/>
                <a:cs typeface="Times New Roman" panose="02020603050405020304" pitchFamily="18" charset="0"/>
              </a:rPr>
              <a:t>1</a:t>
            </a:r>
            <a:r>
              <a:rPr lang="zh-CN" altLang="en-US" sz="2400" kern="100" dirty="0">
                <a:latin typeface="Calibri" panose="020F0502020204030204" pitchFamily="34" charset="0"/>
                <a:ea typeface="宋体" panose="02010600030101010101" pitchFamily="2" charset="-122"/>
                <a:cs typeface="Times New Roman" panose="02020603050405020304" pitchFamily="18" charset="0"/>
              </a:rPr>
              <a:t>）国产化因素</a:t>
            </a:r>
            <a:endParaRPr lang="zh-CN" altLang="zh-CN" sz="2400" kern="100" dirty="0">
              <a:latin typeface="Calibri" panose="020F0502020204030204" pitchFamily="34" charset="0"/>
              <a:ea typeface="宋体" panose="02010600030101010101" pitchFamily="2" charset="-122"/>
              <a:cs typeface="Times New Roman" panose="02020603050405020304" pitchFamily="18" charset="0"/>
            </a:endParaRPr>
          </a:p>
          <a:p>
            <a:pPr indent="304800" algn="just">
              <a:spcAft>
                <a:spcPts val="0"/>
              </a:spcAft>
            </a:pPr>
            <a:endParaRPr lang="en-US" altLang="zh-CN" sz="2400" kern="100" dirty="0">
              <a:latin typeface="Calibri" panose="020F0502020204030204" pitchFamily="34" charset="0"/>
              <a:ea typeface="宋体" panose="02010600030101010101" pitchFamily="2" charset="-122"/>
              <a:cs typeface="Times New Roman" panose="02020603050405020304" pitchFamily="18" charset="0"/>
            </a:endParaRPr>
          </a:p>
          <a:p>
            <a:pPr indent="304800" algn="just">
              <a:spcAft>
                <a:spcPts val="0"/>
              </a:spcAft>
            </a:pPr>
            <a:r>
              <a:rPr lang="en-US" altLang="zh-CN" sz="2400" kern="100" dirty="0">
                <a:latin typeface="Calibri" panose="020F0502020204030204" pitchFamily="34" charset="0"/>
                <a:ea typeface="宋体" panose="02010600030101010101" pitchFamily="2" charset="-122"/>
                <a:cs typeface="Times New Roman" panose="02020603050405020304" pitchFamily="18" charset="0"/>
              </a:rPr>
              <a:t>2</a:t>
            </a:r>
            <a:r>
              <a:rPr lang="zh-CN" altLang="en-US" sz="2400" kern="100" dirty="0">
                <a:latin typeface="Calibri" panose="020F0502020204030204" pitchFamily="34" charset="0"/>
                <a:ea typeface="宋体" panose="02010600030101010101" pitchFamily="2" charset="-122"/>
                <a:cs typeface="Times New Roman" panose="02020603050405020304" pitchFamily="18" charset="0"/>
              </a:rPr>
              <a:t>）造价悬殊</a:t>
            </a:r>
            <a:endParaRPr lang="zh-CN" altLang="zh-CN" sz="2400" kern="100" dirty="0">
              <a:latin typeface="Calibri" panose="020F0502020204030204" pitchFamily="34" charset="0"/>
              <a:ea typeface="宋体" panose="02010600030101010101" pitchFamily="2" charset="-122"/>
              <a:cs typeface="Times New Roman" panose="02020603050405020304" pitchFamily="18" charset="0"/>
            </a:endParaRPr>
          </a:p>
          <a:p>
            <a:pPr indent="304800" algn="just">
              <a:spcAft>
                <a:spcPts val="0"/>
              </a:spcAft>
            </a:pPr>
            <a:r>
              <a:rPr lang="en-US" altLang="zh-CN" sz="2400" kern="100" dirty="0">
                <a:latin typeface="Calibri" panose="020F0502020204030204" pitchFamily="34" charset="0"/>
                <a:ea typeface="宋体" panose="02010600030101010101" pitchFamily="2" charset="-122"/>
                <a:cs typeface="Times New Roman" panose="02020603050405020304" pitchFamily="18" charset="0"/>
              </a:rPr>
              <a:t> </a:t>
            </a:r>
            <a:r>
              <a:rPr lang="zh-CN" altLang="zh-CN" sz="2400" kern="100" dirty="0">
                <a:latin typeface="Calibri" panose="020F0502020204030204" pitchFamily="34" charset="0"/>
                <a:ea typeface="宋体" panose="02010600030101010101" pitchFamily="2" charset="-122"/>
                <a:cs typeface="Times New Roman" panose="02020603050405020304" pitchFamily="18" charset="0"/>
              </a:rPr>
              <a:t> </a:t>
            </a:r>
          </a:p>
          <a:p>
            <a:pPr indent="304800" algn="just">
              <a:spcAft>
                <a:spcPts val="0"/>
              </a:spcAft>
            </a:pPr>
            <a:r>
              <a:rPr lang="en-US" altLang="zh-CN" sz="2400" kern="100" dirty="0">
                <a:latin typeface="Calibri" panose="020F0502020204030204" pitchFamily="34" charset="0"/>
                <a:ea typeface="宋体" panose="02010600030101010101" pitchFamily="2" charset="-122"/>
                <a:cs typeface="Times New Roman" panose="02020603050405020304" pitchFamily="18" charset="0"/>
              </a:rPr>
              <a:t>3</a:t>
            </a:r>
            <a:r>
              <a:rPr lang="zh-CN" altLang="en-US" sz="2400" kern="100" dirty="0">
                <a:latin typeface="Calibri" panose="020F0502020204030204" pitchFamily="34" charset="0"/>
                <a:ea typeface="宋体" panose="02010600030101010101" pitchFamily="2" charset="-122"/>
                <a:cs typeface="Times New Roman" panose="02020603050405020304" pitchFamily="18" charset="0"/>
              </a:rPr>
              <a:t>）与现有铁路网络兼容问</a:t>
            </a:r>
            <a:r>
              <a:rPr lang="zh-CN" altLang="en-US" sz="2400" kern="100" dirty="0" smtClean="0">
                <a:latin typeface="Calibri" panose="020F0502020204030204" pitchFamily="34" charset="0"/>
                <a:ea typeface="宋体" panose="02010600030101010101" pitchFamily="2" charset="-122"/>
                <a:cs typeface="Times New Roman" panose="02020603050405020304" pitchFamily="18" charset="0"/>
              </a:rPr>
              <a:t>题</a:t>
            </a:r>
            <a:endParaRPr lang="en-US" altLang="zh-CN" sz="2400" kern="100" dirty="0">
              <a:latin typeface="Calibri" panose="020F0502020204030204" pitchFamily="34" charset="0"/>
              <a:ea typeface="宋体" panose="02010600030101010101" pitchFamily="2" charset="-122"/>
              <a:cs typeface="Times New Roman" panose="02020603050405020304" pitchFamily="18" charset="0"/>
            </a:endParaRPr>
          </a:p>
          <a:p>
            <a:pPr indent="304800" algn="just">
              <a:spcAft>
                <a:spcPts val="0"/>
              </a:spcAft>
            </a:pPr>
            <a:endParaRPr lang="en-US" altLang="zh-CN" sz="2400" kern="100" dirty="0">
              <a:latin typeface="Calibri" panose="020F0502020204030204" pitchFamily="34" charset="0"/>
              <a:ea typeface="宋体" panose="02010600030101010101" pitchFamily="2" charset="-122"/>
              <a:cs typeface="Times New Roman" panose="02020603050405020304" pitchFamily="18" charset="0"/>
            </a:endParaRPr>
          </a:p>
          <a:p>
            <a:pPr indent="304800" algn="just">
              <a:spcAft>
                <a:spcPts val="0"/>
              </a:spcAft>
            </a:pPr>
            <a:r>
              <a:rPr lang="en-US" altLang="zh-CN" sz="2400" kern="100" dirty="0">
                <a:latin typeface="Calibri" panose="020F0502020204030204" pitchFamily="34" charset="0"/>
                <a:ea typeface="宋体" panose="02010600030101010101" pitchFamily="2" charset="-122"/>
                <a:cs typeface="Times New Roman" panose="02020603050405020304" pitchFamily="18" charset="0"/>
              </a:rPr>
              <a:t> </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13" name="图片 12" descr="图片包含 笔记本电脑, 事情&#10;&#10;已生成高可信度的说明">
            <a:extLst>
              <a:ext uri="{FF2B5EF4-FFF2-40B4-BE49-F238E27FC236}">
                <a16:creationId xmlns="" xmlns:a16="http://schemas.microsoft.com/office/drawing/2014/main" id="{4EBFE07D-21B6-4FD9-8B2A-2940F277C5DA}"/>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20522433">
            <a:off x="596663" y="2850464"/>
            <a:ext cx="2080719" cy="1633364"/>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a:extLst>
              <a:ext uri="{FF2B5EF4-FFF2-40B4-BE49-F238E27FC236}">
                <a16:creationId xmlns="" xmlns:a16="http://schemas.microsoft.com/office/drawing/2014/main" id="{3BF53AD2-48C9-49A6-90CE-282DCE0B37DA}"/>
              </a:ext>
            </a:extLst>
          </p:cNvPr>
          <p:cNvSpPr txBox="1"/>
          <p:nvPr/>
        </p:nvSpPr>
        <p:spPr>
          <a:xfrm>
            <a:off x="3059832" y="625252"/>
            <a:ext cx="4590256" cy="830997"/>
          </a:xfrm>
          <a:prstGeom prst="rect">
            <a:avLst/>
          </a:prstGeom>
          <a:noFill/>
        </p:spPr>
        <p:txBody>
          <a:bodyPr wrap="square" rtlCol="0">
            <a:spAutoFit/>
          </a:bodyPr>
          <a:lstStyle/>
          <a:p>
            <a:r>
              <a:rPr lang="zh-CN" altLang="en-US" sz="2400" b="1" dirty="0">
                <a:solidFill>
                  <a:srgbClr val="00B050"/>
                </a:solidFill>
                <a:latin typeface="华文新魏" panose="02010800040101010101" pitchFamily="2" charset="-122"/>
                <a:ea typeface="华文新魏" panose="02010800040101010101" pitchFamily="2" charset="-122"/>
              </a:rPr>
              <a:t>铁路历次大提速回顾</a:t>
            </a:r>
            <a:endParaRPr lang="en-US" altLang="zh-CN" sz="2400" b="1" dirty="0">
              <a:solidFill>
                <a:srgbClr val="00B050"/>
              </a:solidFill>
              <a:latin typeface="华文新魏" panose="02010800040101010101" pitchFamily="2" charset="-122"/>
              <a:ea typeface="华文新魏" panose="02010800040101010101" pitchFamily="2" charset="-122"/>
            </a:endParaRPr>
          </a:p>
          <a:p>
            <a:endParaRPr lang="zh-CN" altLang="en-US" sz="2400" b="1" dirty="0">
              <a:latin typeface="华文新魏" panose="02010800040101010101" pitchFamily="2" charset="-122"/>
              <a:ea typeface="华文新魏" panose="02010800040101010101" pitchFamily="2" charset="-122"/>
            </a:endParaRPr>
          </a:p>
        </p:txBody>
      </p:sp>
      <p:sp>
        <p:nvSpPr>
          <p:cNvPr id="2" name="矩形 1">
            <a:extLst>
              <a:ext uri="{FF2B5EF4-FFF2-40B4-BE49-F238E27FC236}">
                <a16:creationId xmlns="" xmlns:a16="http://schemas.microsoft.com/office/drawing/2014/main" id="{2AA99F15-309C-4BBD-82EF-C7BB00505101}"/>
              </a:ext>
            </a:extLst>
          </p:cNvPr>
          <p:cNvSpPr/>
          <p:nvPr/>
        </p:nvSpPr>
        <p:spPr>
          <a:xfrm>
            <a:off x="4716016" y="2857500"/>
            <a:ext cx="3779912" cy="2523768"/>
          </a:xfrm>
          <a:prstGeom prst="rect">
            <a:avLst/>
          </a:prstGeom>
        </p:spPr>
        <p:txBody>
          <a:bodyPr wrap="square">
            <a:spAutoFit/>
          </a:bodyPr>
          <a:lstStyle/>
          <a:p>
            <a:pPr indent="304800" algn="just"/>
            <a:r>
              <a:rPr lang="zh-CN" altLang="en-US" b="1" kern="100" dirty="0">
                <a:solidFill>
                  <a:srgbClr val="00B0F0"/>
                </a:solidFill>
                <a:latin typeface="宋体" pitchFamily="2" charset="-122"/>
                <a:ea typeface="宋体" pitchFamily="2" charset="-122"/>
                <a:cs typeface="Times New Roman" panose="02020603050405020304" pitchFamily="18" charset="0"/>
              </a:rPr>
              <a:t>第二次（时间：</a:t>
            </a:r>
            <a:r>
              <a:rPr lang="en-US" altLang="zh-CN" b="1" kern="100" dirty="0">
                <a:solidFill>
                  <a:srgbClr val="00B0F0"/>
                </a:solidFill>
                <a:latin typeface="宋体" pitchFamily="2" charset="-122"/>
                <a:ea typeface="宋体" pitchFamily="2" charset="-122"/>
                <a:cs typeface="Times New Roman" panose="02020603050405020304" pitchFamily="18" charset="0"/>
              </a:rPr>
              <a:t>1998</a:t>
            </a:r>
            <a:r>
              <a:rPr lang="zh-CN" altLang="en-US" b="1" kern="100" dirty="0">
                <a:solidFill>
                  <a:srgbClr val="00B0F0"/>
                </a:solidFill>
                <a:latin typeface="宋体" pitchFamily="2" charset="-122"/>
                <a:ea typeface="宋体" pitchFamily="2" charset="-122"/>
                <a:cs typeface="Times New Roman" panose="02020603050405020304" pitchFamily="18" charset="0"/>
              </a:rPr>
              <a:t>年</a:t>
            </a:r>
            <a:r>
              <a:rPr lang="en-US" altLang="zh-CN" b="1" kern="100" dirty="0">
                <a:solidFill>
                  <a:srgbClr val="00B0F0"/>
                </a:solidFill>
                <a:latin typeface="宋体" pitchFamily="2" charset="-122"/>
                <a:ea typeface="宋体" pitchFamily="2" charset="-122"/>
                <a:cs typeface="Times New Roman" panose="02020603050405020304" pitchFamily="18" charset="0"/>
              </a:rPr>
              <a:t>10</a:t>
            </a:r>
            <a:r>
              <a:rPr lang="zh-CN" altLang="en-US" b="1" kern="100" dirty="0">
                <a:solidFill>
                  <a:srgbClr val="00B0F0"/>
                </a:solidFill>
                <a:latin typeface="宋体" pitchFamily="2" charset="-122"/>
                <a:ea typeface="宋体" pitchFamily="2" charset="-122"/>
                <a:cs typeface="Times New Roman" panose="02020603050405020304" pitchFamily="18" charset="0"/>
              </a:rPr>
              <a:t>月</a:t>
            </a:r>
            <a:r>
              <a:rPr lang="en-US" altLang="zh-CN" b="1" kern="100" dirty="0">
                <a:solidFill>
                  <a:srgbClr val="00B0F0"/>
                </a:solidFill>
                <a:latin typeface="宋体" pitchFamily="2" charset="-122"/>
                <a:ea typeface="宋体" pitchFamily="2" charset="-122"/>
                <a:cs typeface="Times New Roman" panose="02020603050405020304" pitchFamily="18" charset="0"/>
              </a:rPr>
              <a:t>1</a:t>
            </a:r>
            <a:r>
              <a:rPr lang="zh-CN" altLang="en-US" b="1" kern="100" dirty="0">
                <a:solidFill>
                  <a:srgbClr val="00B0F0"/>
                </a:solidFill>
                <a:latin typeface="宋体" pitchFamily="2" charset="-122"/>
                <a:ea typeface="宋体" pitchFamily="2" charset="-122"/>
                <a:cs typeface="Times New Roman" panose="02020603050405020304" pitchFamily="18" charset="0"/>
              </a:rPr>
              <a:t>日）</a:t>
            </a:r>
            <a:endParaRPr lang="zh-CN" altLang="en-US" dirty="0"/>
          </a:p>
          <a:p>
            <a:pPr indent="304800" algn="just">
              <a:spcAft>
                <a:spcPts val="0"/>
              </a:spcAft>
            </a:pPr>
            <a:endParaRPr lang="en-US" altLang="zh-CN" b="1" kern="100" dirty="0">
              <a:solidFill>
                <a:srgbClr val="00B0F0"/>
              </a:solidFill>
              <a:latin typeface="宋体" pitchFamily="2" charset="-122"/>
              <a:ea typeface="宋体" pitchFamily="2" charset="-122"/>
              <a:cs typeface="Times New Roman" panose="02020603050405020304" pitchFamily="18" charset="0"/>
            </a:endParaRPr>
          </a:p>
          <a:p>
            <a:pPr indent="304800" algn="just">
              <a:spcAft>
                <a:spcPts val="0"/>
              </a:spcAft>
            </a:pPr>
            <a:r>
              <a:rPr lang="zh-CN" altLang="en-US" kern="100" dirty="0">
                <a:latin typeface="宋体" pitchFamily="2" charset="-122"/>
                <a:ea typeface="宋体" pitchFamily="2" charset="-122"/>
                <a:cs typeface="Times New Roman" panose="02020603050405020304" pitchFamily="18" charset="0"/>
              </a:rPr>
              <a:t>铁路实施第二次大面积提速，京广、京沪、京哈三大干线的提速区段最高时速达到</a:t>
            </a:r>
            <a:r>
              <a:rPr lang="en-US" altLang="zh-CN" kern="100" dirty="0">
                <a:latin typeface="宋体" pitchFamily="2" charset="-122"/>
                <a:ea typeface="宋体" pitchFamily="2" charset="-122"/>
                <a:cs typeface="Times New Roman" panose="02020603050405020304" pitchFamily="18" charset="0"/>
              </a:rPr>
              <a:t>140</a:t>
            </a:r>
            <a:r>
              <a:rPr lang="zh-CN" altLang="en-US" kern="100" dirty="0">
                <a:latin typeface="宋体" pitchFamily="2" charset="-122"/>
                <a:ea typeface="宋体" pitchFamily="2" charset="-122"/>
                <a:cs typeface="Times New Roman" panose="02020603050405020304" pitchFamily="18" charset="0"/>
              </a:rPr>
              <a:t>公里至</a:t>
            </a:r>
            <a:r>
              <a:rPr lang="en-US" altLang="zh-CN" kern="100" dirty="0">
                <a:latin typeface="宋体" pitchFamily="2" charset="-122"/>
                <a:ea typeface="宋体" pitchFamily="2" charset="-122"/>
                <a:cs typeface="Times New Roman" panose="02020603050405020304" pitchFamily="18" charset="0"/>
              </a:rPr>
              <a:t>160</a:t>
            </a:r>
            <a:r>
              <a:rPr lang="zh-CN" altLang="en-US" kern="100" dirty="0">
                <a:latin typeface="宋体" pitchFamily="2" charset="-122"/>
                <a:ea typeface="宋体" pitchFamily="2" charset="-122"/>
                <a:cs typeface="Times New Roman" panose="02020603050405020304" pitchFamily="18" charset="0"/>
              </a:rPr>
              <a:t>公里，广深线采用摆式列车，最高时速达到</a:t>
            </a:r>
            <a:r>
              <a:rPr lang="en-US" altLang="zh-CN" kern="100" dirty="0">
                <a:latin typeface="宋体" pitchFamily="2" charset="-122"/>
                <a:ea typeface="宋体" pitchFamily="2" charset="-122"/>
                <a:cs typeface="Times New Roman" panose="02020603050405020304" pitchFamily="18" charset="0"/>
              </a:rPr>
              <a:t>200</a:t>
            </a:r>
            <a:r>
              <a:rPr lang="zh-CN" altLang="en-US" kern="100" dirty="0">
                <a:latin typeface="宋体" pitchFamily="2" charset="-122"/>
                <a:ea typeface="宋体" pitchFamily="2" charset="-122"/>
                <a:cs typeface="Times New Roman" panose="02020603050405020304" pitchFamily="18" charset="0"/>
              </a:rPr>
              <a:t>公里。全路旅客列车平均速度达到</a:t>
            </a:r>
            <a:r>
              <a:rPr lang="en-US" altLang="zh-CN" kern="100" dirty="0">
                <a:latin typeface="宋体" pitchFamily="2" charset="-122"/>
                <a:ea typeface="宋体" pitchFamily="2" charset="-122"/>
                <a:cs typeface="Times New Roman" panose="02020603050405020304" pitchFamily="18" charset="0"/>
              </a:rPr>
              <a:t>55.16</a:t>
            </a:r>
            <a:r>
              <a:rPr lang="zh-CN" altLang="en-US" kern="100" dirty="0">
                <a:latin typeface="宋体" pitchFamily="2" charset="-122"/>
                <a:ea typeface="宋体" pitchFamily="2" charset="-122"/>
                <a:cs typeface="Times New Roman" panose="02020603050405020304" pitchFamily="18" charset="0"/>
              </a:rPr>
              <a:t>公里、小时。</a:t>
            </a:r>
            <a:endParaRPr lang="en-US" altLang="zh-CN" kern="100" dirty="0">
              <a:latin typeface="宋体" pitchFamily="2" charset="-122"/>
              <a:ea typeface="宋体" pitchFamily="2" charset="-122"/>
              <a:cs typeface="Times New Roman" panose="02020603050405020304" pitchFamily="18" charset="0"/>
            </a:endParaRPr>
          </a:p>
          <a:p>
            <a:pPr indent="304800" algn="just">
              <a:spcAft>
                <a:spcPts val="0"/>
              </a:spcAft>
            </a:pPr>
            <a:endParaRPr lang="zh-CN" altLang="zh-CN" sz="14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5" name="矩形 4"/>
          <p:cNvSpPr/>
          <p:nvPr/>
        </p:nvSpPr>
        <p:spPr>
          <a:xfrm>
            <a:off x="611560" y="1201316"/>
            <a:ext cx="3816424" cy="2308324"/>
          </a:xfrm>
          <a:prstGeom prst="rect">
            <a:avLst/>
          </a:prstGeom>
        </p:spPr>
        <p:txBody>
          <a:bodyPr wrap="square">
            <a:spAutoFit/>
          </a:bodyPr>
          <a:lstStyle/>
          <a:p>
            <a:pPr indent="304800" algn="just">
              <a:spcAft>
                <a:spcPts val="0"/>
              </a:spcAft>
            </a:pPr>
            <a:r>
              <a:rPr lang="zh-CN" altLang="en-US" b="1" kern="100" dirty="0">
                <a:solidFill>
                  <a:srgbClr val="00B0F0"/>
                </a:solidFill>
                <a:latin typeface="宋体" pitchFamily="2" charset="-122"/>
                <a:ea typeface="宋体" pitchFamily="2" charset="-122"/>
                <a:cs typeface="Times New Roman" panose="02020603050405020304" pitchFamily="18" charset="0"/>
              </a:rPr>
              <a:t>第一次（时间：</a:t>
            </a:r>
            <a:r>
              <a:rPr lang="en-US" altLang="zh-CN" b="1" kern="100" dirty="0">
                <a:solidFill>
                  <a:srgbClr val="00B0F0"/>
                </a:solidFill>
                <a:latin typeface="宋体" pitchFamily="2" charset="-122"/>
                <a:ea typeface="宋体" pitchFamily="2" charset="-122"/>
                <a:cs typeface="Times New Roman" panose="02020603050405020304" pitchFamily="18" charset="0"/>
              </a:rPr>
              <a:t>1997</a:t>
            </a:r>
            <a:r>
              <a:rPr lang="zh-CN" altLang="en-US" b="1" kern="100" dirty="0">
                <a:solidFill>
                  <a:srgbClr val="00B0F0"/>
                </a:solidFill>
                <a:latin typeface="宋体" pitchFamily="2" charset="-122"/>
                <a:ea typeface="宋体" pitchFamily="2" charset="-122"/>
                <a:cs typeface="Times New Roman" panose="02020603050405020304" pitchFamily="18" charset="0"/>
              </a:rPr>
              <a:t>年</a:t>
            </a:r>
            <a:r>
              <a:rPr lang="en-US" altLang="zh-CN" b="1" kern="100" dirty="0">
                <a:solidFill>
                  <a:srgbClr val="00B0F0"/>
                </a:solidFill>
                <a:latin typeface="宋体" pitchFamily="2" charset="-122"/>
                <a:ea typeface="宋体" pitchFamily="2" charset="-122"/>
                <a:cs typeface="Times New Roman" panose="02020603050405020304" pitchFamily="18" charset="0"/>
              </a:rPr>
              <a:t>4</a:t>
            </a:r>
            <a:r>
              <a:rPr lang="zh-CN" altLang="en-US" b="1" kern="100" dirty="0">
                <a:solidFill>
                  <a:srgbClr val="00B0F0"/>
                </a:solidFill>
                <a:latin typeface="宋体" pitchFamily="2" charset="-122"/>
                <a:ea typeface="宋体" pitchFamily="2" charset="-122"/>
                <a:cs typeface="Times New Roman" panose="02020603050405020304" pitchFamily="18" charset="0"/>
              </a:rPr>
              <a:t>月</a:t>
            </a:r>
            <a:r>
              <a:rPr lang="en-US" altLang="zh-CN" b="1" kern="100" dirty="0">
                <a:solidFill>
                  <a:srgbClr val="00B0F0"/>
                </a:solidFill>
                <a:latin typeface="宋体" pitchFamily="2" charset="-122"/>
                <a:ea typeface="宋体" pitchFamily="2" charset="-122"/>
                <a:cs typeface="Times New Roman" panose="02020603050405020304" pitchFamily="18" charset="0"/>
              </a:rPr>
              <a:t>1</a:t>
            </a:r>
            <a:r>
              <a:rPr lang="zh-CN" altLang="en-US" b="1" kern="100" dirty="0">
                <a:solidFill>
                  <a:srgbClr val="00B0F0"/>
                </a:solidFill>
                <a:latin typeface="宋体" pitchFamily="2" charset="-122"/>
                <a:ea typeface="宋体" pitchFamily="2" charset="-122"/>
                <a:cs typeface="Times New Roman" panose="02020603050405020304" pitchFamily="18" charset="0"/>
              </a:rPr>
              <a:t>日）</a:t>
            </a:r>
            <a:endParaRPr lang="en-US" altLang="zh-CN" b="1" kern="100" dirty="0">
              <a:solidFill>
                <a:srgbClr val="00B0F0"/>
              </a:solidFill>
              <a:latin typeface="宋体" pitchFamily="2" charset="-122"/>
              <a:ea typeface="宋体" pitchFamily="2" charset="-122"/>
              <a:cs typeface="Times New Roman" panose="02020603050405020304" pitchFamily="18" charset="0"/>
            </a:endParaRPr>
          </a:p>
          <a:p>
            <a:pPr indent="304800" algn="just">
              <a:spcAft>
                <a:spcPts val="0"/>
              </a:spcAft>
            </a:pPr>
            <a:r>
              <a:rPr lang="zh-CN" altLang="en-US" kern="100" dirty="0">
                <a:latin typeface="宋体" pitchFamily="2" charset="-122"/>
                <a:ea typeface="宋体" pitchFamily="2" charset="-122"/>
                <a:cs typeface="Times New Roman" panose="02020603050405020304" pitchFamily="18" charset="0"/>
              </a:rPr>
              <a:t>铁路实施第一次大面积提速，京广、京沪、京哈三大干线全面提速。以沈阳、北京、广州、武汉等大城市为中心，开行了最高时速达</a:t>
            </a:r>
            <a:r>
              <a:rPr lang="en-US" altLang="zh-CN" kern="100" dirty="0">
                <a:latin typeface="宋体" pitchFamily="2" charset="-122"/>
                <a:ea typeface="宋体" pitchFamily="2" charset="-122"/>
                <a:cs typeface="Times New Roman" panose="02020603050405020304" pitchFamily="18" charset="0"/>
              </a:rPr>
              <a:t>140</a:t>
            </a:r>
            <a:r>
              <a:rPr lang="zh-CN" altLang="en-US" kern="100" dirty="0">
                <a:latin typeface="宋体" pitchFamily="2" charset="-122"/>
                <a:ea typeface="宋体" pitchFamily="2" charset="-122"/>
                <a:cs typeface="Times New Roman" panose="02020603050405020304" pitchFamily="18" charset="0"/>
              </a:rPr>
              <a:t>公里，平均旅行时速</a:t>
            </a:r>
            <a:r>
              <a:rPr lang="en-US" altLang="zh-CN" kern="100" dirty="0">
                <a:latin typeface="宋体" pitchFamily="2" charset="-122"/>
                <a:ea typeface="宋体" pitchFamily="2" charset="-122"/>
                <a:cs typeface="Times New Roman" panose="02020603050405020304" pitchFamily="18" charset="0"/>
              </a:rPr>
              <a:t>90</a:t>
            </a:r>
            <a:r>
              <a:rPr lang="zh-CN" altLang="en-US" kern="100" dirty="0">
                <a:latin typeface="宋体" pitchFamily="2" charset="-122"/>
                <a:ea typeface="宋体" pitchFamily="2" charset="-122"/>
                <a:cs typeface="Times New Roman" panose="02020603050405020304" pitchFamily="18" charset="0"/>
              </a:rPr>
              <a:t>公里的</a:t>
            </a:r>
            <a:r>
              <a:rPr lang="en-US" altLang="zh-CN" kern="100" dirty="0">
                <a:latin typeface="宋体" pitchFamily="2" charset="-122"/>
                <a:ea typeface="宋体" pitchFamily="2" charset="-122"/>
                <a:cs typeface="Times New Roman" panose="02020603050405020304" pitchFamily="18" charset="0"/>
              </a:rPr>
              <a:t>40</a:t>
            </a:r>
            <a:r>
              <a:rPr lang="zh-CN" altLang="en-US" kern="100" dirty="0">
                <a:latin typeface="宋体" pitchFamily="2" charset="-122"/>
                <a:ea typeface="宋体" pitchFamily="2" charset="-122"/>
                <a:cs typeface="Times New Roman" panose="02020603050405020304" pitchFamily="18" charset="0"/>
              </a:rPr>
              <a:t>对快速列车和</a:t>
            </a:r>
            <a:r>
              <a:rPr lang="en-US" altLang="zh-CN" kern="100" dirty="0">
                <a:latin typeface="宋体" pitchFamily="2" charset="-122"/>
                <a:ea typeface="宋体" pitchFamily="2" charset="-122"/>
                <a:cs typeface="Times New Roman" panose="02020603050405020304" pitchFamily="18" charset="0"/>
              </a:rPr>
              <a:t>64</a:t>
            </a:r>
            <a:r>
              <a:rPr lang="zh-CN" altLang="en-US" kern="100" dirty="0">
                <a:latin typeface="宋体" pitchFamily="2" charset="-122"/>
                <a:ea typeface="宋体" pitchFamily="2" charset="-122"/>
                <a:cs typeface="Times New Roman" panose="02020603050405020304" pitchFamily="18" charset="0"/>
              </a:rPr>
              <a:t>列夕发朝至列车。</a:t>
            </a:r>
            <a:endParaRPr lang="en-US" altLang="zh-CN" kern="100" dirty="0">
              <a:latin typeface="宋体" pitchFamily="2" charset="-122"/>
              <a:ea typeface="宋体" pitchFamily="2" charset="-122"/>
              <a:cs typeface="Times New Roman" panose="02020603050405020304" pitchFamily="18" charset="0"/>
            </a:endParaRPr>
          </a:p>
          <a:p>
            <a:pPr indent="304800" algn="just">
              <a:spcAft>
                <a:spcPts val="0"/>
              </a:spcAft>
            </a:pPr>
            <a:endParaRPr lang="en-US" altLang="zh-CN" kern="100" dirty="0">
              <a:latin typeface="宋体" pitchFamily="2" charset="-122"/>
              <a:ea typeface="宋体" pitchFamily="2" charset="-122"/>
              <a:cs typeface="Times New Roman" panose="02020603050405020304" pitchFamily="18" charset="0"/>
            </a:endParaRPr>
          </a:p>
        </p:txBody>
      </p:sp>
      <p:pic>
        <p:nvPicPr>
          <p:cNvPr id="2050" name="Picture 2"/>
          <p:cNvPicPr>
            <a:picLocks noChangeAspect="1" noChangeArrowheads="1"/>
          </p:cNvPicPr>
          <p:nvPr/>
        </p:nvPicPr>
        <p:blipFill>
          <a:blip r:embed="rId2" cstate="print"/>
          <a:srcRect/>
          <a:stretch>
            <a:fillRect/>
          </a:stretch>
        </p:blipFill>
        <p:spPr bwMode="auto">
          <a:xfrm>
            <a:off x="899592" y="3217540"/>
            <a:ext cx="2501255" cy="2240429"/>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5220072" y="1129308"/>
            <a:ext cx="3130475" cy="1638558"/>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1"/>
          <p:cNvSpPr>
            <a:spLocks noChangeArrowheads="1"/>
          </p:cNvSpPr>
          <p:nvPr/>
        </p:nvSpPr>
        <p:spPr bwMode="auto">
          <a:xfrm>
            <a:off x="4067944" y="2713484"/>
            <a:ext cx="4176464"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04800" algn="l" defTabSz="914400" rtl="0" eaLnBrk="0" fontAlgn="base" latinLnBrk="0" hangingPunct="0">
              <a:lnSpc>
                <a:spcPct val="100000"/>
              </a:lnSpc>
              <a:spcBef>
                <a:spcPct val="0"/>
              </a:spcBef>
              <a:spcAft>
                <a:spcPct val="0"/>
              </a:spcAft>
              <a:buClrTx/>
              <a:buSzTx/>
              <a:buFontTx/>
              <a:buNone/>
              <a:tabLst/>
            </a:pPr>
            <a:endParaRPr lang="en-US" altLang="zh-CN" dirty="0">
              <a:latin typeface="宋体" pitchFamily="2" charset="-122"/>
              <a:ea typeface="宋体" pitchFamily="2" charset="-122"/>
              <a:cs typeface="Calibri" pitchFamily="34" charset="0"/>
            </a:endParaRPr>
          </a:p>
          <a:p>
            <a:pPr marL="0" marR="0" lvl="0" indent="30480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tx1"/>
                </a:solidFill>
                <a:effectLst/>
                <a:latin typeface="宋体" pitchFamily="2" charset="-122"/>
                <a:ea typeface="宋体" pitchFamily="2" charset="-122"/>
                <a:cs typeface="Calibri" pitchFamily="34" charset="0"/>
              </a:rPr>
              <a:t> </a:t>
            </a:r>
            <a:endParaRPr kumimoji="0" lang="zh-CN" altLang="en-US" b="0" i="0" u="none" strike="noStrike" cap="none" normalizeH="0" baseline="0" dirty="0">
              <a:ln>
                <a:noFill/>
              </a:ln>
              <a:solidFill>
                <a:schemeClr val="tx1"/>
              </a:solidFill>
              <a:effectLst/>
              <a:latin typeface="宋体" pitchFamily="2" charset="-122"/>
              <a:ea typeface="宋体" pitchFamily="2" charset="-122"/>
              <a:cs typeface="宋体" pitchFamily="2" charset="-122"/>
            </a:endParaRPr>
          </a:p>
          <a:p>
            <a:pPr marL="0" marR="0" lvl="0" indent="304800" algn="l" defTabSz="914400" rtl="0" eaLnBrk="0" fontAlgn="base" latinLnBrk="0" hangingPunct="0">
              <a:lnSpc>
                <a:spcPct val="100000"/>
              </a:lnSpc>
              <a:spcBef>
                <a:spcPct val="0"/>
              </a:spcBef>
              <a:spcAft>
                <a:spcPct val="0"/>
              </a:spcAft>
              <a:buClrTx/>
              <a:buSzTx/>
              <a:buFontTx/>
              <a:buNone/>
              <a:tabLst/>
            </a:pPr>
            <a:r>
              <a:rPr kumimoji="0" lang="zh-CN" altLang="en-US" b="1" i="0" u="none" strike="noStrike" cap="none" normalizeH="0" baseline="0" dirty="0">
                <a:ln>
                  <a:noFill/>
                </a:ln>
                <a:solidFill>
                  <a:srgbClr val="00B0F0"/>
                </a:solidFill>
                <a:effectLst/>
                <a:latin typeface="宋体" pitchFamily="2" charset="-122"/>
                <a:ea typeface="宋体" pitchFamily="2" charset="-122"/>
                <a:cs typeface="Calibri" pitchFamily="34" charset="0"/>
              </a:rPr>
              <a:t>第四次</a:t>
            </a:r>
            <a:r>
              <a:rPr kumimoji="0" lang="en-US" altLang="zh-CN" b="1" i="0" u="none" strike="noStrike" cap="none" normalizeH="0" baseline="0" dirty="0">
                <a:ln>
                  <a:noFill/>
                </a:ln>
                <a:solidFill>
                  <a:srgbClr val="00B0F0"/>
                </a:solidFill>
                <a:effectLst/>
                <a:latin typeface="宋体" pitchFamily="2" charset="-122"/>
                <a:ea typeface="宋体" pitchFamily="2" charset="-122"/>
                <a:cs typeface="Calibri" pitchFamily="34" charset="0"/>
              </a:rPr>
              <a:t>(2001</a:t>
            </a:r>
            <a:r>
              <a:rPr kumimoji="0" lang="zh-CN" altLang="en-US" b="1" i="0" u="none" strike="noStrike" cap="none" normalizeH="0" baseline="0" dirty="0">
                <a:ln>
                  <a:noFill/>
                </a:ln>
                <a:solidFill>
                  <a:srgbClr val="00B0F0"/>
                </a:solidFill>
                <a:effectLst/>
                <a:latin typeface="宋体" pitchFamily="2" charset="-122"/>
                <a:ea typeface="宋体" pitchFamily="2" charset="-122"/>
                <a:cs typeface="Calibri" pitchFamily="34" charset="0"/>
              </a:rPr>
              <a:t>年</a:t>
            </a:r>
            <a:r>
              <a:rPr kumimoji="0" lang="en-US" altLang="zh-CN" b="1" i="0" u="none" strike="noStrike" cap="none" normalizeH="0" baseline="0" dirty="0">
                <a:ln>
                  <a:noFill/>
                </a:ln>
                <a:solidFill>
                  <a:srgbClr val="00B0F0"/>
                </a:solidFill>
                <a:effectLst/>
                <a:latin typeface="宋体" pitchFamily="2" charset="-122"/>
                <a:ea typeface="宋体" pitchFamily="2" charset="-122"/>
                <a:cs typeface="Calibri" pitchFamily="34" charset="0"/>
              </a:rPr>
              <a:t>10</a:t>
            </a:r>
            <a:r>
              <a:rPr kumimoji="0" lang="zh-CN" altLang="en-US" b="1" i="0" u="none" strike="noStrike" cap="none" normalizeH="0" baseline="0" dirty="0">
                <a:ln>
                  <a:noFill/>
                </a:ln>
                <a:solidFill>
                  <a:srgbClr val="00B0F0"/>
                </a:solidFill>
                <a:effectLst/>
                <a:latin typeface="宋体" pitchFamily="2" charset="-122"/>
                <a:ea typeface="宋体" pitchFamily="2" charset="-122"/>
                <a:cs typeface="Calibri" pitchFamily="34" charset="0"/>
              </a:rPr>
              <a:t>月</a:t>
            </a:r>
            <a:r>
              <a:rPr kumimoji="0" lang="en-US" altLang="zh-CN" b="1" i="0" u="none" strike="noStrike" cap="none" normalizeH="0" baseline="0" dirty="0">
                <a:ln>
                  <a:noFill/>
                </a:ln>
                <a:solidFill>
                  <a:srgbClr val="00B0F0"/>
                </a:solidFill>
                <a:effectLst/>
                <a:latin typeface="宋体" pitchFamily="2" charset="-122"/>
                <a:ea typeface="宋体" pitchFamily="2" charset="-122"/>
                <a:cs typeface="Calibri" pitchFamily="34" charset="0"/>
              </a:rPr>
              <a:t>21</a:t>
            </a:r>
            <a:r>
              <a:rPr kumimoji="0" lang="zh-CN" altLang="en-US" b="1" i="0" u="none" strike="noStrike" cap="none" normalizeH="0" baseline="0" dirty="0">
                <a:ln>
                  <a:noFill/>
                </a:ln>
                <a:solidFill>
                  <a:srgbClr val="00B0F0"/>
                </a:solidFill>
                <a:effectLst/>
                <a:latin typeface="宋体" pitchFamily="2" charset="-122"/>
                <a:ea typeface="宋体" pitchFamily="2" charset="-122"/>
                <a:cs typeface="Calibri" pitchFamily="34" charset="0"/>
              </a:rPr>
              <a:t>日零时</a:t>
            </a:r>
            <a:r>
              <a:rPr kumimoji="0" lang="en-US" altLang="zh-CN" b="1" i="0" u="none" strike="noStrike" cap="none" normalizeH="0" baseline="0" dirty="0">
                <a:ln>
                  <a:noFill/>
                </a:ln>
                <a:solidFill>
                  <a:srgbClr val="00B0F0"/>
                </a:solidFill>
                <a:effectLst/>
                <a:latin typeface="宋体" pitchFamily="2" charset="-122"/>
                <a:ea typeface="宋体" pitchFamily="2" charset="-122"/>
                <a:cs typeface="Calibri" pitchFamily="34" charset="0"/>
              </a:rPr>
              <a:t>)</a:t>
            </a:r>
          </a:p>
          <a:p>
            <a:pPr marL="0" marR="0" lvl="0" indent="304800" algn="l" defTabSz="914400" rtl="0" eaLnBrk="0" fontAlgn="base" latinLnBrk="0" hangingPunct="0">
              <a:lnSpc>
                <a:spcPct val="100000"/>
              </a:lnSpc>
              <a:spcBef>
                <a:spcPct val="0"/>
              </a:spcBef>
              <a:spcAft>
                <a:spcPct val="0"/>
              </a:spcAft>
              <a:buClrTx/>
              <a:buSzTx/>
              <a:buFontTx/>
              <a:buNone/>
              <a:tabLst/>
            </a:pPr>
            <a:r>
              <a:rPr kumimoji="0" lang="zh-CN" altLang="en-US" b="0" i="0" u="none" strike="noStrike" cap="none" normalizeH="0" baseline="0" dirty="0">
                <a:ln>
                  <a:noFill/>
                </a:ln>
                <a:solidFill>
                  <a:schemeClr val="tx1"/>
                </a:solidFill>
                <a:effectLst/>
                <a:latin typeface="宋体" pitchFamily="2" charset="-122"/>
                <a:ea typeface="宋体" pitchFamily="2" charset="-122"/>
                <a:cs typeface="Calibri" pitchFamily="34" charset="0"/>
              </a:rPr>
              <a:t>提速范围基本覆盖权贵较大城市和大部分地区，对武昌至成都、京广线南段、京九线、浙赣线、沪杭线和哈大线进行提速。</a:t>
            </a:r>
            <a:r>
              <a:rPr kumimoji="0" lang="en-US" altLang="zh-CN" b="0" i="0" u="none" strike="noStrike" cap="none" normalizeH="0" baseline="0" dirty="0">
                <a:ln>
                  <a:noFill/>
                </a:ln>
                <a:solidFill>
                  <a:schemeClr val="tx1"/>
                </a:solidFill>
                <a:effectLst/>
                <a:latin typeface="宋体" pitchFamily="2" charset="-122"/>
                <a:ea typeface="宋体" pitchFamily="2" charset="-122"/>
                <a:cs typeface="Calibri" pitchFamily="34" charset="0"/>
              </a:rPr>
              <a:t> </a:t>
            </a:r>
            <a:endParaRPr kumimoji="0" lang="zh-CN" altLang="en-US" b="0" i="0" u="none" strike="noStrike" cap="none" normalizeH="0" baseline="0" dirty="0">
              <a:ln>
                <a:noFill/>
              </a:ln>
              <a:solidFill>
                <a:schemeClr val="tx1"/>
              </a:solidFill>
              <a:effectLst/>
              <a:latin typeface="宋体" pitchFamily="2" charset="-122"/>
              <a:ea typeface="宋体" pitchFamily="2" charset="-122"/>
              <a:cs typeface="宋体" pitchFamily="2" charset="-122"/>
            </a:endParaRPr>
          </a:p>
        </p:txBody>
      </p:sp>
      <p:sp>
        <p:nvSpPr>
          <p:cNvPr id="6" name="矩形 5"/>
          <p:cNvSpPr/>
          <p:nvPr/>
        </p:nvSpPr>
        <p:spPr>
          <a:xfrm>
            <a:off x="4067944" y="985292"/>
            <a:ext cx="4032448" cy="2308324"/>
          </a:xfrm>
          <a:prstGeom prst="rect">
            <a:avLst/>
          </a:prstGeom>
        </p:spPr>
        <p:txBody>
          <a:bodyPr wrap="square">
            <a:spAutoFit/>
          </a:bodyPr>
          <a:lstStyle/>
          <a:p>
            <a:pPr lvl="0" indent="304800" fontAlgn="base">
              <a:spcBef>
                <a:spcPct val="0"/>
              </a:spcBef>
              <a:spcAft>
                <a:spcPct val="0"/>
              </a:spcAft>
            </a:pPr>
            <a:r>
              <a:rPr lang="zh-CN" altLang="zh-CN" b="1" dirty="0">
                <a:solidFill>
                  <a:srgbClr val="00B0F0"/>
                </a:solidFill>
                <a:latin typeface="宋体" pitchFamily="2" charset="-122"/>
                <a:ea typeface="宋体" pitchFamily="2" charset="-122"/>
                <a:cs typeface="Calibri" pitchFamily="34" charset="0"/>
              </a:rPr>
              <a:t>第三次</a:t>
            </a:r>
            <a:r>
              <a:rPr lang="en-US" altLang="zh-CN" b="1" dirty="0">
                <a:solidFill>
                  <a:srgbClr val="00B0F0"/>
                </a:solidFill>
                <a:latin typeface="宋体" pitchFamily="2" charset="-122"/>
                <a:ea typeface="宋体" pitchFamily="2" charset="-122"/>
                <a:cs typeface="Calibri" pitchFamily="34" charset="0"/>
              </a:rPr>
              <a:t>(2000</a:t>
            </a:r>
            <a:r>
              <a:rPr lang="zh-CN" altLang="en-US" b="1" dirty="0">
                <a:solidFill>
                  <a:srgbClr val="00B0F0"/>
                </a:solidFill>
                <a:latin typeface="宋体" pitchFamily="2" charset="-122"/>
                <a:ea typeface="宋体" pitchFamily="2" charset="-122"/>
                <a:cs typeface="Calibri" pitchFamily="34" charset="0"/>
              </a:rPr>
              <a:t>年</a:t>
            </a:r>
            <a:r>
              <a:rPr lang="en-US" altLang="zh-CN" b="1" dirty="0">
                <a:solidFill>
                  <a:srgbClr val="00B0F0"/>
                </a:solidFill>
                <a:latin typeface="宋体" pitchFamily="2" charset="-122"/>
                <a:ea typeface="宋体" pitchFamily="2" charset="-122"/>
                <a:cs typeface="Calibri" pitchFamily="34" charset="0"/>
              </a:rPr>
              <a:t>10</a:t>
            </a:r>
            <a:r>
              <a:rPr lang="zh-CN" altLang="en-US" b="1" dirty="0">
                <a:solidFill>
                  <a:srgbClr val="00B0F0"/>
                </a:solidFill>
                <a:latin typeface="宋体" pitchFamily="2" charset="-122"/>
                <a:ea typeface="宋体" pitchFamily="2" charset="-122"/>
                <a:cs typeface="Calibri" pitchFamily="34" charset="0"/>
              </a:rPr>
              <a:t>月</a:t>
            </a:r>
            <a:r>
              <a:rPr lang="en-US" altLang="zh-CN" b="1" dirty="0">
                <a:solidFill>
                  <a:srgbClr val="00B0F0"/>
                </a:solidFill>
                <a:latin typeface="宋体" pitchFamily="2" charset="-122"/>
                <a:ea typeface="宋体" pitchFamily="2" charset="-122"/>
                <a:cs typeface="Calibri" pitchFamily="34" charset="0"/>
              </a:rPr>
              <a:t>21</a:t>
            </a:r>
            <a:r>
              <a:rPr lang="zh-CN" altLang="en-US" b="1" dirty="0">
                <a:solidFill>
                  <a:srgbClr val="00B0F0"/>
                </a:solidFill>
                <a:latin typeface="宋体" pitchFamily="2" charset="-122"/>
                <a:ea typeface="宋体" pitchFamily="2" charset="-122"/>
                <a:cs typeface="Calibri" pitchFamily="34" charset="0"/>
              </a:rPr>
              <a:t>日零时</a:t>
            </a:r>
            <a:r>
              <a:rPr lang="en-US" altLang="zh-CN" dirty="0">
                <a:latin typeface="宋体" pitchFamily="2" charset="-122"/>
                <a:ea typeface="宋体" pitchFamily="2" charset="-122"/>
                <a:cs typeface="Calibri" pitchFamily="34" charset="0"/>
              </a:rPr>
              <a:t>) </a:t>
            </a:r>
            <a:endParaRPr lang="zh-CN" altLang="en-US" dirty="0">
              <a:latin typeface="宋体" pitchFamily="2" charset="-122"/>
              <a:ea typeface="宋体" pitchFamily="2" charset="-122"/>
              <a:cs typeface="宋体" pitchFamily="2" charset="-122"/>
            </a:endParaRPr>
          </a:p>
          <a:p>
            <a:pPr lvl="0" indent="304800" eaLnBrk="0" fontAlgn="base" hangingPunct="0">
              <a:spcBef>
                <a:spcPct val="0"/>
              </a:spcBef>
              <a:spcAft>
                <a:spcPct val="0"/>
              </a:spcAft>
            </a:pPr>
            <a:r>
              <a:rPr lang="zh-CN" altLang="en-US" dirty="0">
                <a:latin typeface="宋体" pitchFamily="2" charset="-122"/>
                <a:ea typeface="宋体" pitchFamily="2" charset="-122"/>
                <a:cs typeface="Calibri" pitchFamily="34" charset="0"/>
              </a:rPr>
              <a:t>铁路第三次大面积提速重点是亚欧大陆桥陇海、兰新线、京九线和浙赣。</a:t>
            </a:r>
            <a:endParaRPr lang="en-US" altLang="zh-CN" dirty="0">
              <a:latin typeface="宋体" pitchFamily="2" charset="-122"/>
              <a:ea typeface="宋体" pitchFamily="2" charset="-122"/>
              <a:cs typeface="Calibri" pitchFamily="34" charset="0"/>
            </a:endParaRPr>
          </a:p>
          <a:p>
            <a:pPr lvl="0" indent="304800" eaLnBrk="0" fontAlgn="base" hangingPunct="0">
              <a:spcBef>
                <a:spcPct val="0"/>
              </a:spcBef>
              <a:spcAft>
                <a:spcPct val="0"/>
              </a:spcAft>
            </a:pPr>
            <a:r>
              <a:rPr lang="zh-CN" altLang="en-US" dirty="0">
                <a:latin typeface="宋体" pitchFamily="2" charset="-122"/>
                <a:ea typeface="宋体" pitchFamily="2" charset="-122"/>
                <a:cs typeface="Calibri" pitchFamily="34" charset="0"/>
              </a:rPr>
              <a:t>列车等级和车次重新分类和调整；全国铁路实行联网售票，</a:t>
            </a:r>
            <a:r>
              <a:rPr lang="en-US" altLang="zh-CN" dirty="0">
                <a:latin typeface="宋体" pitchFamily="2" charset="-122"/>
                <a:ea typeface="宋体" pitchFamily="2" charset="-122"/>
                <a:cs typeface="Calibri" pitchFamily="34" charset="0"/>
              </a:rPr>
              <a:t>400</a:t>
            </a:r>
            <a:r>
              <a:rPr lang="zh-CN" altLang="en-US" dirty="0">
                <a:latin typeface="宋体" pitchFamily="2" charset="-122"/>
                <a:ea typeface="宋体" pitchFamily="2" charset="-122"/>
                <a:cs typeface="Calibri" pitchFamily="34" charset="0"/>
              </a:rPr>
              <a:t>多个较大车站可办理相互地售票业务</a:t>
            </a:r>
            <a:endParaRPr lang="en-US" altLang="zh-CN" dirty="0">
              <a:latin typeface="宋体" pitchFamily="2" charset="-122"/>
              <a:ea typeface="宋体" pitchFamily="2" charset="-122"/>
              <a:cs typeface="Calibri" pitchFamily="34" charset="0"/>
            </a:endParaRPr>
          </a:p>
          <a:p>
            <a:pPr lvl="0" indent="304800" eaLnBrk="0" fontAlgn="base" hangingPunct="0">
              <a:spcBef>
                <a:spcPct val="0"/>
              </a:spcBef>
              <a:spcAft>
                <a:spcPct val="0"/>
              </a:spcAft>
            </a:pPr>
            <a:r>
              <a:rPr lang="en-US" altLang="zh-CN" dirty="0">
                <a:latin typeface="宋体" pitchFamily="2" charset="-122"/>
                <a:ea typeface="宋体" pitchFamily="2" charset="-122"/>
                <a:cs typeface="Calibri" pitchFamily="34" charset="0"/>
              </a:rPr>
              <a:t> </a:t>
            </a:r>
          </a:p>
        </p:txBody>
      </p:sp>
      <p:pic>
        <p:nvPicPr>
          <p:cNvPr id="100354" name="Picture 2"/>
          <p:cNvPicPr>
            <a:picLocks noChangeAspect="1" noChangeArrowheads="1"/>
          </p:cNvPicPr>
          <p:nvPr/>
        </p:nvPicPr>
        <p:blipFill>
          <a:blip r:embed="rId2" cstate="print"/>
          <a:srcRect/>
          <a:stretch>
            <a:fillRect/>
          </a:stretch>
        </p:blipFill>
        <p:spPr bwMode="auto">
          <a:xfrm>
            <a:off x="0" y="841276"/>
            <a:ext cx="3629025" cy="4010025"/>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1"/>
          <p:cNvSpPr>
            <a:spLocks noChangeArrowheads="1"/>
          </p:cNvSpPr>
          <p:nvPr/>
        </p:nvSpPr>
        <p:spPr bwMode="auto">
          <a:xfrm>
            <a:off x="539552" y="1489348"/>
            <a:ext cx="8340745" cy="33239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304800" algn="l" defTabSz="914400" rtl="0" eaLnBrk="1" fontAlgn="base" latinLnBrk="0" hangingPunct="1">
              <a:lnSpc>
                <a:spcPct val="100000"/>
              </a:lnSpc>
              <a:spcBef>
                <a:spcPct val="0"/>
              </a:spcBef>
              <a:spcAft>
                <a:spcPct val="0"/>
              </a:spcAft>
              <a:buClrTx/>
              <a:buSzTx/>
              <a:buFontTx/>
              <a:buNone/>
              <a:tabLst/>
            </a:pPr>
            <a:r>
              <a:rPr kumimoji="0" lang="zh-CN" altLang="en-US" b="1" i="0" u="none" strike="noStrike" cap="none" normalizeH="0" baseline="0" dirty="0">
                <a:ln>
                  <a:noFill/>
                </a:ln>
                <a:solidFill>
                  <a:srgbClr val="00B0F0"/>
                </a:solidFill>
                <a:effectLst/>
                <a:latin typeface="宋体" pitchFamily="2" charset="-122"/>
                <a:ea typeface="宋体" pitchFamily="2" charset="-122"/>
                <a:cs typeface="Calibri" pitchFamily="34" charset="0"/>
              </a:rPr>
              <a:t>第五次</a:t>
            </a:r>
            <a:r>
              <a:rPr lang="zh-CN" altLang="en-US" b="1" dirty="0">
                <a:solidFill>
                  <a:srgbClr val="00B0F0"/>
                </a:solidFill>
                <a:latin typeface="宋体" pitchFamily="2" charset="-122"/>
                <a:ea typeface="宋体" pitchFamily="2" charset="-122"/>
                <a:cs typeface="Calibri" pitchFamily="34" charset="0"/>
              </a:rPr>
              <a:t>（时间：</a:t>
            </a:r>
            <a:r>
              <a:rPr lang="en-US" altLang="zh-CN" b="1" dirty="0">
                <a:solidFill>
                  <a:srgbClr val="00B0F0"/>
                </a:solidFill>
                <a:latin typeface="宋体" pitchFamily="2" charset="-122"/>
                <a:ea typeface="宋体" pitchFamily="2" charset="-122"/>
                <a:cs typeface="Calibri" pitchFamily="34" charset="0"/>
              </a:rPr>
              <a:t>2004</a:t>
            </a:r>
            <a:r>
              <a:rPr lang="zh-CN" altLang="en-US" b="1" dirty="0">
                <a:solidFill>
                  <a:srgbClr val="00B0F0"/>
                </a:solidFill>
                <a:latin typeface="宋体" pitchFamily="2" charset="-122"/>
                <a:ea typeface="宋体" pitchFamily="2" charset="-122"/>
                <a:cs typeface="Calibri" pitchFamily="34" charset="0"/>
              </a:rPr>
              <a:t>年</a:t>
            </a:r>
            <a:r>
              <a:rPr lang="en-US" altLang="zh-CN" b="1" dirty="0">
                <a:solidFill>
                  <a:srgbClr val="00B0F0"/>
                </a:solidFill>
                <a:latin typeface="宋体" pitchFamily="2" charset="-122"/>
                <a:ea typeface="宋体" pitchFamily="2" charset="-122"/>
                <a:cs typeface="Calibri" pitchFamily="34" charset="0"/>
              </a:rPr>
              <a:t>4</a:t>
            </a:r>
            <a:r>
              <a:rPr lang="zh-CN" altLang="en-US" b="1" dirty="0">
                <a:solidFill>
                  <a:srgbClr val="00B0F0"/>
                </a:solidFill>
                <a:latin typeface="宋体" pitchFamily="2" charset="-122"/>
                <a:ea typeface="宋体" pitchFamily="2" charset="-122"/>
                <a:cs typeface="Calibri" pitchFamily="34" charset="0"/>
              </a:rPr>
              <a:t>月</a:t>
            </a:r>
            <a:r>
              <a:rPr lang="en-US" altLang="zh-CN" b="1" dirty="0">
                <a:solidFill>
                  <a:srgbClr val="00B0F0"/>
                </a:solidFill>
                <a:latin typeface="宋体" pitchFamily="2" charset="-122"/>
                <a:ea typeface="宋体" pitchFamily="2" charset="-122"/>
                <a:cs typeface="Calibri" pitchFamily="34" charset="0"/>
              </a:rPr>
              <a:t>18</a:t>
            </a:r>
            <a:r>
              <a:rPr lang="zh-CN" altLang="en-US" b="1" dirty="0">
                <a:solidFill>
                  <a:srgbClr val="00B0F0"/>
                </a:solidFill>
                <a:latin typeface="宋体" pitchFamily="2" charset="-122"/>
                <a:ea typeface="宋体" pitchFamily="2" charset="-122"/>
                <a:cs typeface="Calibri" pitchFamily="34" charset="0"/>
              </a:rPr>
              <a:t>日）</a:t>
            </a:r>
            <a:endParaRPr lang="en-US" altLang="zh-CN" b="1" dirty="0">
              <a:solidFill>
                <a:srgbClr val="00B0F0"/>
              </a:solidFill>
              <a:latin typeface="宋体" pitchFamily="2" charset="-122"/>
              <a:ea typeface="宋体" pitchFamily="2" charset="-122"/>
              <a:cs typeface="Calibri" pitchFamily="34" charset="0"/>
            </a:endParaRPr>
          </a:p>
          <a:p>
            <a:pPr marL="0" marR="0" lvl="0" indent="304800" algn="l" defTabSz="914400" rtl="0" eaLnBrk="1" fontAlgn="base" latinLnBrk="0" hangingPunct="1">
              <a:lnSpc>
                <a:spcPct val="100000"/>
              </a:lnSpc>
              <a:spcBef>
                <a:spcPct val="0"/>
              </a:spcBef>
              <a:spcAft>
                <a:spcPct val="0"/>
              </a:spcAft>
              <a:buClrTx/>
              <a:buSzTx/>
              <a:buFontTx/>
              <a:buNone/>
              <a:tabLst/>
            </a:pPr>
            <a:r>
              <a:rPr kumimoji="0" lang="zh-CN" altLang="en-US" b="0" i="0" u="none" strike="noStrike" cap="none" normalizeH="0" baseline="0" dirty="0">
                <a:ln>
                  <a:noFill/>
                </a:ln>
                <a:solidFill>
                  <a:schemeClr val="tx1"/>
                </a:solidFill>
                <a:effectLst/>
                <a:latin typeface="宋体" pitchFamily="2" charset="-122"/>
                <a:ea typeface="宋体" pitchFamily="2" charset="-122"/>
                <a:cs typeface="Calibri" pitchFamily="34" charset="0"/>
              </a:rPr>
              <a:t>    京沪、京广、京哈等干线部分地段线路最高时速</a:t>
            </a:r>
            <a:r>
              <a:rPr kumimoji="0" lang="en-US" altLang="zh-CN" b="0" i="0" u="none" strike="noStrike" cap="none" normalizeH="0" baseline="0" dirty="0">
                <a:ln>
                  <a:noFill/>
                </a:ln>
                <a:solidFill>
                  <a:schemeClr val="tx1"/>
                </a:solidFill>
                <a:effectLst/>
                <a:latin typeface="宋体" pitchFamily="2" charset="-122"/>
                <a:ea typeface="宋体" pitchFamily="2" charset="-122"/>
                <a:cs typeface="Calibri" pitchFamily="34" charset="0"/>
              </a:rPr>
              <a:t>200</a:t>
            </a:r>
            <a:r>
              <a:rPr kumimoji="0" lang="zh-CN" altLang="en-US" b="0" i="0" u="none" strike="noStrike" cap="none" normalizeH="0" baseline="0" dirty="0">
                <a:ln>
                  <a:noFill/>
                </a:ln>
                <a:solidFill>
                  <a:schemeClr val="tx1"/>
                </a:solidFill>
                <a:effectLst/>
                <a:latin typeface="宋体" pitchFamily="2" charset="-122"/>
                <a:ea typeface="宋体" pitchFamily="2" charset="-122"/>
                <a:cs typeface="Calibri" pitchFamily="34" charset="0"/>
              </a:rPr>
              <a:t>公里，</a:t>
            </a:r>
            <a:endParaRPr kumimoji="0" lang="en-US" altLang="zh-CN" b="0" i="0" u="none" strike="noStrike" cap="none" normalizeH="0" baseline="0" dirty="0">
              <a:ln>
                <a:noFill/>
              </a:ln>
              <a:solidFill>
                <a:schemeClr val="tx1"/>
              </a:solidFill>
              <a:effectLst/>
              <a:latin typeface="宋体" pitchFamily="2" charset="-122"/>
              <a:ea typeface="宋体" pitchFamily="2" charset="-122"/>
              <a:cs typeface="Calibri" pitchFamily="34" charset="0"/>
            </a:endParaRPr>
          </a:p>
          <a:p>
            <a:pPr marL="0" marR="0" lvl="0" indent="304800" algn="l" defTabSz="914400" rtl="0" eaLnBrk="1" fontAlgn="base" latinLnBrk="0" hangingPunct="1">
              <a:lnSpc>
                <a:spcPct val="100000"/>
              </a:lnSpc>
              <a:spcBef>
                <a:spcPct val="0"/>
              </a:spcBef>
              <a:spcAft>
                <a:spcPct val="0"/>
              </a:spcAft>
              <a:buClrTx/>
              <a:buSzTx/>
              <a:buFontTx/>
              <a:buNone/>
              <a:tabLst/>
            </a:pPr>
            <a:r>
              <a:rPr kumimoji="0" lang="zh-CN" altLang="en-US" b="0" i="0" u="none" strike="noStrike" cap="none" normalizeH="0" baseline="0" dirty="0">
                <a:ln>
                  <a:noFill/>
                </a:ln>
                <a:solidFill>
                  <a:schemeClr val="tx1"/>
                </a:solidFill>
                <a:effectLst/>
                <a:latin typeface="宋体" pitchFamily="2" charset="-122"/>
                <a:ea typeface="宋体" pitchFamily="2" charset="-122"/>
                <a:cs typeface="Calibri" pitchFamily="34" charset="0"/>
              </a:rPr>
              <a:t>全路旅客列车平、平均旅行速度</a:t>
            </a:r>
            <a:r>
              <a:rPr kumimoji="0" lang="en-US" altLang="zh-CN" b="0" i="0" u="none" strike="noStrike" cap="none" normalizeH="0" baseline="0" dirty="0">
                <a:ln>
                  <a:noFill/>
                </a:ln>
                <a:solidFill>
                  <a:schemeClr val="tx1"/>
                </a:solidFill>
                <a:effectLst/>
                <a:latin typeface="宋体" pitchFamily="2" charset="-122"/>
                <a:ea typeface="宋体" pitchFamily="2" charset="-122"/>
                <a:cs typeface="Calibri" pitchFamily="34" charset="0"/>
              </a:rPr>
              <a:t>65.7</a:t>
            </a:r>
            <a:r>
              <a:rPr kumimoji="0" lang="zh-CN" altLang="en-US" b="0" i="0" u="none" strike="noStrike" cap="none" normalizeH="0" baseline="0" dirty="0">
                <a:ln>
                  <a:noFill/>
                </a:ln>
                <a:solidFill>
                  <a:schemeClr val="tx1"/>
                </a:solidFill>
                <a:effectLst/>
                <a:latin typeface="宋体" pitchFamily="2" charset="-122"/>
                <a:ea typeface="宋体" pitchFamily="2" charset="-122"/>
                <a:cs typeface="Calibri" pitchFamily="34" charset="0"/>
              </a:rPr>
              <a:t>公里、小时</a:t>
            </a:r>
            <a:endParaRPr kumimoji="0" lang="en-US" altLang="zh-CN" b="0" i="0" u="none" strike="noStrike" cap="none" normalizeH="0" baseline="0" dirty="0">
              <a:ln>
                <a:noFill/>
              </a:ln>
              <a:solidFill>
                <a:schemeClr val="tx1"/>
              </a:solidFill>
              <a:effectLst/>
              <a:latin typeface="宋体" pitchFamily="2" charset="-122"/>
              <a:ea typeface="宋体" pitchFamily="2" charset="-122"/>
              <a:cs typeface="Calibri" pitchFamily="34" charset="0"/>
            </a:endParaRPr>
          </a:p>
          <a:p>
            <a:pPr marL="0" marR="0" lvl="0" indent="304800" algn="l" defTabSz="914400" rtl="0" eaLnBrk="1" fontAlgn="base" latinLnBrk="0" hangingPunct="1">
              <a:lnSpc>
                <a:spcPct val="100000"/>
              </a:lnSpc>
              <a:spcBef>
                <a:spcPct val="0"/>
              </a:spcBef>
              <a:spcAft>
                <a:spcPct val="0"/>
              </a:spcAft>
              <a:buClrTx/>
              <a:buSzTx/>
              <a:buFontTx/>
              <a:buNone/>
              <a:tabLst/>
            </a:pPr>
            <a:endParaRPr lang="en-US" altLang="zh-CN" dirty="0">
              <a:latin typeface="宋体" pitchFamily="2" charset="-122"/>
              <a:ea typeface="宋体" pitchFamily="2" charset="-122"/>
              <a:cs typeface="Calibri" pitchFamily="34" charset="0"/>
            </a:endParaRPr>
          </a:p>
          <a:p>
            <a:pPr marL="0" marR="0" lvl="0" indent="304800" algn="l" defTabSz="914400" rtl="0" eaLnBrk="1" fontAlgn="base" latinLnBrk="0" hangingPunct="1">
              <a:lnSpc>
                <a:spcPct val="100000"/>
              </a:lnSpc>
              <a:spcBef>
                <a:spcPct val="0"/>
              </a:spcBef>
              <a:spcAft>
                <a:spcPct val="0"/>
              </a:spcAft>
              <a:buClrTx/>
              <a:buSzTx/>
              <a:buFontTx/>
              <a:buNone/>
              <a:tabLst/>
            </a:pPr>
            <a:r>
              <a:rPr kumimoji="0" lang="zh-CN" b="1" i="0" u="none" strike="noStrike" cap="none" normalizeH="0" baseline="0" dirty="0">
                <a:ln>
                  <a:noFill/>
                </a:ln>
                <a:solidFill>
                  <a:srgbClr val="00B0F0"/>
                </a:solidFill>
                <a:effectLst/>
                <a:latin typeface="宋体" pitchFamily="2" charset="-122"/>
                <a:ea typeface="宋体" pitchFamily="2" charset="-122"/>
                <a:cs typeface="Calibri" pitchFamily="34" charset="0"/>
              </a:rPr>
              <a:t>第六次</a:t>
            </a:r>
            <a:r>
              <a:rPr kumimoji="0" lang="en-US" altLang="zh-CN" b="1" i="0" u="none" strike="noStrike" cap="none" normalizeH="0" baseline="0" dirty="0">
                <a:ln>
                  <a:noFill/>
                </a:ln>
                <a:solidFill>
                  <a:srgbClr val="00B0F0"/>
                </a:solidFill>
                <a:effectLst/>
                <a:latin typeface="宋体" pitchFamily="2" charset="-122"/>
                <a:ea typeface="宋体" pitchFamily="2" charset="-122"/>
                <a:cs typeface="Calibri" pitchFamily="34" charset="0"/>
              </a:rPr>
              <a:t>(</a:t>
            </a:r>
            <a:r>
              <a:rPr kumimoji="0" lang="zh-CN" altLang="en-US" b="1" i="0" u="none" strike="noStrike" cap="none" normalizeH="0" baseline="0" dirty="0">
                <a:ln>
                  <a:noFill/>
                </a:ln>
                <a:solidFill>
                  <a:srgbClr val="00B0F0"/>
                </a:solidFill>
                <a:effectLst/>
                <a:latin typeface="宋体" pitchFamily="2" charset="-122"/>
                <a:ea typeface="宋体" pitchFamily="2" charset="-122"/>
                <a:cs typeface="Calibri" pitchFamily="34" charset="0"/>
              </a:rPr>
              <a:t>时间：</a:t>
            </a:r>
            <a:r>
              <a:rPr kumimoji="0" lang="en-US" altLang="zh-CN" b="1" i="0" u="none" strike="noStrike" cap="none" normalizeH="0" baseline="0" dirty="0">
                <a:ln>
                  <a:noFill/>
                </a:ln>
                <a:solidFill>
                  <a:srgbClr val="00B0F0"/>
                </a:solidFill>
                <a:effectLst/>
                <a:latin typeface="宋体" pitchFamily="2" charset="-122"/>
                <a:ea typeface="宋体" pitchFamily="2" charset="-122"/>
                <a:cs typeface="Calibri" pitchFamily="34" charset="0"/>
              </a:rPr>
              <a:t>2007</a:t>
            </a:r>
            <a:r>
              <a:rPr kumimoji="0" lang="zh-CN" altLang="en-US" b="1" i="0" u="none" strike="noStrike" cap="none" normalizeH="0" baseline="0" dirty="0">
                <a:ln>
                  <a:noFill/>
                </a:ln>
                <a:solidFill>
                  <a:srgbClr val="00B0F0"/>
                </a:solidFill>
                <a:effectLst/>
                <a:latin typeface="宋体" pitchFamily="2" charset="-122"/>
                <a:ea typeface="宋体" pitchFamily="2" charset="-122"/>
                <a:cs typeface="Calibri" pitchFamily="34" charset="0"/>
              </a:rPr>
              <a:t>年</a:t>
            </a:r>
            <a:r>
              <a:rPr kumimoji="0" lang="en-US" altLang="zh-CN" b="1" i="0" u="none" strike="noStrike" cap="none" normalizeH="0" baseline="0" dirty="0">
                <a:ln>
                  <a:noFill/>
                </a:ln>
                <a:solidFill>
                  <a:srgbClr val="00B0F0"/>
                </a:solidFill>
                <a:effectLst/>
                <a:latin typeface="宋体" pitchFamily="2" charset="-122"/>
                <a:ea typeface="宋体" pitchFamily="2" charset="-122"/>
                <a:cs typeface="Calibri" pitchFamily="34" charset="0"/>
              </a:rPr>
              <a:t>4</a:t>
            </a:r>
            <a:r>
              <a:rPr kumimoji="0" lang="zh-CN" altLang="en-US" b="1" i="0" u="none" strike="noStrike" cap="none" normalizeH="0" baseline="0" dirty="0">
                <a:ln>
                  <a:noFill/>
                </a:ln>
                <a:solidFill>
                  <a:srgbClr val="00B0F0"/>
                </a:solidFill>
                <a:effectLst/>
                <a:latin typeface="宋体" pitchFamily="2" charset="-122"/>
                <a:ea typeface="宋体" pitchFamily="2" charset="-122"/>
                <a:cs typeface="Calibri" pitchFamily="34" charset="0"/>
              </a:rPr>
              <a:t>月</a:t>
            </a:r>
            <a:r>
              <a:rPr kumimoji="0" lang="en-US" altLang="zh-CN" b="1" i="0" u="none" strike="noStrike" cap="none" normalizeH="0" baseline="0" dirty="0">
                <a:ln>
                  <a:noFill/>
                </a:ln>
                <a:solidFill>
                  <a:srgbClr val="00B0F0"/>
                </a:solidFill>
                <a:effectLst/>
                <a:latin typeface="宋体" pitchFamily="2" charset="-122"/>
                <a:ea typeface="宋体" pitchFamily="2" charset="-122"/>
                <a:cs typeface="Calibri" pitchFamily="34" charset="0"/>
              </a:rPr>
              <a:t>18</a:t>
            </a:r>
            <a:r>
              <a:rPr kumimoji="0" lang="zh-CN" altLang="en-US" b="1" i="0" u="none" strike="noStrike" cap="none" normalizeH="0" baseline="0" dirty="0">
                <a:ln>
                  <a:noFill/>
                </a:ln>
                <a:solidFill>
                  <a:srgbClr val="00B0F0"/>
                </a:solidFill>
                <a:effectLst/>
                <a:latin typeface="宋体" pitchFamily="2" charset="-122"/>
                <a:ea typeface="宋体" pitchFamily="2" charset="-122"/>
                <a:cs typeface="Calibri" pitchFamily="34" charset="0"/>
              </a:rPr>
              <a:t>日</a:t>
            </a:r>
            <a:r>
              <a:rPr kumimoji="0" lang="en-US" altLang="zh-CN" b="1" i="0" u="none" strike="noStrike" cap="none" normalizeH="0" baseline="0" dirty="0">
                <a:ln>
                  <a:noFill/>
                </a:ln>
                <a:solidFill>
                  <a:srgbClr val="00B0F0"/>
                </a:solidFill>
                <a:effectLst/>
                <a:latin typeface="宋体" pitchFamily="2" charset="-122"/>
                <a:ea typeface="宋体" pitchFamily="2" charset="-122"/>
                <a:cs typeface="Calibri" pitchFamily="34" charset="0"/>
              </a:rPr>
              <a:t>)  </a:t>
            </a:r>
            <a:endParaRPr kumimoji="0" lang="en-US" altLang="zh-CN" b="1" i="0" u="none" strike="noStrike" cap="none" normalizeH="0" baseline="0" dirty="0">
              <a:ln>
                <a:noFill/>
              </a:ln>
              <a:solidFill>
                <a:srgbClr val="00B0F0"/>
              </a:solidFill>
              <a:effectLst/>
              <a:latin typeface="宋体" pitchFamily="2" charset="-122"/>
              <a:ea typeface="宋体" pitchFamily="2" charset="-122"/>
              <a:cs typeface="宋体" pitchFamily="2" charset="-122"/>
            </a:endParaRPr>
          </a:p>
          <a:p>
            <a:pPr marL="0" marR="0" lvl="0" indent="304800" algn="l" defTabSz="914400" rtl="0" eaLnBrk="0" fontAlgn="base" latinLnBrk="0" hangingPunct="0">
              <a:lnSpc>
                <a:spcPct val="100000"/>
              </a:lnSpc>
              <a:spcBef>
                <a:spcPct val="0"/>
              </a:spcBef>
              <a:spcAft>
                <a:spcPct val="0"/>
              </a:spcAft>
              <a:buClrTx/>
              <a:buSzTx/>
              <a:buFontTx/>
              <a:buNone/>
              <a:tabLst/>
            </a:pPr>
            <a:r>
              <a:rPr kumimoji="0" lang="zh-CN" altLang="en-US" b="0" i="0" u="none" strike="noStrike" cap="none" normalizeH="0" baseline="0" dirty="0">
                <a:ln>
                  <a:noFill/>
                </a:ln>
                <a:solidFill>
                  <a:schemeClr val="tx1"/>
                </a:solidFill>
                <a:effectLst/>
                <a:latin typeface="宋体" pitchFamily="2" charset="-122"/>
                <a:ea typeface="宋体" pitchFamily="2" charset="-122"/>
                <a:cs typeface="Calibri" pitchFamily="34" charset="0"/>
              </a:rPr>
              <a:t>    铁路正式实施第六次大面积提速，时速达到</a:t>
            </a:r>
            <a:r>
              <a:rPr kumimoji="0" lang="en-US" altLang="zh-CN" b="0" i="0" u="none" strike="noStrike" cap="none" normalizeH="0" baseline="0" dirty="0">
                <a:ln>
                  <a:noFill/>
                </a:ln>
                <a:solidFill>
                  <a:schemeClr val="tx1"/>
                </a:solidFill>
                <a:effectLst/>
                <a:latin typeface="宋体" pitchFamily="2" charset="-122"/>
                <a:ea typeface="宋体" pitchFamily="2" charset="-122"/>
                <a:cs typeface="Calibri" pitchFamily="34" charset="0"/>
              </a:rPr>
              <a:t>200</a:t>
            </a:r>
            <a:r>
              <a:rPr kumimoji="0" lang="zh-CN" altLang="en-US" b="0" i="0" u="none" strike="noStrike" cap="none" normalizeH="0" baseline="0" dirty="0">
                <a:ln>
                  <a:noFill/>
                </a:ln>
                <a:solidFill>
                  <a:schemeClr val="tx1"/>
                </a:solidFill>
                <a:effectLst/>
                <a:latin typeface="宋体" pitchFamily="2" charset="-122"/>
                <a:ea typeface="宋体" pitchFamily="2" charset="-122"/>
                <a:cs typeface="Calibri" pitchFamily="34" charset="0"/>
              </a:rPr>
              <a:t>公里以上，</a:t>
            </a:r>
            <a:endParaRPr kumimoji="0" lang="en-US" altLang="zh-CN" b="0" i="0" u="none" strike="noStrike" cap="none" normalizeH="0" baseline="0" dirty="0">
              <a:ln>
                <a:noFill/>
              </a:ln>
              <a:solidFill>
                <a:schemeClr val="tx1"/>
              </a:solidFill>
              <a:effectLst/>
              <a:latin typeface="宋体" pitchFamily="2" charset="-122"/>
              <a:ea typeface="宋体" pitchFamily="2" charset="-122"/>
              <a:cs typeface="Calibri" pitchFamily="34" charset="0"/>
            </a:endParaRPr>
          </a:p>
          <a:p>
            <a:pPr marL="0" marR="0" lvl="0" indent="304800" algn="l" defTabSz="914400" rtl="0" eaLnBrk="0" fontAlgn="base" latinLnBrk="0" hangingPunct="0">
              <a:lnSpc>
                <a:spcPct val="100000"/>
              </a:lnSpc>
              <a:spcBef>
                <a:spcPct val="0"/>
              </a:spcBef>
              <a:spcAft>
                <a:spcPct val="0"/>
              </a:spcAft>
              <a:buClrTx/>
              <a:buSzTx/>
              <a:buFontTx/>
              <a:buNone/>
              <a:tabLst/>
            </a:pPr>
            <a:r>
              <a:rPr kumimoji="0" lang="zh-CN" altLang="en-US" b="0" i="0" u="none" strike="noStrike" cap="none" normalizeH="0" baseline="0" dirty="0">
                <a:ln>
                  <a:noFill/>
                </a:ln>
                <a:solidFill>
                  <a:schemeClr val="tx1"/>
                </a:solidFill>
                <a:effectLst/>
                <a:latin typeface="宋体" pitchFamily="2" charset="-122"/>
                <a:ea typeface="宋体" pitchFamily="2" charset="-122"/>
                <a:cs typeface="Calibri" pitchFamily="34" charset="0"/>
              </a:rPr>
              <a:t>其中京哈、京沪、京广等提速干线</a:t>
            </a:r>
            <a:endParaRPr kumimoji="0" lang="en-US" altLang="zh-CN" b="0" i="0" u="none" strike="noStrike" cap="none" normalizeH="0" baseline="0" dirty="0">
              <a:ln>
                <a:noFill/>
              </a:ln>
              <a:solidFill>
                <a:schemeClr val="tx1"/>
              </a:solidFill>
              <a:effectLst/>
              <a:latin typeface="宋体" pitchFamily="2" charset="-122"/>
              <a:ea typeface="宋体" pitchFamily="2" charset="-122"/>
              <a:cs typeface="Calibri" pitchFamily="34" charset="0"/>
            </a:endParaRPr>
          </a:p>
          <a:p>
            <a:pPr marL="0" marR="0" lvl="0" indent="304800" algn="l" defTabSz="914400" rtl="0" eaLnBrk="0" fontAlgn="base" latinLnBrk="0" hangingPunct="0">
              <a:lnSpc>
                <a:spcPct val="100000"/>
              </a:lnSpc>
              <a:spcBef>
                <a:spcPct val="0"/>
              </a:spcBef>
              <a:spcAft>
                <a:spcPct val="0"/>
              </a:spcAft>
              <a:buClrTx/>
              <a:buSzTx/>
              <a:buFontTx/>
              <a:buNone/>
              <a:tabLst/>
            </a:pPr>
            <a:r>
              <a:rPr kumimoji="0" lang="zh-CN" altLang="en-US" b="0" i="0" u="none" strike="noStrike" cap="none" normalizeH="0" baseline="0" dirty="0">
                <a:ln>
                  <a:noFill/>
                </a:ln>
                <a:solidFill>
                  <a:schemeClr val="tx1"/>
                </a:solidFill>
                <a:effectLst/>
                <a:latin typeface="宋体" pitchFamily="2" charset="-122"/>
                <a:ea typeface="宋体" pitchFamily="2" charset="-122"/>
                <a:cs typeface="Calibri" pitchFamily="34" charset="0"/>
              </a:rPr>
              <a:t>部分区段可达到时速</a:t>
            </a:r>
            <a:r>
              <a:rPr kumimoji="0" lang="en-US" altLang="zh-CN" b="0" i="0" u="none" strike="noStrike" cap="none" normalizeH="0" baseline="0" dirty="0">
                <a:ln>
                  <a:noFill/>
                </a:ln>
                <a:solidFill>
                  <a:schemeClr val="tx1"/>
                </a:solidFill>
                <a:effectLst/>
                <a:latin typeface="宋体" pitchFamily="2" charset="-122"/>
                <a:ea typeface="宋体" pitchFamily="2" charset="-122"/>
                <a:cs typeface="Calibri" pitchFamily="34" charset="0"/>
              </a:rPr>
              <a:t>250</a:t>
            </a:r>
            <a:r>
              <a:rPr kumimoji="0" lang="zh-CN" altLang="en-US" b="0" i="0" u="none" strike="noStrike" cap="none" normalizeH="0" baseline="0" dirty="0">
                <a:ln>
                  <a:noFill/>
                </a:ln>
                <a:solidFill>
                  <a:schemeClr val="tx1"/>
                </a:solidFill>
                <a:effectLst/>
                <a:latin typeface="宋体" pitchFamily="2" charset="-122"/>
                <a:ea typeface="宋体" pitchFamily="2" charset="-122"/>
                <a:cs typeface="Calibri" pitchFamily="34" charset="0"/>
              </a:rPr>
              <a:t>公里。时速</a:t>
            </a:r>
            <a:r>
              <a:rPr kumimoji="0" lang="en-US" altLang="zh-CN" b="0" i="0" u="none" strike="noStrike" cap="none" normalizeH="0" baseline="0" dirty="0">
                <a:ln>
                  <a:noFill/>
                </a:ln>
                <a:solidFill>
                  <a:schemeClr val="tx1"/>
                </a:solidFill>
                <a:effectLst/>
                <a:latin typeface="宋体" pitchFamily="2" charset="-122"/>
                <a:ea typeface="宋体" pitchFamily="2" charset="-122"/>
                <a:cs typeface="Calibri" pitchFamily="34" charset="0"/>
              </a:rPr>
              <a:t>200</a:t>
            </a:r>
            <a:r>
              <a:rPr kumimoji="0" lang="zh-CN" altLang="en-US" b="0" i="0" u="none" strike="noStrike" cap="none" normalizeH="0" baseline="0" dirty="0">
                <a:ln>
                  <a:noFill/>
                </a:ln>
                <a:solidFill>
                  <a:schemeClr val="tx1"/>
                </a:solidFill>
                <a:effectLst/>
                <a:latin typeface="宋体" pitchFamily="2" charset="-122"/>
                <a:ea typeface="宋体" pitchFamily="2" charset="-122"/>
                <a:cs typeface="Calibri" pitchFamily="34" charset="0"/>
              </a:rPr>
              <a:t>公里及以上动车组投入使用。 </a:t>
            </a:r>
            <a:endParaRPr kumimoji="0" lang="zh-CN" altLang="en-US" b="0" i="0" u="none" strike="noStrike" cap="none" normalizeH="0" baseline="0" dirty="0">
              <a:ln>
                <a:noFill/>
              </a:ln>
              <a:solidFill>
                <a:schemeClr val="tx1"/>
              </a:solidFill>
              <a:effectLst/>
              <a:latin typeface="宋体" pitchFamily="2" charset="-122"/>
              <a:ea typeface="宋体" pitchFamily="2" charset="-122"/>
              <a:cs typeface="宋体" pitchFamily="2" charset="-122"/>
            </a:endParaRPr>
          </a:p>
          <a:p>
            <a:pPr marL="0" marR="0" lvl="0" indent="304800" algn="l" defTabSz="914400" rtl="0" eaLnBrk="0" fontAlgn="base" latinLnBrk="0" hangingPunct="0">
              <a:lnSpc>
                <a:spcPct val="100000"/>
              </a:lnSpc>
              <a:spcBef>
                <a:spcPct val="0"/>
              </a:spcBef>
              <a:spcAft>
                <a:spcPct val="0"/>
              </a:spcAft>
              <a:buClrTx/>
              <a:buSzTx/>
              <a:buFontTx/>
              <a:buNone/>
              <a:tabLst/>
            </a:pPr>
            <a:endParaRPr lang="en-US" altLang="zh-CN" dirty="0">
              <a:latin typeface="宋体" pitchFamily="2" charset="-122"/>
              <a:ea typeface="宋体" pitchFamily="2" charset="-122"/>
              <a:cs typeface="Calibri" pitchFamily="34" charset="0"/>
            </a:endParaRPr>
          </a:p>
          <a:p>
            <a:pPr marL="0" marR="0" lvl="0" indent="304800" algn="l" defTabSz="914400" rtl="0" eaLnBrk="0" fontAlgn="base" latinLnBrk="0" hangingPunct="0">
              <a:lnSpc>
                <a:spcPct val="100000"/>
              </a:lnSpc>
              <a:spcBef>
                <a:spcPct val="0"/>
              </a:spcBef>
              <a:spcAft>
                <a:spcPct val="0"/>
              </a:spcAft>
              <a:buClrTx/>
              <a:buSzTx/>
              <a:buFontTx/>
              <a:buNone/>
              <a:tabLst/>
            </a:pPr>
            <a:r>
              <a:rPr kumimoji="0" lang="zh-CN" altLang="en-US" b="1" i="0" u="none" strike="noStrike" cap="none" normalizeH="0" baseline="0" dirty="0">
                <a:ln>
                  <a:noFill/>
                </a:ln>
                <a:solidFill>
                  <a:srgbClr val="00B0F0"/>
                </a:solidFill>
                <a:effectLst/>
                <a:latin typeface="宋体" pitchFamily="2" charset="-122"/>
                <a:ea typeface="宋体" pitchFamily="2" charset="-122"/>
                <a:cs typeface="Calibri" pitchFamily="34" charset="0"/>
              </a:rPr>
              <a:t>第七</a:t>
            </a:r>
            <a:r>
              <a:rPr kumimoji="0" lang="zh-CN" altLang="en-US" b="1" i="0" u="none" strike="noStrike" cap="none" normalizeH="0" baseline="0" dirty="0" smtClean="0">
                <a:ln>
                  <a:noFill/>
                </a:ln>
                <a:solidFill>
                  <a:srgbClr val="00B0F0"/>
                </a:solidFill>
                <a:effectLst/>
                <a:latin typeface="宋体" pitchFamily="2" charset="-122"/>
                <a:ea typeface="宋体" pitchFamily="2" charset="-122"/>
                <a:cs typeface="Calibri" pitchFamily="34" charset="0"/>
              </a:rPr>
              <a:t>次（时间：</a:t>
            </a:r>
            <a:r>
              <a:rPr kumimoji="0" lang="en-US" altLang="zh-CN" b="1" i="0" u="none" strike="noStrike" cap="none" normalizeH="0" baseline="0" dirty="0" smtClean="0">
                <a:ln>
                  <a:noFill/>
                </a:ln>
                <a:solidFill>
                  <a:srgbClr val="00B0F0"/>
                </a:solidFill>
                <a:effectLst/>
                <a:latin typeface="宋体" pitchFamily="2" charset="-122"/>
                <a:ea typeface="宋体" pitchFamily="2" charset="-122"/>
                <a:cs typeface="Calibri" pitchFamily="34" charset="0"/>
              </a:rPr>
              <a:t>2009</a:t>
            </a:r>
            <a:r>
              <a:rPr kumimoji="0" lang="zh-CN" altLang="en-US" b="1" i="0" u="none" strike="noStrike" cap="none" normalizeH="0" baseline="0" dirty="0">
                <a:ln>
                  <a:noFill/>
                </a:ln>
                <a:solidFill>
                  <a:srgbClr val="00B0F0"/>
                </a:solidFill>
                <a:effectLst/>
                <a:latin typeface="宋体" pitchFamily="2" charset="-122"/>
                <a:ea typeface="宋体" pitchFamily="2" charset="-122"/>
                <a:cs typeface="Calibri" pitchFamily="34" charset="0"/>
              </a:rPr>
              <a:t>年</a:t>
            </a:r>
            <a:r>
              <a:rPr kumimoji="0" lang="en-US" altLang="zh-CN" b="1" i="0" u="none" strike="noStrike" cap="none" normalizeH="0" baseline="0" dirty="0">
                <a:ln>
                  <a:noFill/>
                </a:ln>
                <a:solidFill>
                  <a:srgbClr val="00B0F0"/>
                </a:solidFill>
                <a:effectLst/>
                <a:latin typeface="宋体" pitchFamily="2" charset="-122"/>
                <a:ea typeface="宋体" pitchFamily="2" charset="-122"/>
                <a:cs typeface="Calibri" pitchFamily="34" charset="0"/>
              </a:rPr>
              <a:t>4</a:t>
            </a:r>
            <a:r>
              <a:rPr kumimoji="0" lang="zh-CN" altLang="en-US" b="1" i="0" u="none" strike="noStrike" cap="none" normalizeH="0" baseline="0" dirty="0">
                <a:ln>
                  <a:noFill/>
                </a:ln>
                <a:solidFill>
                  <a:srgbClr val="00B0F0"/>
                </a:solidFill>
                <a:effectLst/>
                <a:latin typeface="宋体" pitchFamily="2" charset="-122"/>
                <a:ea typeface="宋体" pitchFamily="2" charset="-122"/>
                <a:cs typeface="Calibri" pitchFamily="34" charset="0"/>
              </a:rPr>
              <a:t>月</a:t>
            </a:r>
            <a:r>
              <a:rPr kumimoji="0" lang="en-US" altLang="zh-CN" b="1" i="0" u="none" strike="noStrike" cap="none" normalizeH="0" baseline="0" dirty="0">
                <a:ln>
                  <a:noFill/>
                </a:ln>
                <a:solidFill>
                  <a:srgbClr val="00B0F0"/>
                </a:solidFill>
                <a:effectLst/>
                <a:latin typeface="宋体" pitchFamily="2" charset="-122"/>
                <a:ea typeface="宋体" pitchFamily="2" charset="-122"/>
                <a:cs typeface="Calibri" pitchFamily="34" charset="0"/>
              </a:rPr>
              <a:t>1</a:t>
            </a:r>
            <a:r>
              <a:rPr kumimoji="0" lang="zh-CN" altLang="en-US" b="1" i="0" u="none" strike="noStrike" cap="none" normalizeH="0" baseline="0" dirty="0">
                <a:ln>
                  <a:noFill/>
                </a:ln>
                <a:solidFill>
                  <a:srgbClr val="00B0F0"/>
                </a:solidFill>
                <a:effectLst/>
                <a:latin typeface="宋体" pitchFamily="2" charset="-122"/>
                <a:ea typeface="宋体" pitchFamily="2" charset="-122"/>
                <a:cs typeface="Calibri" pitchFamily="34" charset="0"/>
              </a:rPr>
              <a:t>日</a:t>
            </a:r>
            <a:r>
              <a:rPr kumimoji="0" lang="en-US" altLang="zh-CN" b="1" i="0" u="none" strike="noStrike" cap="none" normalizeH="0" baseline="0" dirty="0">
                <a:ln>
                  <a:noFill/>
                </a:ln>
                <a:solidFill>
                  <a:srgbClr val="00B0F0"/>
                </a:solidFill>
                <a:effectLst/>
                <a:latin typeface="宋体" pitchFamily="2" charset="-122"/>
                <a:ea typeface="宋体" pitchFamily="2" charset="-122"/>
                <a:cs typeface="Calibri" pitchFamily="34" charset="0"/>
              </a:rPr>
              <a:t>) </a:t>
            </a:r>
            <a:endParaRPr kumimoji="0" lang="en-US" altLang="zh-CN" b="1" i="0" u="none" strike="noStrike" cap="none" normalizeH="0" baseline="0" dirty="0">
              <a:ln>
                <a:noFill/>
              </a:ln>
              <a:solidFill>
                <a:srgbClr val="00B0F0"/>
              </a:solidFill>
              <a:effectLst/>
              <a:latin typeface="宋体" pitchFamily="2" charset="-122"/>
              <a:ea typeface="宋体" pitchFamily="2" charset="-122"/>
              <a:cs typeface="宋体" pitchFamily="2" charset="-122"/>
            </a:endParaRPr>
          </a:p>
          <a:p>
            <a:pPr marL="0" marR="0" lvl="0" indent="30480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tx1"/>
                </a:solidFill>
                <a:effectLst/>
                <a:latin typeface="宋体" pitchFamily="2" charset="-122"/>
                <a:ea typeface="宋体" pitchFamily="2" charset="-122"/>
                <a:cs typeface="Calibri" pitchFamily="34" charset="0"/>
              </a:rPr>
              <a:t>    </a:t>
            </a:r>
            <a:r>
              <a:rPr kumimoji="0" lang="zh-CN" altLang="en-US" b="0" i="0" u="none" strike="noStrike" cap="none" normalizeH="0" baseline="0" dirty="0">
                <a:ln>
                  <a:noFill/>
                </a:ln>
                <a:solidFill>
                  <a:schemeClr val="tx1"/>
                </a:solidFill>
                <a:effectLst/>
                <a:latin typeface="宋体" pitchFamily="2" charset="-122"/>
                <a:ea typeface="宋体" pitchFamily="2" charset="-122"/>
                <a:cs typeface="Calibri" pitchFamily="34" charset="0"/>
              </a:rPr>
              <a:t>实行新列车运行图</a:t>
            </a:r>
            <a:r>
              <a:rPr kumimoji="0" lang="en-US" altLang="zh-CN" b="0" i="0" u="none" strike="noStrike" cap="none" normalizeH="0" baseline="0" dirty="0">
                <a:ln>
                  <a:noFill/>
                </a:ln>
                <a:solidFill>
                  <a:schemeClr val="tx1"/>
                </a:solidFill>
                <a:effectLst/>
                <a:latin typeface="宋体" pitchFamily="2" charset="-122"/>
                <a:ea typeface="宋体" pitchFamily="2" charset="-122"/>
                <a:cs typeface="Calibri" pitchFamily="34" charset="0"/>
              </a:rPr>
              <a:t>,</a:t>
            </a:r>
            <a:r>
              <a:rPr kumimoji="0" lang="zh-CN" altLang="en-US" b="0" i="0" u="none" strike="noStrike" cap="none" normalizeH="0" baseline="0" dirty="0">
                <a:ln>
                  <a:noFill/>
                </a:ln>
                <a:solidFill>
                  <a:schemeClr val="tx1"/>
                </a:solidFill>
                <a:effectLst/>
                <a:latin typeface="宋体" pitchFamily="2" charset="-122"/>
                <a:ea typeface="宋体" pitchFamily="2" charset="-122"/>
                <a:cs typeface="Calibri" pitchFamily="34" charset="0"/>
              </a:rPr>
              <a:t>新增直通车</a:t>
            </a:r>
            <a:r>
              <a:rPr kumimoji="0" lang="en-US" altLang="zh-CN" b="0" i="0" u="none" strike="noStrike" cap="none" normalizeH="0" baseline="0" dirty="0">
                <a:ln>
                  <a:noFill/>
                </a:ln>
                <a:solidFill>
                  <a:schemeClr val="tx1"/>
                </a:solidFill>
                <a:effectLst/>
                <a:latin typeface="宋体" pitchFamily="2" charset="-122"/>
                <a:ea typeface="宋体" pitchFamily="2" charset="-122"/>
                <a:cs typeface="Calibri" pitchFamily="34" charset="0"/>
              </a:rPr>
              <a:t>89</a:t>
            </a:r>
            <a:r>
              <a:rPr kumimoji="0" lang="zh-CN" altLang="en-US" b="0" i="0" u="none" strike="noStrike" cap="none" normalizeH="0" baseline="0" dirty="0">
                <a:ln>
                  <a:noFill/>
                </a:ln>
                <a:solidFill>
                  <a:schemeClr val="tx1"/>
                </a:solidFill>
                <a:effectLst/>
                <a:latin typeface="宋体" pitchFamily="2" charset="-122"/>
                <a:ea typeface="宋体" pitchFamily="2" charset="-122"/>
                <a:cs typeface="Calibri" pitchFamily="34" charset="0"/>
              </a:rPr>
              <a:t>对</a:t>
            </a:r>
            <a:r>
              <a:rPr kumimoji="0" lang="en-US" altLang="zh-CN" b="0" i="0" u="none" strike="noStrike" cap="none" normalizeH="0" baseline="0" dirty="0">
                <a:ln>
                  <a:noFill/>
                </a:ln>
                <a:solidFill>
                  <a:schemeClr val="tx1"/>
                </a:solidFill>
                <a:effectLst/>
                <a:latin typeface="宋体" pitchFamily="2" charset="-122"/>
                <a:ea typeface="宋体" pitchFamily="2" charset="-122"/>
                <a:cs typeface="Calibri" pitchFamily="34" charset="0"/>
              </a:rPr>
              <a:t>,</a:t>
            </a:r>
            <a:r>
              <a:rPr kumimoji="0" lang="zh-CN" altLang="en-US" b="0" i="0" u="none" strike="noStrike" cap="none" normalizeH="0" baseline="0" dirty="0">
                <a:ln>
                  <a:noFill/>
                </a:ln>
                <a:solidFill>
                  <a:schemeClr val="tx1"/>
                </a:solidFill>
                <a:effectLst/>
                <a:latin typeface="宋体" pitchFamily="2" charset="-122"/>
                <a:ea typeface="宋体" pitchFamily="2" charset="-122"/>
                <a:cs typeface="Calibri" pitchFamily="34" charset="0"/>
              </a:rPr>
              <a:t>部分主要城市间行车时间大幅压缩。</a:t>
            </a:r>
            <a:endParaRPr kumimoji="0" lang="zh-CN" altLang="en-US" b="0" i="0" u="none" strike="noStrike" cap="none" normalizeH="0" baseline="0" dirty="0">
              <a:ln>
                <a:noFill/>
              </a:ln>
              <a:solidFill>
                <a:schemeClr val="tx1"/>
              </a:solidFill>
              <a:effectLst/>
              <a:latin typeface="宋体" pitchFamily="2" charset="-122"/>
              <a:ea typeface="宋体" pitchFamily="2" charset="-122"/>
              <a:cs typeface="宋体" pitchFamily="2" charset="-122"/>
            </a:endParaRPr>
          </a:p>
          <a:p>
            <a:pPr marL="0" marR="0" lvl="0" indent="304800" algn="l" defTabSz="914400" rtl="0" eaLnBrk="0" fontAlgn="base" latinLnBrk="0" hangingPunct="0">
              <a:lnSpc>
                <a:spcPct val="100000"/>
              </a:lnSpc>
              <a:spcBef>
                <a:spcPct val="0"/>
              </a:spcBef>
              <a:spcAft>
                <a:spcPct val="0"/>
              </a:spcAft>
              <a:buClrTx/>
              <a:buSzTx/>
              <a:buFontTx/>
              <a:buNone/>
              <a:tabLst/>
            </a:pPr>
            <a:r>
              <a:rPr kumimoji="0" lang="zh-CN" altLang="en-US" sz="1200" b="0" i="0" u="none" strike="noStrike" cap="none" normalizeH="0" baseline="0" dirty="0">
                <a:ln>
                  <a:noFill/>
                </a:ln>
                <a:solidFill>
                  <a:schemeClr val="tx1"/>
                </a:solidFill>
                <a:effectLst/>
                <a:latin typeface="Calibri" pitchFamily="34" charset="0"/>
                <a:ea typeface="宋体" pitchFamily="2" charset="-122"/>
                <a:cs typeface="Calibri" pitchFamily="34" charset="0"/>
              </a:rPr>
              <a:t> </a:t>
            </a:r>
            <a:endParaRPr kumimoji="0" lang="zh-CN" altLang="en-US" sz="1800" b="0" i="0" u="none" strike="noStrike" cap="none" normalizeH="0" baseline="0" dirty="0">
              <a:ln>
                <a:noFill/>
              </a:ln>
              <a:solidFill>
                <a:schemeClr val="tx1"/>
              </a:solidFill>
              <a:effectLst/>
              <a:latin typeface="Arial" pitchFamily="34" charset="0"/>
              <a:ea typeface="宋体" pitchFamily="2" charset="-122"/>
              <a:cs typeface="宋体" pitchFamily="2" charset="-122"/>
            </a:endParaRPr>
          </a:p>
        </p:txBody>
      </p:sp>
      <p:pic>
        <p:nvPicPr>
          <p:cNvPr id="99330" name="Picture 2"/>
          <p:cNvPicPr>
            <a:picLocks noChangeAspect="1" noChangeArrowheads="1"/>
          </p:cNvPicPr>
          <p:nvPr/>
        </p:nvPicPr>
        <p:blipFill>
          <a:blip r:embed="rId3" cstate="print"/>
          <a:srcRect/>
          <a:stretch>
            <a:fillRect/>
          </a:stretch>
        </p:blipFill>
        <p:spPr bwMode="auto">
          <a:xfrm>
            <a:off x="7308304" y="625252"/>
            <a:ext cx="1009650" cy="1533525"/>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331640" y="697260"/>
            <a:ext cx="5754687" cy="4276725"/>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algn="ctr"/>
            <a:r>
              <a:rPr lang="zh-CN" altLang="en-US" sz="3600" dirty="0" smtClean="0">
                <a:solidFill>
                  <a:srgbClr val="FF0000"/>
                </a:solidFill>
                <a:latin typeface="宋体" pitchFamily="2" charset="-122"/>
                <a:ea typeface="宋体" pitchFamily="2" charset="-122"/>
              </a:rPr>
              <a:t>项目二   铁路货物运输组织管理</a:t>
            </a:r>
            <a:endParaRPr lang="zh-CN" altLang="en-US" sz="3600" dirty="0">
              <a:solidFill>
                <a:srgbClr val="FF0000"/>
              </a:solidFill>
              <a:latin typeface="宋体" pitchFamily="2" charset="-122"/>
              <a:ea typeface="宋体" pitchFamily="2" charset="-122"/>
            </a:endParaRPr>
          </a:p>
        </p:txBody>
      </p:sp>
      <p:pic>
        <p:nvPicPr>
          <p:cNvPr id="5" name="Picture 2"/>
          <p:cNvPicPr>
            <a:picLocks noChangeAspect="1" noChangeArrowheads="1"/>
          </p:cNvPicPr>
          <p:nvPr/>
        </p:nvPicPr>
        <p:blipFill>
          <a:blip r:embed="rId2" cstate="print"/>
          <a:srcRect/>
          <a:stretch>
            <a:fillRect/>
          </a:stretch>
        </p:blipFill>
        <p:spPr bwMode="auto">
          <a:xfrm>
            <a:off x="683568" y="1489348"/>
            <a:ext cx="7956376" cy="3551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460500" y="571500"/>
            <a:ext cx="6221413" cy="4572000"/>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23528" y="625252"/>
            <a:ext cx="5747086" cy="584775"/>
          </a:xfrm>
          <a:prstGeom prst="rect">
            <a:avLst/>
          </a:prstGeom>
        </p:spPr>
        <p:txBody>
          <a:bodyPr wrap="none">
            <a:spAutoFit/>
          </a:bodyPr>
          <a:lstStyle/>
          <a:p>
            <a:r>
              <a:rPr lang="en-US" altLang="zh-CN" sz="3200" b="1" dirty="0" smtClean="0">
                <a:solidFill>
                  <a:srgbClr val="7030A0"/>
                </a:solidFill>
                <a:latin typeface="宋体" pitchFamily="2" charset="-122"/>
                <a:ea typeface="宋体" pitchFamily="2" charset="-122"/>
              </a:rPr>
              <a:t>2</a:t>
            </a:r>
            <a:r>
              <a:rPr lang="zh-CN" altLang="en-US" sz="3200" b="1" dirty="0" smtClean="0">
                <a:solidFill>
                  <a:srgbClr val="7030A0"/>
                </a:solidFill>
                <a:latin typeface="宋体" pitchFamily="2" charset="-122"/>
                <a:ea typeface="宋体" pitchFamily="2" charset="-122"/>
              </a:rPr>
              <a:t>、铁</a:t>
            </a:r>
            <a:r>
              <a:rPr lang="zh-CN" altLang="en-US" sz="3200" b="1" dirty="0">
                <a:solidFill>
                  <a:srgbClr val="7030A0"/>
                </a:solidFill>
                <a:latin typeface="宋体" pitchFamily="2" charset="-122"/>
                <a:ea typeface="宋体" pitchFamily="2" charset="-122"/>
              </a:rPr>
              <a:t>路运输</a:t>
            </a:r>
            <a:r>
              <a:rPr lang="zh-CN" altLang="en-US" sz="3200" b="1" dirty="0" smtClean="0">
                <a:solidFill>
                  <a:srgbClr val="7030A0"/>
                </a:solidFill>
                <a:latin typeface="宋体" pitchFamily="2" charset="-122"/>
                <a:ea typeface="宋体" pitchFamily="2" charset="-122"/>
              </a:rPr>
              <a:t>的技术设</a:t>
            </a:r>
            <a:r>
              <a:rPr lang="zh-CN" altLang="en-US" sz="3200" b="1" dirty="0">
                <a:solidFill>
                  <a:srgbClr val="7030A0"/>
                </a:solidFill>
                <a:latin typeface="宋体" pitchFamily="2" charset="-122"/>
                <a:ea typeface="宋体" pitchFamily="2" charset="-122"/>
              </a:rPr>
              <a:t>施和装备</a:t>
            </a:r>
            <a:endParaRPr lang="en-US" altLang="zh-CN" sz="3200" b="1" dirty="0">
              <a:solidFill>
                <a:srgbClr val="7030A0"/>
              </a:solidFill>
              <a:latin typeface="宋体" pitchFamily="2" charset="-122"/>
              <a:ea typeface="宋体" pitchFamily="2" charset="-122"/>
            </a:endParaRPr>
          </a:p>
        </p:txBody>
      </p:sp>
      <p:sp>
        <p:nvSpPr>
          <p:cNvPr id="8" name="流程图: 资料带 7"/>
          <p:cNvSpPr/>
          <p:nvPr/>
        </p:nvSpPr>
        <p:spPr>
          <a:xfrm>
            <a:off x="4716016" y="1633364"/>
            <a:ext cx="2376264" cy="1080120"/>
          </a:xfrm>
          <a:prstGeom prst="flowChartPunchedTap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tx1"/>
                </a:solidFill>
                <a:latin typeface="宋体" pitchFamily="2" charset="-122"/>
                <a:ea typeface="宋体" pitchFamily="2" charset="-122"/>
              </a:rPr>
              <a:t>铁路线路</a:t>
            </a:r>
          </a:p>
        </p:txBody>
      </p:sp>
      <p:sp>
        <p:nvSpPr>
          <p:cNvPr id="9" name="流程图: 资料带 8"/>
          <p:cNvSpPr/>
          <p:nvPr/>
        </p:nvSpPr>
        <p:spPr>
          <a:xfrm>
            <a:off x="4788024" y="4153644"/>
            <a:ext cx="2376264" cy="1080120"/>
          </a:xfrm>
          <a:prstGeom prst="flowChartPunchedTap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tx1"/>
                </a:solidFill>
                <a:latin typeface="宋体" pitchFamily="2" charset="-122"/>
                <a:ea typeface="宋体" pitchFamily="2" charset="-122"/>
              </a:rPr>
              <a:t>铁路车辆</a:t>
            </a:r>
          </a:p>
        </p:txBody>
      </p:sp>
      <p:sp>
        <p:nvSpPr>
          <p:cNvPr id="10" name="流程图: 资料带 9"/>
          <p:cNvSpPr/>
          <p:nvPr/>
        </p:nvSpPr>
        <p:spPr>
          <a:xfrm>
            <a:off x="4788024" y="2929508"/>
            <a:ext cx="2376264" cy="1008112"/>
          </a:xfrm>
          <a:prstGeom prst="flowChartPunchedTap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tx1"/>
                </a:solidFill>
                <a:latin typeface="宋体" pitchFamily="2" charset="-122"/>
                <a:ea typeface="宋体" pitchFamily="2" charset="-122"/>
              </a:rPr>
              <a:t>铁路机车</a:t>
            </a:r>
          </a:p>
        </p:txBody>
      </p:sp>
      <p:pic>
        <p:nvPicPr>
          <p:cNvPr id="4099" name="Picture 3"/>
          <p:cNvPicPr>
            <a:picLocks noChangeAspect="1" noChangeArrowheads="1"/>
          </p:cNvPicPr>
          <p:nvPr/>
        </p:nvPicPr>
        <p:blipFill>
          <a:blip r:embed="rId2" cstate="print"/>
          <a:srcRect/>
          <a:stretch>
            <a:fillRect/>
          </a:stretch>
        </p:blipFill>
        <p:spPr bwMode="auto">
          <a:xfrm>
            <a:off x="683568" y="1561356"/>
            <a:ext cx="3048000" cy="3914775"/>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467544" y="553244"/>
            <a:ext cx="971550" cy="990600"/>
          </a:xfrm>
          <a:prstGeom prst="rect">
            <a:avLst/>
          </a:prstGeom>
          <a:noFill/>
          <a:ln w="9525">
            <a:noFill/>
            <a:miter lim="800000"/>
            <a:headEnd/>
            <a:tailEnd/>
          </a:ln>
        </p:spPr>
      </p:pic>
      <p:sp>
        <p:nvSpPr>
          <p:cNvPr id="12" name="TextBox 11"/>
          <p:cNvSpPr txBox="1"/>
          <p:nvPr/>
        </p:nvSpPr>
        <p:spPr>
          <a:xfrm>
            <a:off x="1619672" y="841276"/>
            <a:ext cx="2664296" cy="461665"/>
          </a:xfrm>
          <a:prstGeom prst="rect">
            <a:avLst/>
          </a:prstGeom>
          <a:noFill/>
        </p:spPr>
        <p:txBody>
          <a:bodyPr wrap="square" rtlCol="0">
            <a:spAutoFit/>
          </a:bodyPr>
          <a:lstStyle/>
          <a:p>
            <a:r>
              <a:rPr lang="zh-CN" altLang="en-US" sz="2400" b="1" dirty="0">
                <a:solidFill>
                  <a:srgbClr val="FF9900"/>
                </a:solidFill>
                <a:latin typeface="宋体" pitchFamily="2" charset="-122"/>
                <a:ea typeface="宋体" pitchFamily="2" charset="-122"/>
              </a:rPr>
              <a:t>铁路线路</a:t>
            </a:r>
          </a:p>
        </p:txBody>
      </p:sp>
      <p:sp>
        <p:nvSpPr>
          <p:cNvPr id="13" name="TextBox 12"/>
          <p:cNvSpPr txBox="1"/>
          <p:nvPr/>
        </p:nvSpPr>
        <p:spPr>
          <a:xfrm>
            <a:off x="3779912" y="1849388"/>
            <a:ext cx="5328592" cy="830997"/>
          </a:xfrm>
          <a:prstGeom prst="rect">
            <a:avLst/>
          </a:prstGeom>
          <a:noFill/>
        </p:spPr>
        <p:txBody>
          <a:bodyPr wrap="square" rtlCol="0">
            <a:spAutoFit/>
          </a:bodyPr>
          <a:lstStyle/>
          <a:p>
            <a:r>
              <a:rPr lang="zh-CN" altLang="en-US" sz="2400" b="1" dirty="0">
                <a:solidFill>
                  <a:srgbClr val="C00000"/>
                </a:solidFill>
                <a:latin typeface="宋体" pitchFamily="2" charset="-122"/>
                <a:ea typeface="宋体" pitchFamily="2" charset="-122"/>
              </a:rPr>
              <a:t>铁路线</a:t>
            </a:r>
            <a:r>
              <a:rPr lang="zh-CN" altLang="en-US" sz="2400" dirty="0">
                <a:latin typeface="宋体" pitchFamily="2" charset="-122"/>
                <a:ea typeface="宋体" pitchFamily="2" charset="-122"/>
              </a:rPr>
              <a:t>路由路基、桥隧建筑物、轨道组成</a:t>
            </a:r>
          </a:p>
        </p:txBody>
      </p:sp>
      <p:sp>
        <p:nvSpPr>
          <p:cNvPr id="14" name="TextBox 13"/>
          <p:cNvSpPr txBox="1"/>
          <p:nvPr/>
        </p:nvSpPr>
        <p:spPr>
          <a:xfrm>
            <a:off x="3779912" y="2785492"/>
            <a:ext cx="5544616" cy="830997"/>
          </a:xfrm>
          <a:prstGeom prst="rect">
            <a:avLst/>
          </a:prstGeom>
          <a:noFill/>
        </p:spPr>
        <p:txBody>
          <a:bodyPr wrap="square" rtlCol="0">
            <a:spAutoFit/>
          </a:bodyPr>
          <a:lstStyle/>
          <a:p>
            <a:r>
              <a:rPr lang="zh-CN" altLang="en-US" sz="2400" b="1" dirty="0">
                <a:solidFill>
                  <a:srgbClr val="C00000"/>
                </a:solidFill>
                <a:latin typeface="宋体" pitchFamily="2" charset="-122"/>
                <a:ea typeface="宋体" pitchFamily="2" charset="-122"/>
              </a:rPr>
              <a:t>机车车辆界限：</a:t>
            </a:r>
            <a:r>
              <a:rPr lang="zh-CN" altLang="en-US" sz="2400" dirty="0"/>
              <a:t>  </a:t>
            </a:r>
            <a:r>
              <a:rPr lang="zh-CN" altLang="en-US" sz="2400" dirty="0">
                <a:latin typeface="宋体" pitchFamily="2" charset="-122"/>
                <a:ea typeface="宋体" pitchFamily="2" charset="-122"/>
              </a:rPr>
              <a:t>机车车辆横断面的最大极限</a:t>
            </a:r>
            <a:endParaRPr lang="en-US" altLang="zh-CN" sz="2400" dirty="0">
              <a:latin typeface="宋体" pitchFamily="2" charset="-122"/>
              <a:ea typeface="宋体" pitchFamily="2" charset="-122"/>
            </a:endParaRPr>
          </a:p>
        </p:txBody>
      </p:sp>
      <p:sp>
        <p:nvSpPr>
          <p:cNvPr id="15" name="TextBox 14"/>
          <p:cNvSpPr txBox="1"/>
          <p:nvPr/>
        </p:nvSpPr>
        <p:spPr>
          <a:xfrm>
            <a:off x="3779912" y="3577580"/>
            <a:ext cx="4968552" cy="830997"/>
          </a:xfrm>
          <a:prstGeom prst="rect">
            <a:avLst/>
          </a:prstGeom>
          <a:noFill/>
        </p:spPr>
        <p:txBody>
          <a:bodyPr wrap="square" rtlCol="0">
            <a:spAutoFit/>
          </a:bodyPr>
          <a:lstStyle/>
          <a:p>
            <a:r>
              <a:rPr lang="zh-CN" altLang="en-US" sz="2400" b="1" dirty="0">
                <a:solidFill>
                  <a:srgbClr val="C00000"/>
                </a:solidFill>
                <a:latin typeface="宋体" pitchFamily="2" charset="-122"/>
                <a:ea typeface="宋体" pitchFamily="2" charset="-122"/>
              </a:rPr>
              <a:t>近限界：</a:t>
            </a:r>
            <a:r>
              <a:rPr lang="zh-CN" altLang="en-US" sz="2400" dirty="0">
                <a:latin typeface="宋体" pitchFamily="2" charset="-122"/>
                <a:ea typeface="宋体" pitchFamily="2" charset="-122"/>
              </a:rPr>
              <a:t>铁路站场和沿线各种建筑物、设备不得侵入的极限轮廓线。</a:t>
            </a:r>
          </a:p>
        </p:txBody>
      </p:sp>
      <p:pic>
        <p:nvPicPr>
          <p:cNvPr id="5123" name="Picture 3"/>
          <p:cNvPicPr>
            <a:picLocks noChangeAspect="1" noChangeArrowheads="1"/>
          </p:cNvPicPr>
          <p:nvPr/>
        </p:nvPicPr>
        <p:blipFill>
          <a:blip r:embed="rId3" cstate="print"/>
          <a:srcRect/>
          <a:stretch>
            <a:fillRect/>
          </a:stretch>
        </p:blipFill>
        <p:spPr bwMode="auto">
          <a:xfrm>
            <a:off x="0" y="1777380"/>
            <a:ext cx="3635896" cy="2833886"/>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827584" y="697260"/>
            <a:ext cx="7231063" cy="4552950"/>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467544" y="553244"/>
            <a:ext cx="971550" cy="990600"/>
          </a:xfrm>
          <a:prstGeom prst="rect">
            <a:avLst/>
          </a:prstGeom>
          <a:noFill/>
          <a:ln w="9525">
            <a:noFill/>
            <a:miter lim="800000"/>
            <a:headEnd/>
            <a:tailEnd/>
          </a:ln>
        </p:spPr>
      </p:pic>
      <p:sp>
        <p:nvSpPr>
          <p:cNvPr id="12" name="TextBox 11"/>
          <p:cNvSpPr txBox="1"/>
          <p:nvPr/>
        </p:nvSpPr>
        <p:spPr>
          <a:xfrm>
            <a:off x="1619672" y="841276"/>
            <a:ext cx="2664296" cy="461665"/>
          </a:xfrm>
          <a:prstGeom prst="rect">
            <a:avLst/>
          </a:prstGeom>
          <a:noFill/>
        </p:spPr>
        <p:txBody>
          <a:bodyPr wrap="square" rtlCol="0">
            <a:spAutoFit/>
          </a:bodyPr>
          <a:lstStyle/>
          <a:p>
            <a:r>
              <a:rPr lang="zh-CN" altLang="en-US" sz="2400" b="1" dirty="0">
                <a:solidFill>
                  <a:srgbClr val="FF9900"/>
                </a:solidFill>
                <a:latin typeface="宋体" pitchFamily="2" charset="-122"/>
                <a:ea typeface="宋体" pitchFamily="2" charset="-122"/>
              </a:rPr>
              <a:t>铁路机车</a:t>
            </a:r>
          </a:p>
        </p:txBody>
      </p:sp>
      <p:grpSp>
        <p:nvGrpSpPr>
          <p:cNvPr id="9" name="组合 8"/>
          <p:cNvGrpSpPr/>
          <p:nvPr/>
        </p:nvGrpSpPr>
        <p:grpSpPr>
          <a:xfrm>
            <a:off x="1187624" y="1993404"/>
            <a:ext cx="6840760" cy="2631197"/>
            <a:chOff x="1547664" y="1849388"/>
            <a:chExt cx="5544616" cy="2631197"/>
          </a:xfrm>
        </p:grpSpPr>
        <p:sp>
          <p:nvSpPr>
            <p:cNvPr id="13" name="TextBox 12"/>
            <p:cNvSpPr txBox="1"/>
            <p:nvPr/>
          </p:nvSpPr>
          <p:spPr>
            <a:xfrm>
              <a:off x="1547664" y="1849388"/>
              <a:ext cx="5328592" cy="461665"/>
            </a:xfrm>
            <a:prstGeom prst="rect">
              <a:avLst/>
            </a:prstGeom>
            <a:noFill/>
          </p:spPr>
          <p:txBody>
            <a:bodyPr wrap="square" rtlCol="0">
              <a:spAutoFit/>
            </a:bodyPr>
            <a:lstStyle/>
            <a:p>
              <a:r>
                <a:rPr lang="zh-CN" altLang="en-US" sz="2400" b="1" dirty="0">
                  <a:solidFill>
                    <a:srgbClr val="00B050"/>
                  </a:solidFill>
                  <a:latin typeface="宋体" pitchFamily="2" charset="-122"/>
                  <a:ea typeface="宋体" pitchFamily="2" charset="-122"/>
                </a:rPr>
                <a:t>机车是铁路运输的基本动力</a:t>
              </a:r>
            </a:p>
          </p:txBody>
        </p:sp>
        <p:sp>
          <p:nvSpPr>
            <p:cNvPr id="14" name="TextBox 13"/>
            <p:cNvSpPr txBox="1"/>
            <p:nvPr/>
          </p:nvSpPr>
          <p:spPr>
            <a:xfrm>
              <a:off x="1547664" y="2713484"/>
              <a:ext cx="5544616" cy="830997"/>
            </a:xfrm>
            <a:prstGeom prst="rect">
              <a:avLst/>
            </a:prstGeom>
            <a:noFill/>
          </p:spPr>
          <p:txBody>
            <a:bodyPr wrap="square" rtlCol="0">
              <a:spAutoFit/>
            </a:bodyPr>
            <a:lstStyle/>
            <a:p>
              <a:r>
                <a:rPr lang="zh-CN" altLang="en-US" sz="2400" b="1" dirty="0">
                  <a:solidFill>
                    <a:srgbClr val="00B050"/>
                  </a:solidFill>
                  <a:latin typeface="宋体" pitchFamily="2" charset="-122"/>
                  <a:ea typeface="宋体" pitchFamily="2" charset="-122"/>
                </a:rPr>
                <a:t>按原动力分：蒸汽机车、内燃机车、电力机车</a:t>
              </a:r>
              <a:endParaRPr lang="en-US" altLang="zh-CN" sz="2400" b="1" dirty="0">
                <a:solidFill>
                  <a:srgbClr val="00B050"/>
                </a:solidFill>
                <a:latin typeface="宋体" pitchFamily="2" charset="-122"/>
                <a:ea typeface="宋体" pitchFamily="2" charset="-122"/>
              </a:endParaRPr>
            </a:p>
          </p:txBody>
        </p:sp>
        <p:sp>
          <p:nvSpPr>
            <p:cNvPr id="15" name="TextBox 14"/>
            <p:cNvSpPr txBox="1"/>
            <p:nvPr/>
          </p:nvSpPr>
          <p:spPr>
            <a:xfrm>
              <a:off x="1547664" y="3649588"/>
              <a:ext cx="4968552" cy="830997"/>
            </a:xfrm>
            <a:prstGeom prst="rect">
              <a:avLst/>
            </a:prstGeom>
            <a:noFill/>
          </p:spPr>
          <p:txBody>
            <a:bodyPr wrap="square" rtlCol="0">
              <a:spAutoFit/>
            </a:bodyPr>
            <a:lstStyle/>
            <a:p>
              <a:r>
                <a:rPr lang="zh-CN" altLang="en-US" sz="2400" b="1" dirty="0">
                  <a:solidFill>
                    <a:srgbClr val="00B050"/>
                  </a:solidFill>
                  <a:latin typeface="宋体" pitchFamily="2" charset="-122"/>
                  <a:ea typeface="宋体" pitchFamily="2" charset="-122"/>
                </a:rPr>
                <a:t>电力机车被公认为最优发展前途的一种机车</a:t>
              </a:r>
            </a:p>
          </p:txBody>
        </p:sp>
      </p:grpSp>
      <p:pic>
        <p:nvPicPr>
          <p:cNvPr id="7170" name="Picture 2"/>
          <p:cNvPicPr>
            <a:picLocks noChangeAspect="1" noChangeArrowheads="1"/>
          </p:cNvPicPr>
          <p:nvPr/>
        </p:nvPicPr>
        <p:blipFill>
          <a:blip r:embed="rId3" cstate="print"/>
          <a:srcRect/>
          <a:stretch>
            <a:fillRect/>
          </a:stretch>
        </p:blipFill>
        <p:spPr bwMode="auto">
          <a:xfrm>
            <a:off x="7452320" y="913284"/>
            <a:ext cx="1691680" cy="2471061"/>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1328992" y="1345332"/>
            <a:ext cx="6648196" cy="3779117"/>
          </a:xfrm>
          <a:prstGeom prst="rect">
            <a:avLst/>
          </a:prstGeom>
          <a:noFill/>
          <a:ln w="9525">
            <a:noFill/>
            <a:miter lim="800000"/>
            <a:headEnd/>
            <a:tailEnd/>
          </a:ln>
        </p:spPr>
      </p:pic>
      <p:pic>
        <p:nvPicPr>
          <p:cNvPr id="10" name="Picture 2"/>
          <p:cNvPicPr>
            <a:picLocks noChangeAspect="1" noChangeArrowheads="1"/>
          </p:cNvPicPr>
          <p:nvPr/>
        </p:nvPicPr>
        <p:blipFill>
          <a:blip r:embed="rId3" cstate="print"/>
          <a:srcRect/>
          <a:stretch>
            <a:fillRect/>
          </a:stretch>
        </p:blipFill>
        <p:spPr bwMode="auto">
          <a:xfrm>
            <a:off x="467544" y="337220"/>
            <a:ext cx="971550" cy="990600"/>
          </a:xfrm>
          <a:prstGeom prst="rect">
            <a:avLst/>
          </a:prstGeom>
          <a:noFill/>
          <a:ln w="9525">
            <a:noFill/>
            <a:miter lim="800000"/>
            <a:headEnd/>
            <a:tailEnd/>
          </a:ln>
        </p:spPr>
      </p:pic>
      <p:sp>
        <p:nvSpPr>
          <p:cNvPr id="11" name="TextBox 10"/>
          <p:cNvSpPr txBox="1"/>
          <p:nvPr/>
        </p:nvSpPr>
        <p:spPr>
          <a:xfrm>
            <a:off x="1619672" y="625252"/>
            <a:ext cx="2664296" cy="461665"/>
          </a:xfrm>
          <a:prstGeom prst="rect">
            <a:avLst/>
          </a:prstGeom>
          <a:noFill/>
        </p:spPr>
        <p:txBody>
          <a:bodyPr wrap="square" rtlCol="0">
            <a:spAutoFit/>
          </a:bodyPr>
          <a:lstStyle/>
          <a:p>
            <a:r>
              <a:rPr lang="zh-CN" altLang="en-US" sz="2400" b="1" dirty="0">
                <a:solidFill>
                  <a:srgbClr val="FF9900"/>
                </a:solidFill>
                <a:latin typeface="宋体" pitchFamily="2" charset="-122"/>
                <a:ea typeface="宋体" pitchFamily="2" charset="-122"/>
              </a:rPr>
              <a:t>蒸汽机车</a:t>
            </a:r>
          </a:p>
        </p:txBody>
      </p:sp>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srcRect/>
          <a:stretch>
            <a:fillRect/>
          </a:stretch>
        </p:blipFill>
        <p:spPr bwMode="auto">
          <a:xfrm>
            <a:off x="467544" y="337220"/>
            <a:ext cx="971550" cy="990600"/>
          </a:xfrm>
          <a:prstGeom prst="rect">
            <a:avLst/>
          </a:prstGeom>
          <a:noFill/>
          <a:ln w="9525">
            <a:noFill/>
            <a:miter lim="800000"/>
            <a:headEnd/>
            <a:tailEnd/>
          </a:ln>
        </p:spPr>
      </p:pic>
      <p:sp>
        <p:nvSpPr>
          <p:cNvPr id="11" name="TextBox 10"/>
          <p:cNvSpPr txBox="1"/>
          <p:nvPr/>
        </p:nvSpPr>
        <p:spPr>
          <a:xfrm>
            <a:off x="1619672" y="625252"/>
            <a:ext cx="2664296" cy="461665"/>
          </a:xfrm>
          <a:prstGeom prst="rect">
            <a:avLst/>
          </a:prstGeom>
          <a:noFill/>
        </p:spPr>
        <p:txBody>
          <a:bodyPr wrap="square" rtlCol="0">
            <a:spAutoFit/>
          </a:bodyPr>
          <a:lstStyle/>
          <a:p>
            <a:r>
              <a:rPr lang="zh-CN" altLang="en-US" sz="2400" b="1" dirty="0">
                <a:solidFill>
                  <a:srgbClr val="FF9900"/>
                </a:solidFill>
                <a:latin typeface="宋体" pitchFamily="2" charset="-122"/>
                <a:ea typeface="宋体" pitchFamily="2" charset="-122"/>
              </a:rPr>
              <a:t>内燃机车</a:t>
            </a:r>
          </a:p>
        </p:txBody>
      </p:sp>
      <p:pic>
        <p:nvPicPr>
          <p:cNvPr id="9218" name="Picture 2"/>
          <p:cNvPicPr>
            <a:picLocks noChangeAspect="1" noChangeArrowheads="1"/>
          </p:cNvPicPr>
          <p:nvPr/>
        </p:nvPicPr>
        <p:blipFill>
          <a:blip r:embed="rId3" cstate="print"/>
          <a:srcRect/>
          <a:stretch>
            <a:fillRect/>
          </a:stretch>
        </p:blipFill>
        <p:spPr bwMode="auto">
          <a:xfrm>
            <a:off x="1691680" y="1561356"/>
            <a:ext cx="5675138" cy="3067642"/>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srcRect/>
          <a:stretch>
            <a:fillRect/>
          </a:stretch>
        </p:blipFill>
        <p:spPr bwMode="auto">
          <a:xfrm>
            <a:off x="467544" y="337220"/>
            <a:ext cx="971550" cy="990600"/>
          </a:xfrm>
          <a:prstGeom prst="rect">
            <a:avLst/>
          </a:prstGeom>
          <a:noFill/>
          <a:ln w="9525">
            <a:noFill/>
            <a:miter lim="800000"/>
            <a:headEnd/>
            <a:tailEnd/>
          </a:ln>
        </p:spPr>
      </p:pic>
      <p:sp>
        <p:nvSpPr>
          <p:cNvPr id="11" name="TextBox 10"/>
          <p:cNvSpPr txBox="1"/>
          <p:nvPr/>
        </p:nvSpPr>
        <p:spPr>
          <a:xfrm>
            <a:off x="1619672" y="625252"/>
            <a:ext cx="2664296" cy="461665"/>
          </a:xfrm>
          <a:prstGeom prst="rect">
            <a:avLst/>
          </a:prstGeom>
          <a:noFill/>
        </p:spPr>
        <p:txBody>
          <a:bodyPr wrap="square" rtlCol="0">
            <a:spAutoFit/>
          </a:bodyPr>
          <a:lstStyle/>
          <a:p>
            <a:r>
              <a:rPr lang="zh-CN" altLang="en-US" sz="2400" b="1" dirty="0">
                <a:solidFill>
                  <a:srgbClr val="FF9900"/>
                </a:solidFill>
                <a:latin typeface="宋体" pitchFamily="2" charset="-122"/>
                <a:ea typeface="宋体" pitchFamily="2" charset="-122"/>
              </a:rPr>
              <a:t>电力机车</a:t>
            </a:r>
          </a:p>
        </p:txBody>
      </p:sp>
      <p:pic>
        <p:nvPicPr>
          <p:cNvPr id="10243" name="Picture 3"/>
          <p:cNvPicPr>
            <a:picLocks noChangeAspect="1" noChangeArrowheads="1"/>
          </p:cNvPicPr>
          <p:nvPr/>
        </p:nvPicPr>
        <p:blipFill>
          <a:blip r:embed="rId3" cstate="print"/>
          <a:srcRect/>
          <a:stretch>
            <a:fillRect/>
          </a:stretch>
        </p:blipFill>
        <p:spPr bwMode="auto">
          <a:xfrm>
            <a:off x="4932040" y="1921396"/>
            <a:ext cx="3744416" cy="2527991"/>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251520" y="1921396"/>
            <a:ext cx="4433148" cy="2448272"/>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323528" y="481236"/>
            <a:ext cx="1000125" cy="990600"/>
          </a:xfrm>
          <a:prstGeom prst="rect">
            <a:avLst/>
          </a:prstGeom>
          <a:noFill/>
          <a:ln w="9525">
            <a:noFill/>
            <a:miter lim="800000"/>
            <a:headEnd/>
            <a:tailEnd/>
          </a:ln>
        </p:spPr>
      </p:pic>
      <p:sp>
        <p:nvSpPr>
          <p:cNvPr id="11" name="TextBox 10"/>
          <p:cNvSpPr txBox="1"/>
          <p:nvPr/>
        </p:nvSpPr>
        <p:spPr>
          <a:xfrm>
            <a:off x="1619672" y="625252"/>
            <a:ext cx="2664296" cy="461665"/>
          </a:xfrm>
          <a:prstGeom prst="rect">
            <a:avLst/>
          </a:prstGeom>
          <a:noFill/>
        </p:spPr>
        <p:txBody>
          <a:bodyPr wrap="square" rtlCol="0">
            <a:spAutoFit/>
          </a:bodyPr>
          <a:lstStyle/>
          <a:p>
            <a:r>
              <a:rPr lang="zh-CN" altLang="en-US" sz="2400" b="1" dirty="0">
                <a:solidFill>
                  <a:srgbClr val="FF9900"/>
                </a:solidFill>
                <a:latin typeface="宋体" pitchFamily="2" charset="-122"/>
                <a:ea typeface="宋体" pitchFamily="2" charset="-122"/>
              </a:rPr>
              <a:t>铁路车辆</a:t>
            </a:r>
          </a:p>
        </p:txBody>
      </p:sp>
      <p:sp>
        <p:nvSpPr>
          <p:cNvPr id="12" name="TextBox 11"/>
          <p:cNvSpPr txBox="1"/>
          <p:nvPr/>
        </p:nvSpPr>
        <p:spPr>
          <a:xfrm>
            <a:off x="2843808" y="625252"/>
            <a:ext cx="5040560" cy="461665"/>
          </a:xfrm>
          <a:prstGeom prst="rect">
            <a:avLst/>
          </a:prstGeom>
          <a:noFill/>
        </p:spPr>
        <p:txBody>
          <a:bodyPr wrap="square" rtlCol="0">
            <a:spAutoFit/>
          </a:bodyPr>
          <a:lstStyle/>
          <a:p>
            <a:r>
              <a:rPr lang="zh-CN" altLang="en-US" sz="2400" b="1" dirty="0">
                <a:solidFill>
                  <a:srgbClr val="FF0000"/>
                </a:solidFill>
                <a:latin typeface="宋体" pitchFamily="2" charset="-122"/>
                <a:ea typeface="宋体" pitchFamily="2" charset="-122"/>
              </a:rPr>
              <a:t> （包括客车货车）</a:t>
            </a:r>
          </a:p>
        </p:txBody>
      </p:sp>
      <p:sp>
        <p:nvSpPr>
          <p:cNvPr id="14" name="TextBox 13"/>
          <p:cNvSpPr txBox="1"/>
          <p:nvPr/>
        </p:nvSpPr>
        <p:spPr>
          <a:xfrm>
            <a:off x="1475656" y="1201316"/>
            <a:ext cx="1728192" cy="461665"/>
          </a:xfrm>
          <a:prstGeom prst="rect">
            <a:avLst/>
          </a:prstGeom>
          <a:noFill/>
        </p:spPr>
        <p:txBody>
          <a:bodyPr wrap="square" rtlCol="0">
            <a:spAutoFit/>
          </a:bodyPr>
          <a:lstStyle/>
          <a:p>
            <a:r>
              <a:rPr lang="zh-CN" altLang="en-US" sz="2400" b="1" dirty="0">
                <a:solidFill>
                  <a:srgbClr val="00B050"/>
                </a:solidFill>
                <a:latin typeface="宋体" pitchFamily="2" charset="-122"/>
                <a:ea typeface="宋体" pitchFamily="2" charset="-122"/>
              </a:rPr>
              <a:t>客车</a:t>
            </a:r>
          </a:p>
        </p:txBody>
      </p:sp>
      <p:sp>
        <p:nvSpPr>
          <p:cNvPr id="15" name="TextBox 14"/>
          <p:cNvSpPr txBox="1"/>
          <p:nvPr/>
        </p:nvSpPr>
        <p:spPr>
          <a:xfrm>
            <a:off x="863080" y="1705372"/>
            <a:ext cx="8280920" cy="3886641"/>
          </a:xfrm>
          <a:prstGeom prst="rect">
            <a:avLst/>
          </a:prstGeom>
          <a:noFill/>
        </p:spPr>
        <p:txBody>
          <a:bodyPr wrap="square" rtlCol="0">
            <a:spAutoFit/>
          </a:bodyPr>
          <a:lstStyle/>
          <a:p>
            <a:pPr indent="457200">
              <a:lnSpc>
                <a:spcPts val="3000"/>
              </a:lnSpc>
            </a:pPr>
            <a:r>
              <a:rPr lang="zh-CN" altLang="en-US" sz="2000" dirty="0">
                <a:latin typeface="宋体" pitchFamily="2" charset="-122"/>
                <a:ea typeface="宋体" pitchFamily="2" charset="-122"/>
              </a:rPr>
              <a:t>旅客列车车次由二位至四位数字组成，部分车次在数字之前还加了一个大写字母。</a:t>
            </a:r>
            <a:endParaRPr lang="en-US" altLang="zh-CN" sz="2000" dirty="0">
              <a:latin typeface="宋体" pitchFamily="2" charset="-122"/>
              <a:ea typeface="宋体" pitchFamily="2" charset="-122"/>
            </a:endParaRPr>
          </a:p>
          <a:p>
            <a:pPr indent="457200">
              <a:lnSpc>
                <a:spcPts val="3000"/>
              </a:lnSpc>
            </a:pPr>
            <a:r>
              <a:rPr lang="zh-CN" altLang="en-US" sz="2000" dirty="0">
                <a:latin typeface="宋体" pitchFamily="2" charset="-122"/>
                <a:ea typeface="宋体" pitchFamily="2" charset="-122"/>
              </a:rPr>
              <a:t>“</a:t>
            </a:r>
            <a:r>
              <a:rPr lang="en-US" altLang="zh-CN" sz="2000" dirty="0">
                <a:latin typeface="宋体" pitchFamily="2" charset="-122"/>
                <a:ea typeface="宋体" pitchFamily="2" charset="-122"/>
              </a:rPr>
              <a:t>Z</a:t>
            </a:r>
            <a:r>
              <a:rPr lang="zh-CN" altLang="en-US" sz="2000" dirty="0">
                <a:latin typeface="宋体" pitchFamily="2" charset="-122"/>
                <a:ea typeface="宋体" pitchFamily="2" charset="-122"/>
              </a:rPr>
              <a:t>”</a:t>
            </a:r>
            <a:r>
              <a:rPr lang="en-US" altLang="zh-CN" sz="2000" dirty="0">
                <a:latin typeface="宋体" pitchFamily="2" charset="-122"/>
                <a:ea typeface="宋体" pitchFamily="2" charset="-122"/>
              </a:rPr>
              <a:t>——</a:t>
            </a:r>
            <a:r>
              <a:rPr lang="zh-CN" altLang="en-US" sz="2000" dirty="0">
                <a:latin typeface="宋体" pitchFamily="2" charset="-122"/>
                <a:ea typeface="宋体" pitchFamily="2" charset="-122"/>
              </a:rPr>
              <a:t>直达旅客列车，“</a:t>
            </a:r>
            <a:r>
              <a:rPr lang="en-US" altLang="zh-CN" sz="2000" dirty="0">
                <a:latin typeface="宋体" pitchFamily="2" charset="-122"/>
                <a:ea typeface="宋体" pitchFamily="2" charset="-122"/>
              </a:rPr>
              <a:t>Z67</a:t>
            </a:r>
            <a:r>
              <a:rPr lang="zh-CN" altLang="en-US" sz="2000" dirty="0">
                <a:latin typeface="宋体" pitchFamily="2" charset="-122"/>
                <a:ea typeface="宋体" pitchFamily="2" charset="-122"/>
              </a:rPr>
              <a:t>次”应念成“直</a:t>
            </a:r>
            <a:r>
              <a:rPr lang="en-US" altLang="zh-CN" sz="2000" dirty="0">
                <a:latin typeface="宋体" pitchFamily="2" charset="-122"/>
                <a:ea typeface="宋体" pitchFamily="2" charset="-122"/>
              </a:rPr>
              <a:t>67</a:t>
            </a:r>
            <a:r>
              <a:rPr lang="zh-CN" altLang="en-US" sz="2000" dirty="0">
                <a:latin typeface="宋体" pitchFamily="2" charset="-122"/>
                <a:ea typeface="宋体" pitchFamily="2" charset="-122"/>
              </a:rPr>
              <a:t>次”</a:t>
            </a:r>
            <a:endParaRPr lang="en-US" altLang="zh-CN" sz="2000" dirty="0">
              <a:latin typeface="宋体" pitchFamily="2" charset="-122"/>
              <a:ea typeface="宋体" pitchFamily="2" charset="-122"/>
            </a:endParaRPr>
          </a:p>
          <a:p>
            <a:pPr indent="457200">
              <a:lnSpc>
                <a:spcPts val="3000"/>
              </a:lnSpc>
            </a:pPr>
            <a:r>
              <a:rPr lang="zh-CN" altLang="en-US" sz="2000" dirty="0">
                <a:latin typeface="宋体" pitchFamily="2" charset="-122"/>
                <a:ea typeface="宋体" pitchFamily="2" charset="-122"/>
              </a:rPr>
              <a:t>“</a:t>
            </a:r>
            <a:r>
              <a:rPr lang="en-US" altLang="zh-CN" sz="2000" dirty="0">
                <a:latin typeface="宋体" pitchFamily="2" charset="-122"/>
                <a:ea typeface="宋体" pitchFamily="2" charset="-122"/>
              </a:rPr>
              <a:t>T</a:t>
            </a:r>
            <a:r>
              <a:rPr lang="zh-CN" altLang="en-US" sz="2000" dirty="0">
                <a:latin typeface="宋体" pitchFamily="2" charset="-122"/>
                <a:ea typeface="宋体" pitchFamily="2" charset="-122"/>
              </a:rPr>
              <a:t>”</a:t>
            </a:r>
            <a:r>
              <a:rPr lang="en-US" altLang="zh-CN" sz="2000" dirty="0">
                <a:latin typeface="宋体" pitchFamily="2" charset="-122"/>
                <a:ea typeface="宋体" pitchFamily="2" charset="-122"/>
              </a:rPr>
              <a:t>——</a:t>
            </a:r>
            <a:r>
              <a:rPr lang="zh-CN" altLang="en-US" sz="2000" dirty="0">
                <a:latin typeface="宋体" pitchFamily="2" charset="-122"/>
                <a:ea typeface="宋体" pitchFamily="2" charset="-122"/>
              </a:rPr>
              <a:t>特快，“</a:t>
            </a:r>
            <a:r>
              <a:rPr lang="en-US" altLang="zh-CN" sz="2000" dirty="0">
                <a:latin typeface="宋体" pitchFamily="2" charset="-122"/>
                <a:ea typeface="宋体" pitchFamily="2" charset="-122"/>
              </a:rPr>
              <a:t>T147</a:t>
            </a:r>
            <a:r>
              <a:rPr lang="zh-CN" altLang="en-US" sz="2000" dirty="0">
                <a:latin typeface="宋体" pitchFamily="2" charset="-122"/>
                <a:ea typeface="宋体" pitchFamily="2" charset="-122"/>
              </a:rPr>
              <a:t>次”应该念成“</a:t>
            </a:r>
            <a:r>
              <a:rPr lang="en-US" altLang="zh-CN" sz="2000" dirty="0">
                <a:latin typeface="宋体" pitchFamily="2" charset="-122"/>
                <a:ea typeface="宋体" pitchFamily="2" charset="-122"/>
              </a:rPr>
              <a:t>T147</a:t>
            </a:r>
            <a:r>
              <a:rPr lang="zh-CN" altLang="en-US" sz="2000" dirty="0">
                <a:latin typeface="宋体" pitchFamily="2" charset="-122"/>
                <a:ea typeface="宋体" pitchFamily="2" charset="-122"/>
              </a:rPr>
              <a:t>次”</a:t>
            </a:r>
            <a:endParaRPr lang="en-US" altLang="zh-CN" sz="2000" dirty="0">
              <a:latin typeface="宋体" pitchFamily="2" charset="-122"/>
              <a:ea typeface="宋体" pitchFamily="2" charset="-122"/>
            </a:endParaRPr>
          </a:p>
          <a:p>
            <a:pPr indent="457200">
              <a:lnSpc>
                <a:spcPts val="3000"/>
              </a:lnSpc>
            </a:pPr>
            <a:r>
              <a:rPr lang="zh-CN" altLang="en-US" sz="2000" dirty="0">
                <a:latin typeface="宋体" pitchFamily="2" charset="-122"/>
                <a:ea typeface="宋体" pitchFamily="2" charset="-122"/>
              </a:rPr>
              <a:t>“</a:t>
            </a:r>
            <a:r>
              <a:rPr lang="en-US" altLang="zh-CN" sz="2000" dirty="0">
                <a:latin typeface="宋体" pitchFamily="2" charset="-122"/>
                <a:ea typeface="宋体" pitchFamily="2" charset="-122"/>
              </a:rPr>
              <a:t>K</a:t>
            </a:r>
            <a:r>
              <a:rPr lang="zh-CN" altLang="en-US" sz="2000" dirty="0">
                <a:latin typeface="宋体" pitchFamily="2" charset="-122"/>
                <a:ea typeface="宋体" pitchFamily="2" charset="-122"/>
              </a:rPr>
              <a:t>”</a:t>
            </a:r>
            <a:r>
              <a:rPr lang="en-US" altLang="zh-CN" sz="2000" dirty="0">
                <a:latin typeface="宋体" pitchFamily="2" charset="-122"/>
                <a:ea typeface="宋体" pitchFamily="2" charset="-122"/>
              </a:rPr>
              <a:t>——</a:t>
            </a:r>
            <a:r>
              <a:rPr lang="zh-CN" altLang="en-US" sz="2000" dirty="0">
                <a:latin typeface="宋体" pitchFamily="2" charset="-122"/>
                <a:ea typeface="宋体" pitchFamily="2" charset="-122"/>
              </a:rPr>
              <a:t>快速列车，“</a:t>
            </a:r>
            <a:r>
              <a:rPr lang="en-US" altLang="zh-CN" sz="2000" dirty="0">
                <a:latin typeface="宋体" pitchFamily="2" charset="-122"/>
                <a:ea typeface="宋体" pitchFamily="2" charset="-122"/>
              </a:rPr>
              <a:t>K287</a:t>
            </a:r>
            <a:r>
              <a:rPr lang="zh-CN" altLang="en-US" sz="2000" dirty="0">
                <a:latin typeface="宋体" pitchFamily="2" charset="-122"/>
                <a:ea typeface="宋体" pitchFamily="2" charset="-122"/>
              </a:rPr>
              <a:t>次”应该念成“快</a:t>
            </a:r>
            <a:r>
              <a:rPr lang="en-US" altLang="zh-CN" sz="2000" dirty="0">
                <a:latin typeface="宋体" pitchFamily="2" charset="-122"/>
                <a:ea typeface="宋体" pitchFamily="2" charset="-122"/>
              </a:rPr>
              <a:t>287</a:t>
            </a:r>
            <a:r>
              <a:rPr lang="zh-CN" altLang="en-US" sz="2000" dirty="0">
                <a:latin typeface="宋体" pitchFamily="2" charset="-122"/>
                <a:ea typeface="宋体" pitchFamily="2" charset="-122"/>
              </a:rPr>
              <a:t>次”</a:t>
            </a:r>
            <a:endParaRPr lang="en-US" altLang="zh-CN" sz="2000" dirty="0">
              <a:latin typeface="宋体" pitchFamily="2" charset="-122"/>
              <a:ea typeface="宋体" pitchFamily="2" charset="-122"/>
            </a:endParaRPr>
          </a:p>
          <a:p>
            <a:pPr indent="457200">
              <a:lnSpc>
                <a:spcPts val="3000"/>
              </a:lnSpc>
            </a:pPr>
            <a:r>
              <a:rPr lang="zh-CN" altLang="en-US" sz="2000" dirty="0">
                <a:latin typeface="宋体" pitchFamily="2" charset="-122"/>
                <a:ea typeface="宋体" pitchFamily="2" charset="-122"/>
              </a:rPr>
              <a:t>“</a:t>
            </a:r>
            <a:r>
              <a:rPr lang="en-US" altLang="zh-CN" sz="2000" dirty="0">
                <a:latin typeface="宋体" pitchFamily="2" charset="-122"/>
                <a:ea typeface="宋体" pitchFamily="2" charset="-122"/>
              </a:rPr>
              <a:t>D</a:t>
            </a:r>
            <a:r>
              <a:rPr lang="zh-CN" altLang="en-US" sz="2000" dirty="0">
                <a:latin typeface="宋体" pitchFamily="2" charset="-122"/>
                <a:ea typeface="宋体" pitchFamily="2" charset="-122"/>
              </a:rPr>
              <a:t>”</a:t>
            </a:r>
            <a:r>
              <a:rPr lang="en-US" altLang="zh-CN" sz="2000" dirty="0">
                <a:latin typeface="宋体" pitchFamily="2" charset="-122"/>
                <a:ea typeface="宋体" pitchFamily="2" charset="-122"/>
              </a:rPr>
              <a:t>——</a:t>
            </a:r>
            <a:r>
              <a:rPr lang="zh-CN" altLang="en-US" sz="2000" dirty="0">
                <a:latin typeface="宋体" pitchFamily="2" charset="-122"/>
                <a:ea typeface="宋体" pitchFamily="2" charset="-122"/>
              </a:rPr>
              <a:t>动车，“</a:t>
            </a:r>
            <a:r>
              <a:rPr lang="en-US" altLang="zh-CN" sz="2000" dirty="0">
                <a:latin typeface="宋体" pitchFamily="2" charset="-122"/>
                <a:ea typeface="宋体" pitchFamily="2" charset="-122"/>
              </a:rPr>
              <a:t>D6053</a:t>
            </a:r>
            <a:r>
              <a:rPr lang="zh-CN" altLang="en-US" sz="2000" dirty="0">
                <a:latin typeface="宋体" pitchFamily="2" charset="-122"/>
                <a:ea typeface="宋体" pitchFamily="2" charset="-122"/>
              </a:rPr>
              <a:t>次”应该念成“</a:t>
            </a:r>
            <a:r>
              <a:rPr lang="en-US" altLang="zh-CN" sz="2000" dirty="0">
                <a:latin typeface="宋体" pitchFamily="2" charset="-122"/>
                <a:ea typeface="宋体" pitchFamily="2" charset="-122"/>
              </a:rPr>
              <a:t>D6053</a:t>
            </a:r>
            <a:r>
              <a:rPr lang="zh-CN" altLang="en-US" sz="2000" dirty="0">
                <a:latin typeface="宋体" pitchFamily="2" charset="-122"/>
                <a:ea typeface="宋体" pitchFamily="2" charset="-122"/>
              </a:rPr>
              <a:t>次”</a:t>
            </a:r>
            <a:endParaRPr lang="en-US" altLang="zh-CN" sz="2000" dirty="0">
              <a:latin typeface="宋体" pitchFamily="2" charset="-122"/>
              <a:ea typeface="宋体" pitchFamily="2" charset="-122"/>
            </a:endParaRPr>
          </a:p>
          <a:p>
            <a:pPr indent="457200">
              <a:lnSpc>
                <a:spcPts val="3000"/>
              </a:lnSpc>
            </a:pPr>
            <a:r>
              <a:rPr lang="zh-CN" altLang="en-US" sz="2000" dirty="0">
                <a:latin typeface="宋体" pitchFamily="2" charset="-122"/>
                <a:ea typeface="宋体" pitchFamily="2" charset="-122"/>
              </a:rPr>
              <a:t>“</a:t>
            </a:r>
            <a:r>
              <a:rPr lang="en-US" altLang="zh-CN" sz="2000" dirty="0">
                <a:latin typeface="宋体" pitchFamily="2" charset="-122"/>
                <a:ea typeface="宋体" pitchFamily="2" charset="-122"/>
              </a:rPr>
              <a:t>G</a:t>
            </a:r>
            <a:r>
              <a:rPr lang="zh-CN" altLang="en-US" sz="2000" dirty="0">
                <a:latin typeface="宋体" pitchFamily="2" charset="-122"/>
                <a:ea typeface="宋体" pitchFamily="2" charset="-122"/>
              </a:rPr>
              <a:t>”</a:t>
            </a:r>
            <a:r>
              <a:rPr lang="en-US" altLang="zh-CN" sz="2000" dirty="0">
                <a:latin typeface="宋体" pitchFamily="2" charset="-122"/>
                <a:ea typeface="宋体" pitchFamily="2" charset="-122"/>
              </a:rPr>
              <a:t>——</a:t>
            </a:r>
            <a:r>
              <a:rPr lang="zh-CN" altLang="en-US" sz="2000" dirty="0">
                <a:latin typeface="宋体" pitchFamily="2" charset="-122"/>
                <a:ea typeface="宋体" pitchFamily="2" charset="-122"/>
              </a:rPr>
              <a:t>高速列车，“</a:t>
            </a:r>
            <a:r>
              <a:rPr lang="en-US" altLang="zh-CN" sz="2000" dirty="0">
                <a:latin typeface="宋体" pitchFamily="2" charset="-122"/>
                <a:ea typeface="宋体" pitchFamily="2" charset="-122"/>
              </a:rPr>
              <a:t>G472</a:t>
            </a:r>
            <a:r>
              <a:rPr lang="zh-CN" altLang="en-US" sz="2000" dirty="0">
                <a:latin typeface="宋体" pitchFamily="2" charset="-122"/>
                <a:ea typeface="宋体" pitchFamily="2" charset="-122"/>
              </a:rPr>
              <a:t>次”应念成“</a:t>
            </a:r>
            <a:r>
              <a:rPr lang="en-US" altLang="zh-CN" sz="2000" dirty="0">
                <a:latin typeface="宋体" pitchFamily="2" charset="-122"/>
                <a:ea typeface="宋体" pitchFamily="2" charset="-122"/>
              </a:rPr>
              <a:t>G472</a:t>
            </a:r>
            <a:r>
              <a:rPr lang="zh-CN" altLang="en-US" sz="2000" dirty="0">
                <a:latin typeface="宋体" pitchFamily="2" charset="-122"/>
                <a:ea typeface="宋体" pitchFamily="2" charset="-122"/>
              </a:rPr>
              <a:t>次”</a:t>
            </a:r>
            <a:endParaRPr lang="en-US" altLang="zh-CN" sz="2000" dirty="0">
              <a:latin typeface="宋体" pitchFamily="2" charset="-122"/>
              <a:ea typeface="宋体" pitchFamily="2" charset="-122"/>
            </a:endParaRPr>
          </a:p>
          <a:p>
            <a:pPr indent="457200">
              <a:lnSpc>
                <a:spcPts val="3000"/>
              </a:lnSpc>
            </a:pPr>
            <a:r>
              <a:rPr lang="zh-CN" altLang="en-US" sz="2000" dirty="0">
                <a:latin typeface="宋体" pitchFamily="2" charset="-122"/>
                <a:ea typeface="宋体" pitchFamily="2" charset="-122"/>
              </a:rPr>
              <a:t>“</a:t>
            </a:r>
            <a:r>
              <a:rPr lang="en-US" altLang="zh-CN" sz="2000" dirty="0">
                <a:latin typeface="宋体" pitchFamily="2" charset="-122"/>
                <a:ea typeface="宋体" pitchFamily="2" charset="-122"/>
              </a:rPr>
              <a:t>N</a:t>
            </a:r>
            <a:r>
              <a:rPr lang="zh-CN" altLang="en-US" sz="2000" dirty="0">
                <a:latin typeface="宋体" pitchFamily="2" charset="-122"/>
                <a:ea typeface="宋体" pitchFamily="2" charset="-122"/>
              </a:rPr>
              <a:t>”</a:t>
            </a:r>
            <a:r>
              <a:rPr lang="en-US" altLang="zh-CN" sz="2000" dirty="0">
                <a:latin typeface="宋体" pitchFamily="2" charset="-122"/>
                <a:ea typeface="宋体" pitchFamily="2" charset="-122"/>
              </a:rPr>
              <a:t>——</a:t>
            </a:r>
            <a:r>
              <a:rPr lang="zh-CN" altLang="en-US" sz="2000" dirty="0">
                <a:latin typeface="宋体" pitchFamily="2" charset="-122"/>
                <a:ea typeface="宋体" pitchFamily="2" charset="-122"/>
              </a:rPr>
              <a:t>局管内直通快车，“</a:t>
            </a:r>
            <a:r>
              <a:rPr lang="en-US" altLang="zh-CN" sz="2000" dirty="0">
                <a:latin typeface="宋体" pitchFamily="2" charset="-122"/>
                <a:ea typeface="宋体" pitchFamily="2" charset="-122"/>
              </a:rPr>
              <a:t>N515</a:t>
            </a:r>
            <a:r>
              <a:rPr lang="zh-CN" altLang="en-US" sz="2000" dirty="0">
                <a:latin typeface="宋体" pitchFamily="2" charset="-122"/>
                <a:ea typeface="宋体" pitchFamily="2" charset="-122"/>
              </a:rPr>
              <a:t>次”应念成“内</a:t>
            </a:r>
            <a:r>
              <a:rPr lang="en-US" altLang="zh-CN" sz="2000" dirty="0">
                <a:latin typeface="宋体" pitchFamily="2" charset="-122"/>
                <a:ea typeface="宋体" pitchFamily="2" charset="-122"/>
              </a:rPr>
              <a:t>515</a:t>
            </a:r>
            <a:r>
              <a:rPr lang="zh-CN" altLang="en-US" sz="2000" dirty="0">
                <a:latin typeface="宋体" pitchFamily="2" charset="-122"/>
                <a:ea typeface="宋体" pitchFamily="2" charset="-122"/>
              </a:rPr>
              <a:t>次”</a:t>
            </a:r>
            <a:endParaRPr lang="en-US" altLang="zh-CN" sz="2000" dirty="0">
              <a:latin typeface="宋体" pitchFamily="2" charset="-122"/>
              <a:ea typeface="宋体" pitchFamily="2" charset="-122"/>
            </a:endParaRPr>
          </a:p>
          <a:p>
            <a:pPr indent="457200">
              <a:lnSpc>
                <a:spcPts val="3000"/>
              </a:lnSpc>
            </a:pPr>
            <a:r>
              <a:rPr lang="zh-CN" altLang="en-US" sz="2000" dirty="0">
                <a:latin typeface="宋体" pitchFamily="2" charset="-122"/>
                <a:ea typeface="宋体" pitchFamily="2" charset="-122"/>
              </a:rPr>
              <a:t>“</a:t>
            </a:r>
            <a:r>
              <a:rPr lang="en-US" altLang="zh-CN" sz="2000" dirty="0">
                <a:latin typeface="宋体" pitchFamily="2" charset="-122"/>
                <a:ea typeface="宋体" pitchFamily="2" charset="-122"/>
              </a:rPr>
              <a:t>Y</a:t>
            </a:r>
            <a:r>
              <a:rPr lang="zh-CN" altLang="en-US" sz="2000" dirty="0">
                <a:latin typeface="宋体" pitchFamily="2" charset="-122"/>
                <a:ea typeface="宋体" pitchFamily="2" charset="-122"/>
              </a:rPr>
              <a:t>”</a:t>
            </a:r>
            <a:r>
              <a:rPr lang="en-US" altLang="zh-CN" sz="2000" dirty="0">
                <a:latin typeface="宋体" pitchFamily="2" charset="-122"/>
                <a:ea typeface="宋体" pitchFamily="2" charset="-122"/>
              </a:rPr>
              <a:t>——</a:t>
            </a:r>
            <a:r>
              <a:rPr lang="zh-CN" altLang="en-US" sz="2000" dirty="0">
                <a:latin typeface="宋体" pitchFamily="2" charset="-122"/>
                <a:ea typeface="宋体" pitchFamily="2" charset="-122"/>
              </a:rPr>
              <a:t>旅游列车，“</a:t>
            </a:r>
            <a:r>
              <a:rPr lang="en-US" altLang="zh-CN" sz="2000" dirty="0">
                <a:latin typeface="宋体" pitchFamily="2" charset="-122"/>
                <a:ea typeface="宋体" pitchFamily="2" charset="-122"/>
              </a:rPr>
              <a:t>Y302</a:t>
            </a:r>
            <a:r>
              <a:rPr lang="zh-CN" altLang="en-US" sz="2000" dirty="0">
                <a:latin typeface="宋体" pitchFamily="2" charset="-122"/>
                <a:ea typeface="宋体" pitchFamily="2" charset="-122"/>
              </a:rPr>
              <a:t>次”应念成“游</a:t>
            </a:r>
            <a:r>
              <a:rPr lang="en-US" altLang="zh-CN" sz="2000" dirty="0">
                <a:latin typeface="宋体" pitchFamily="2" charset="-122"/>
                <a:ea typeface="宋体" pitchFamily="2" charset="-122"/>
              </a:rPr>
              <a:t>302</a:t>
            </a:r>
            <a:r>
              <a:rPr lang="zh-CN" altLang="en-US" sz="2000" dirty="0">
                <a:latin typeface="宋体" pitchFamily="2" charset="-122"/>
                <a:ea typeface="宋体" pitchFamily="2" charset="-122"/>
              </a:rPr>
              <a:t>次”</a:t>
            </a:r>
            <a:endParaRPr lang="en-US" altLang="zh-CN" sz="2000" dirty="0">
              <a:latin typeface="宋体" pitchFamily="2" charset="-122"/>
              <a:ea typeface="宋体" pitchFamily="2" charset="-122"/>
            </a:endParaRPr>
          </a:p>
          <a:p>
            <a:pPr indent="457200">
              <a:lnSpc>
                <a:spcPts val="3000"/>
              </a:lnSpc>
            </a:pPr>
            <a:r>
              <a:rPr lang="zh-CN" altLang="en-US" sz="2000" dirty="0">
                <a:latin typeface="宋体" pitchFamily="2" charset="-122"/>
                <a:ea typeface="宋体" pitchFamily="2" charset="-122"/>
              </a:rPr>
              <a:t>“</a:t>
            </a:r>
            <a:r>
              <a:rPr lang="en-US" altLang="zh-CN" sz="2000" dirty="0">
                <a:latin typeface="宋体" pitchFamily="2" charset="-122"/>
                <a:ea typeface="宋体" pitchFamily="2" charset="-122"/>
              </a:rPr>
              <a:t>L</a:t>
            </a:r>
            <a:r>
              <a:rPr lang="zh-CN" altLang="en-US" sz="2000" dirty="0">
                <a:latin typeface="宋体" pitchFamily="2" charset="-122"/>
                <a:ea typeface="宋体" pitchFamily="2" charset="-122"/>
              </a:rPr>
              <a:t>”</a:t>
            </a:r>
            <a:r>
              <a:rPr lang="en-US" altLang="zh-CN" sz="2000" dirty="0">
                <a:latin typeface="宋体" pitchFamily="2" charset="-122"/>
                <a:ea typeface="宋体" pitchFamily="2" charset="-122"/>
              </a:rPr>
              <a:t>——</a:t>
            </a:r>
            <a:r>
              <a:rPr lang="zh-CN" altLang="en-US" sz="2000" dirty="0">
                <a:latin typeface="宋体" pitchFamily="2" charset="-122"/>
                <a:ea typeface="宋体" pitchFamily="2" charset="-122"/>
              </a:rPr>
              <a:t>临时旅客列车，“</a:t>
            </a:r>
            <a:r>
              <a:rPr lang="en-US" altLang="zh-CN" sz="2000" dirty="0">
                <a:latin typeface="宋体" pitchFamily="2" charset="-122"/>
                <a:ea typeface="宋体" pitchFamily="2" charset="-122"/>
              </a:rPr>
              <a:t>L506</a:t>
            </a:r>
            <a:r>
              <a:rPr lang="zh-CN" altLang="en-US" sz="2000" dirty="0">
                <a:latin typeface="宋体" pitchFamily="2" charset="-122"/>
                <a:ea typeface="宋体" pitchFamily="2" charset="-122"/>
              </a:rPr>
              <a:t>次”应念成“临</a:t>
            </a:r>
            <a:r>
              <a:rPr lang="en-US" altLang="zh-CN" sz="2000" dirty="0">
                <a:latin typeface="宋体" pitchFamily="2" charset="-122"/>
                <a:ea typeface="宋体" pitchFamily="2" charset="-122"/>
              </a:rPr>
              <a:t>506</a:t>
            </a:r>
            <a:r>
              <a:rPr lang="zh-CN" altLang="en-US" sz="2000" dirty="0">
                <a:latin typeface="宋体" pitchFamily="2" charset="-122"/>
                <a:ea typeface="宋体" pitchFamily="2" charset="-122"/>
              </a:rPr>
              <a:t>次”</a:t>
            </a:r>
          </a:p>
        </p:txBody>
      </p:sp>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323528" y="481236"/>
            <a:ext cx="1000125" cy="990600"/>
          </a:xfrm>
          <a:prstGeom prst="rect">
            <a:avLst/>
          </a:prstGeom>
          <a:noFill/>
          <a:ln w="9525">
            <a:noFill/>
            <a:miter lim="800000"/>
            <a:headEnd/>
            <a:tailEnd/>
          </a:ln>
        </p:spPr>
      </p:pic>
      <p:sp>
        <p:nvSpPr>
          <p:cNvPr id="11" name="TextBox 10"/>
          <p:cNvSpPr txBox="1"/>
          <p:nvPr/>
        </p:nvSpPr>
        <p:spPr>
          <a:xfrm>
            <a:off x="1619672" y="625252"/>
            <a:ext cx="2664296" cy="461665"/>
          </a:xfrm>
          <a:prstGeom prst="rect">
            <a:avLst/>
          </a:prstGeom>
          <a:noFill/>
        </p:spPr>
        <p:txBody>
          <a:bodyPr wrap="square" rtlCol="0">
            <a:spAutoFit/>
          </a:bodyPr>
          <a:lstStyle/>
          <a:p>
            <a:r>
              <a:rPr lang="zh-CN" altLang="en-US" sz="2400" b="1" dirty="0">
                <a:solidFill>
                  <a:srgbClr val="FF9900"/>
                </a:solidFill>
                <a:latin typeface="宋体" pitchFamily="2" charset="-122"/>
                <a:ea typeface="宋体" pitchFamily="2" charset="-122"/>
              </a:rPr>
              <a:t>铁路车辆</a:t>
            </a:r>
          </a:p>
        </p:txBody>
      </p:sp>
      <p:sp>
        <p:nvSpPr>
          <p:cNvPr id="14" name="TextBox 13"/>
          <p:cNvSpPr txBox="1"/>
          <p:nvPr/>
        </p:nvSpPr>
        <p:spPr>
          <a:xfrm>
            <a:off x="1691680" y="1345332"/>
            <a:ext cx="1728192" cy="461665"/>
          </a:xfrm>
          <a:prstGeom prst="rect">
            <a:avLst/>
          </a:prstGeom>
          <a:noFill/>
        </p:spPr>
        <p:txBody>
          <a:bodyPr wrap="square" rtlCol="0">
            <a:spAutoFit/>
          </a:bodyPr>
          <a:lstStyle/>
          <a:p>
            <a:r>
              <a:rPr lang="zh-CN" altLang="en-US" sz="2400" b="1" dirty="0">
                <a:solidFill>
                  <a:srgbClr val="00B050"/>
                </a:solidFill>
                <a:latin typeface="宋体" pitchFamily="2" charset="-122"/>
                <a:ea typeface="宋体" pitchFamily="2" charset="-122"/>
              </a:rPr>
              <a:t>货车</a:t>
            </a:r>
          </a:p>
        </p:txBody>
      </p:sp>
      <p:sp>
        <p:nvSpPr>
          <p:cNvPr id="15" name="TextBox 14"/>
          <p:cNvSpPr txBox="1"/>
          <p:nvPr/>
        </p:nvSpPr>
        <p:spPr>
          <a:xfrm>
            <a:off x="971600" y="1993404"/>
            <a:ext cx="6696744" cy="2785378"/>
          </a:xfrm>
          <a:prstGeom prst="rect">
            <a:avLst/>
          </a:prstGeom>
          <a:noFill/>
        </p:spPr>
        <p:txBody>
          <a:bodyPr wrap="square" rtlCol="0">
            <a:spAutoFit/>
          </a:bodyPr>
          <a:lstStyle/>
          <a:p>
            <a:pPr indent="457200">
              <a:lnSpc>
                <a:spcPts val="3500"/>
              </a:lnSpc>
            </a:pPr>
            <a:r>
              <a:rPr lang="zh-CN" altLang="en-US" sz="2400" dirty="0">
                <a:latin typeface="宋体" pitchFamily="2" charset="-122"/>
                <a:ea typeface="宋体" pitchFamily="2" charset="-122"/>
              </a:rPr>
              <a:t>按照用途或车型可分为</a:t>
            </a:r>
            <a:r>
              <a:rPr lang="zh-CN" altLang="en-US" sz="2400" dirty="0">
                <a:solidFill>
                  <a:srgbClr val="FF0000"/>
                </a:solidFill>
                <a:latin typeface="宋体" pitchFamily="2" charset="-122"/>
                <a:ea typeface="宋体" pitchFamily="2" charset="-122"/>
              </a:rPr>
              <a:t>通用货车和专用货车</a:t>
            </a:r>
            <a:r>
              <a:rPr lang="zh-CN" altLang="en-US" sz="2400" dirty="0">
                <a:latin typeface="宋体" pitchFamily="2" charset="-122"/>
                <a:ea typeface="宋体" pitchFamily="2" charset="-122"/>
              </a:rPr>
              <a:t>两大</a:t>
            </a:r>
            <a:r>
              <a:rPr lang="zh-CN" altLang="en-US" sz="2400" dirty="0" smtClean="0">
                <a:latin typeface="宋体" pitchFamily="2" charset="-122"/>
                <a:ea typeface="宋体" pitchFamily="2" charset="-122"/>
              </a:rPr>
              <a:t>类</a:t>
            </a:r>
            <a:endParaRPr lang="en-US" altLang="zh-CN" sz="2400" dirty="0">
              <a:latin typeface="宋体" pitchFamily="2" charset="-122"/>
              <a:ea typeface="宋体" pitchFamily="2" charset="-122"/>
            </a:endParaRPr>
          </a:p>
          <a:p>
            <a:pPr indent="457200">
              <a:lnSpc>
                <a:spcPts val="3500"/>
              </a:lnSpc>
            </a:pPr>
            <a:r>
              <a:rPr lang="zh-CN" altLang="en-US" sz="2400" dirty="0">
                <a:solidFill>
                  <a:srgbClr val="FF0000"/>
                </a:solidFill>
                <a:latin typeface="宋体" pitchFamily="2" charset="-122"/>
                <a:ea typeface="宋体" pitchFamily="2" charset="-122"/>
              </a:rPr>
              <a:t>通用货车</a:t>
            </a:r>
            <a:r>
              <a:rPr lang="zh-CN" altLang="en-US" sz="2400" dirty="0">
                <a:latin typeface="宋体" pitchFamily="2" charset="-122"/>
                <a:ea typeface="宋体" pitchFamily="2" charset="-122"/>
              </a:rPr>
              <a:t>有棚车、敞车、平车、冷藏车、罐</a:t>
            </a:r>
            <a:r>
              <a:rPr lang="zh-CN" altLang="en-US" sz="2400" dirty="0" smtClean="0">
                <a:latin typeface="宋体" pitchFamily="2" charset="-122"/>
                <a:ea typeface="宋体" pitchFamily="2" charset="-122"/>
              </a:rPr>
              <a:t>车</a:t>
            </a:r>
            <a:endParaRPr lang="en-US" altLang="zh-CN" sz="2400" dirty="0">
              <a:latin typeface="宋体" pitchFamily="2" charset="-122"/>
              <a:ea typeface="宋体" pitchFamily="2" charset="-122"/>
            </a:endParaRPr>
          </a:p>
          <a:p>
            <a:pPr indent="457200">
              <a:lnSpc>
                <a:spcPts val="3500"/>
              </a:lnSpc>
            </a:pPr>
            <a:r>
              <a:rPr lang="zh-CN" altLang="en-US" sz="2400" dirty="0">
                <a:solidFill>
                  <a:srgbClr val="FF0000"/>
                </a:solidFill>
                <a:latin typeface="宋体" pitchFamily="2" charset="-122"/>
                <a:ea typeface="宋体" pitchFamily="2" charset="-122"/>
              </a:rPr>
              <a:t>专用货车</a:t>
            </a:r>
            <a:r>
              <a:rPr lang="zh-CN" altLang="en-US" sz="2400" dirty="0">
                <a:latin typeface="宋体" pitchFamily="2" charset="-122"/>
                <a:ea typeface="宋体" pitchFamily="2" charset="-122"/>
              </a:rPr>
              <a:t>有家畜车、矿石车、水</a:t>
            </a:r>
            <a:r>
              <a:rPr lang="zh-CN" altLang="en-US" sz="2400" dirty="0" smtClean="0">
                <a:latin typeface="宋体" pitchFamily="2" charset="-122"/>
                <a:ea typeface="宋体" pitchFamily="2" charset="-122"/>
              </a:rPr>
              <a:t>泥车、</a:t>
            </a:r>
            <a:r>
              <a:rPr lang="zh-CN" altLang="en-US" sz="2400" dirty="0">
                <a:latin typeface="宋体" pitchFamily="2" charset="-122"/>
                <a:ea typeface="宋体" pitchFamily="2" charset="-122"/>
              </a:rPr>
              <a:t>粮食车、毒品车</a:t>
            </a:r>
            <a:r>
              <a:rPr lang="zh-CN" altLang="en-US" sz="2400" dirty="0" smtClean="0">
                <a:latin typeface="宋体" pitchFamily="2" charset="-122"/>
                <a:ea typeface="宋体" pitchFamily="2" charset="-122"/>
              </a:rPr>
              <a:t>、集</a:t>
            </a:r>
            <a:r>
              <a:rPr lang="zh-CN" altLang="en-US" sz="2400" dirty="0">
                <a:latin typeface="宋体" pitchFamily="2" charset="-122"/>
                <a:ea typeface="宋体" pitchFamily="2" charset="-122"/>
              </a:rPr>
              <a:t>装箱车以及长大货物车</a:t>
            </a:r>
          </a:p>
        </p:txBody>
      </p:sp>
      <p:pic>
        <p:nvPicPr>
          <p:cNvPr id="12296" name="Picture 8"/>
          <p:cNvPicPr>
            <a:picLocks noChangeAspect="1" noChangeArrowheads="1"/>
          </p:cNvPicPr>
          <p:nvPr/>
        </p:nvPicPr>
        <p:blipFill>
          <a:blip r:embed="rId3" cstate="print"/>
          <a:srcRect/>
          <a:stretch>
            <a:fillRect/>
          </a:stretch>
        </p:blipFill>
        <p:spPr bwMode="auto">
          <a:xfrm>
            <a:off x="6372200" y="337220"/>
            <a:ext cx="2491158" cy="1799421"/>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8F3E6B61-C146-4AD6-ADE4-56EC001ACF9B}"/>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1849388"/>
            <a:ext cx="2332004" cy="2263223"/>
          </a:xfrm>
          <a:prstGeom prst="rect">
            <a:avLst/>
          </a:prstGeom>
        </p:spPr>
      </p:pic>
      <p:pic>
        <p:nvPicPr>
          <p:cNvPr id="7" name="图形 6" descr="指向右边的反手食指">
            <a:extLst>
              <a:ext uri="{FF2B5EF4-FFF2-40B4-BE49-F238E27FC236}">
                <a16:creationId xmlns="" xmlns:a16="http://schemas.microsoft.com/office/drawing/2014/main" id="{96F5D61F-9773-4DE5-8B19-11A981554027}"/>
              </a:ext>
            </a:extLst>
          </p:cNvPr>
          <p:cNvPicPr>
            <a:picLocks noChangeAspect="1"/>
          </p:cNvPicPr>
          <p:nvPr/>
        </p:nvPicPr>
        <p:blipFill>
          <a:blip r:embed="rId3" cstate="print">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p:blipFill>
        <p:spPr>
          <a:xfrm>
            <a:off x="2742774" y="1637400"/>
            <a:ext cx="482352" cy="482352"/>
          </a:xfrm>
          <a:prstGeom prst="rect">
            <a:avLst/>
          </a:prstGeom>
        </p:spPr>
      </p:pic>
      <p:pic>
        <p:nvPicPr>
          <p:cNvPr id="13" name="图形 12" descr="指向右边的反手食指">
            <a:extLst>
              <a:ext uri="{FF2B5EF4-FFF2-40B4-BE49-F238E27FC236}">
                <a16:creationId xmlns="" xmlns:a16="http://schemas.microsoft.com/office/drawing/2014/main" id="{CE713D77-2F54-432E-A2B0-C14C687FB496}"/>
              </a:ext>
            </a:extLst>
          </p:cNvPr>
          <p:cNvPicPr>
            <a:picLocks noChangeAspect="1"/>
          </p:cNvPicPr>
          <p:nvPr/>
        </p:nvPicPr>
        <p:blipFill>
          <a:blip r:embed="rId3" cstate="print">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p:blipFill>
        <p:spPr>
          <a:xfrm>
            <a:off x="2742774" y="2327248"/>
            <a:ext cx="482352" cy="482352"/>
          </a:xfrm>
          <a:prstGeom prst="rect">
            <a:avLst/>
          </a:prstGeom>
        </p:spPr>
      </p:pic>
      <p:pic>
        <p:nvPicPr>
          <p:cNvPr id="14" name="图形 13" descr="指向右边的反手食指">
            <a:extLst>
              <a:ext uri="{FF2B5EF4-FFF2-40B4-BE49-F238E27FC236}">
                <a16:creationId xmlns="" xmlns:a16="http://schemas.microsoft.com/office/drawing/2014/main" id="{57AFDE6B-3FA8-4FDD-9611-25947519A018}"/>
              </a:ext>
            </a:extLst>
          </p:cNvPr>
          <p:cNvPicPr>
            <a:picLocks noChangeAspect="1"/>
          </p:cNvPicPr>
          <p:nvPr/>
        </p:nvPicPr>
        <p:blipFill>
          <a:blip r:embed="rId3" cstate="print">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p:blipFill>
        <p:spPr>
          <a:xfrm>
            <a:off x="2742774" y="3068777"/>
            <a:ext cx="482352" cy="482352"/>
          </a:xfrm>
          <a:prstGeom prst="rect">
            <a:avLst/>
          </a:prstGeom>
        </p:spPr>
      </p:pic>
      <p:pic>
        <p:nvPicPr>
          <p:cNvPr id="15" name="图形 14" descr="指向右边的反手食指">
            <a:extLst>
              <a:ext uri="{FF2B5EF4-FFF2-40B4-BE49-F238E27FC236}">
                <a16:creationId xmlns="" xmlns:a16="http://schemas.microsoft.com/office/drawing/2014/main" id="{3C4E2FDE-611B-4E17-87A9-28EC14BA017B}"/>
              </a:ext>
            </a:extLst>
          </p:cNvPr>
          <p:cNvPicPr>
            <a:picLocks noChangeAspect="1"/>
          </p:cNvPicPr>
          <p:nvPr/>
        </p:nvPicPr>
        <p:blipFill>
          <a:blip r:embed="rId3" cstate="print">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p:blipFill>
        <p:spPr>
          <a:xfrm>
            <a:off x="2742774" y="3678000"/>
            <a:ext cx="482352" cy="482352"/>
          </a:xfrm>
          <a:prstGeom prst="rect">
            <a:avLst/>
          </a:prstGeom>
        </p:spPr>
      </p:pic>
      <p:sp>
        <p:nvSpPr>
          <p:cNvPr id="17" name="文本框 16">
            <a:extLst>
              <a:ext uri="{FF2B5EF4-FFF2-40B4-BE49-F238E27FC236}">
                <a16:creationId xmlns="" xmlns:a16="http://schemas.microsoft.com/office/drawing/2014/main" id="{5381E62F-0644-462F-8724-5E38520EB779}"/>
              </a:ext>
            </a:extLst>
          </p:cNvPr>
          <p:cNvSpPr txBox="1"/>
          <p:nvPr/>
        </p:nvSpPr>
        <p:spPr>
          <a:xfrm>
            <a:off x="3392425" y="1595265"/>
            <a:ext cx="2952328" cy="461665"/>
          </a:xfrm>
          <a:prstGeom prst="rect">
            <a:avLst/>
          </a:prstGeom>
          <a:noFill/>
        </p:spPr>
        <p:txBody>
          <a:bodyPr wrap="square" rtlCol="0">
            <a:spAutoFit/>
          </a:bodyPr>
          <a:lstStyle/>
          <a:p>
            <a:endParaRPr lang="zh-CN" altLang="en-US" sz="2400" b="1" dirty="0">
              <a:latin typeface="宋体" pitchFamily="2" charset="-122"/>
              <a:ea typeface="宋体" pitchFamily="2" charset="-122"/>
            </a:endParaRPr>
          </a:p>
        </p:txBody>
      </p:sp>
      <p:sp>
        <p:nvSpPr>
          <p:cNvPr id="18" name="文本框 17">
            <a:extLst>
              <a:ext uri="{FF2B5EF4-FFF2-40B4-BE49-F238E27FC236}">
                <a16:creationId xmlns="" xmlns:a16="http://schemas.microsoft.com/office/drawing/2014/main" id="{DBE2DE14-230E-4017-9184-896A866434DD}"/>
              </a:ext>
            </a:extLst>
          </p:cNvPr>
          <p:cNvSpPr txBox="1"/>
          <p:nvPr/>
        </p:nvSpPr>
        <p:spPr>
          <a:xfrm>
            <a:off x="3563888" y="1633364"/>
            <a:ext cx="4536504" cy="461665"/>
          </a:xfrm>
          <a:prstGeom prst="rect">
            <a:avLst/>
          </a:prstGeom>
          <a:noFill/>
        </p:spPr>
        <p:txBody>
          <a:bodyPr wrap="square" rtlCol="0">
            <a:spAutoFit/>
          </a:bodyPr>
          <a:lstStyle/>
          <a:p>
            <a:r>
              <a:rPr lang="zh-CN" altLang="en-US" sz="2400" b="1" dirty="0">
                <a:latin typeface="宋体" pitchFamily="2" charset="-122"/>
                <a:ea typeface="宋体" pitchFamily="2" charset="-122"/>
              </a:rPr>
              <a:t>任务一：铁路货物运输基础知识</a:t>
            </a:r>
          </a:p>
        </p:txBody>
      </p:sp>
      <p:sp>
        <p:nvSpPr>
          <p:cNvPr id="19" name="文本框 18">
            <a:extLst>
              <a:ext uri="{FF2B5EF4-FFF2-40B4-BE49-F238E27FC236}">
                <a16:creationId xmlns="" xmlns:a16="http://schemas.microsoft.com/office/drawing/2014/main" id="{7E87835C-7EB3-481B-AC73-7193C27FE7B2}"/>
              </a:ext>
            </a:extLst>
          </p:cNvPr>
          <p:cNvSpPr txBox="1"/>
          <p:nvPr/>
        </p:nvSpPr>
        <p:spPr>
          <a:xfrm>
            <a:off x="3518506" y="3068777"/>
            <a:ext cx="5301966" cy="461665"/>
          </a:xfrm>
          <a:prstGeom prst="rect">
            <a:avLst/>
          </a:prstGeom>
          <a:noFill/>
        </p:spPr>
        <p:txBody>
          <a:bodyPr wrap="square" rtlCol="0">
            <a:spAutoFit/>
          </a:bodyPr>
          <a:lstStyle/>
          <a:p>
            <a:r>
              <a:rPr lang="zh-CN" altLang="en-US" sz="2400" b="1" dirty="0">
                <a:latin typeface="宋体" pitchFamily="2" charset="-122"/>
                <a:ea typeface="宋体" pitchFamily="2" charset="-122"/>
              </a:rPr>
              <a:t>任务三：铁路货物运输费用的计算</a:t>
            </a:r>
          </a:p>
        </p:txBody>
      </p:sp>
      <p:sp>
        <p:nvSpPr>
          <p:cNvPr id="20" name="文本框 19">
            <a:extLst>
              <a:ext uri="{FF2B5EF4-FFF2-40B4-BE49-F238E27FC236}">
                <a16:creationId xmlns="" xmlns:a16="http://schemas.microsoft.com/office/drawing/2014/main" id="{392E543B-D2C6-4367-902E-01BEBFA9AE99}"/>
              </a:ext>
            </a:extLst>
          </p:cNvPr>
          <p:cNvSpPr txBox="1"/>
          <p:nvPr/>
        </p:nvSpPr>
        <p:spPr>
          <a:xfrm>
            <a:off x="3563888" y="2353444"/>
            <a:ext cx="4896544" cy="461665"/>
          </a:xfrm>
          <a:prstGeom prst="rect">
            <a:avLst/>
          </a:prstGeom>
          <a:noFill/>
        </p:spPr>
        <p:txBody>
          <a:bodyPr wrap="square" rtlCol="0">
            <a:spAutoFit/>
          </a:bodyPr>
          <a:lstStyle/>
          <a:p>
            <a:r>
              <a:rPr lang="zh-CN" altLang="en-US" sz="2400" b="1" dirty="0">
                <a:latin typeface="宋体" pitchFamily="2" charset="-122"/>
                <a:ea typeface="宋体" pitchFamily="2" charset="-122"/>
              </a:rPr>
              <a:t>任务二：铁路运单的填制</a:t>
            </a:r>
          </a:p>
        </p:txBody>
      </p:sp>
      <p:sp>
        <p:nvSpPr>
          <p:cNvPr id="21" name="文本框 20">
            <a:extLst>
              <a:ext uri="{FF2B5EF4-FFF2-40B4-BE49-F238E27FC236}">
                <a16:creationId xmlns="" xmlns:a16="http://schemas.microsoft.com/office/drawing/2014/main" id="{1CF00137-4FB9-42F9-8AD0-9211F61625C9}"/>
              </a:ext>
            </a:extLst>
          </p:cNvPr>
          <p:cNvSpPr txBox="1"/>
          <p:nvPr/>
        </p:nvSpPr>
        <p:spPr>
          <a:xfrm>
            <a:off x="3505536" y="3688886"/>
            <a:ext cx="5314935" cy="461665"/>
          </a:xfrm>
          <a:prstGeom prst="rect">
            <a:avLst/>
          </a:prstGeom>
          <a:noFill/>
        </p:spPr>
        <p:txBody>
          <a:bodyPr wrap="square" rtlCol="0">
            <a:spAutoFit/>
          </a:bodyPr>
          <a:lstStyle/>
          <a:p>
            <a:r>
              <a:rPr lang="zh-CN" altLang="en-US" sz="2400" b="1" dirty="0">
                <a:latin typeface="宋体" pitchFamily="2" charset="-122"/>
                <a:ea typeface="宋体" pitchFamily="2" charset="-122"/>
              </a:rPr>
              <a:t>任务四：铁路货物运输作业管理</a:t>
            </a:r>
          </a:p>
        </p:txBody>
      </p:sp>
      <p:pic>
        <p:nvPicPr>
          <p:cNvPr id="22" name="图形 21" descr="指向右边的反手食指">
            <a:extLst>
              <a:ext uri="{FF2B5EF4-FFF2-40B4-BE49-F238E27FC236}">
                <a16:creationId xmlns="" xmlns:a16="http://schemas.microsoft.com/office/drawing/2014/main" id="{B464AE59-A9E3-4C52-A2B1-13C8B5A6F971}"/>
              </a:ext>
            </a:extLst>
          </p:cNvPr>
          <p:cNvPicPr>
            <a:picLocks noChangeAspect="1"/>
          </p:cNvPicPr>
          <p:nvPr/>
        </p:nvPicPr>
        <p:blipFill>
          <a:blip r:embed="rId3" cstate="print">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p:blipFill>
        <p:spPr>
          <a:xfrm>
            <a:off x="2742774" y="4296277"/>
            <a:ext cx="482352" cy="482352"/>
          </a:xfrm>
          <a:prstGeom prst="rect">
            <a:avLst/>
          </a:prstGeom>
        </p:spPr>
      </p:pic>
      <p:sp>
        <p:nvSpPr>
          <p:cNvPr id="23" name="文本框 22">
            <a:extLst>
              <a:ext uri="{FF2B5EF4-FFF2-40B4-BE49-F238E27FC236}">
                <a16:creationId xmlns="" xmlns:a16="http://schemas.microsoft.com/office/drawing/2014/main" id="{CF685725-BB64-4E3C-B24B-8BAEFE0C4408}"/>
              </a:ext>
            </a:extLst>
          </p:cNvPr>
          <p:cNvSpPr txBox="1"/>
          <p:nvPr/>
        </p:nvSpPr>
        <p:spPr>
          <a:xfrm>
            <a:off x="3505536" y="4352787"/>
            <a:ext cx="4738871" cy="461665"/>
          </a:xfrm>
          <a:prstGeom prst="rect">
            <a:avLst/>
          </a:prstGeom>
          <a:noFill/>
        </p:spPr>
        <p:txBody>
          <a:bodyPr wrap="square" rtlCol="0">
            <a:spAutoFit/>
          </a:bodyPr>
          <a:lstStyle/>
          <a:p>
            <a:r>
              <a:rPr lang="zh-CN" altLang="en-US" sz="2400" b="1" dirty="0">
                <a:latin typeface="宋体" pitchFamily="2" charset="-122"/>
                <a:ea typeface="宋体" pitchFamily="2" charset="-122"/>
              </a:rPr>
              <a:t>任务五：铁路特种货物运输管理</a:t>
            </a:r>
          </a:p>
        </p:txBody>
      </p:sp>
      <p:sp>
        <p:nvSpPr>
          <p:cNvPr id="26" name="矩形 25">
            <a:extLst>
              <a:ext uri="{FF2B5EF4-FFF2-40B4-BE49-F238E27FC236}">
                <a16:creationId xmlns="" xmlns:a16="http://schemas.microsoft.com/office/drawing/2014/main" id="{810FAAC4-2946-4187-AE48-B2616F293B3B}"/>
              </a:ext>
            </a:extLst>
          </p:cNvPr>
          <p:cNvSpPr/>
          <p:nvPr/>
        </p:nvSpPr>
        <p:spPr>
          <a:xfrm>
            <a:off x="3084984" y="314377"/>
            <a:ext cx="2954656" cy="923330"/>
          </a:xfrm>
          <a:prstGeom prst="rect">
            <a:avLst/>
          </a:prstGeom>
          <a:noFill/>
        </p:spPr>
        <p:txBody>
          <a:bodyPr wrap="none" lIns="91440" tIns="45720" rIns="91440" bIns="45720">
            <a:spAutoFit/>
          </a:bodyPr>
          <a:lstStyle/>
          <a:p>
            <a:pPr algn="ctr"/>
            <a:r>
              <a:rPr lang="zh-CN" altLang="en-US" sz="5400" b="0" cap="none" spc="0" dirty="0">
                <a:ln w="0"/>
                <a:solidFill>
                  <a:srgbClr val="FF0000"/>
                </a:solidFill>
                <a:effectLst>
                  <a:reflection blurRad="6350" stA="53000" endA="300" endPos="35500" dir="5400000" sy="-90000" algn="bl" rotWithShape="0"/>
                </a:effectLst>
                <a:latin typeface="华文新魏" panose="02010800040101010101" pitchFamily="2" charset="-122"/>
                <a:ea typeface="华文新魏" panose="02010800040101010101" pitchFamily="2" charset="-122"/>
              </a:rPr>
              <a:t>主要任务</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763688" y="841276"/>
            <a:ext cx="2664296" cy="461665"/>
          </a:xfrm>
          <a:prstGeom prst="rect">
            <a:avLst/>
          </a:prstGeom>
          <a:noFill/>
        </p:spPr>
        <p:txBody>
          <a:bodyPr wrap="square" rtlCol="0">
            <a:spAutoFit/>
          </a:bodyPr>
          <a:lstStyle/>
          <a:p>
            <a:r>
              <a:rPr lang="zh-CN" altLang="en-US" sz="2400" b="1" dirty="0">
                <a:solidFill>
                  <a:srgbClr val="00B050"/>
                </a:solidFill>
                <a:latin typeface="宋体" pitchFamily="2" charset="-122"/>
                <a:ea typeface="宋体" pitchFamily="2" charset="-122"/>
              </a:rPr>
              <a:t>棚车</a:t>
            </a:r>
            <a:r>
              <a:rPr lang="en-US" altLang="zh-CN" sz="2400" b="1" dirty="0">
                <a:solidFill>
                  <a:srgbClr val="00B050"/>
                </a:solidFill>
                <a:latin typeface="宋体" pitchFamily="2" charset="-122"/>
                <a:ea typeface="宋体" pitchFamily="2" charset="-122"/>
              </a:rPr>
              <a:t>P</a:t>
            </a:r>
            <a:endParaRPr lang="zh-CN" altLang="en-US" sz="2400" b="1" dirty="0">
              <a:solidFill>
                <a:srgbClr val="00B050"/>
              </a:solidFill>
              <a:latin typeface="宋体" pitchFamily="2" charset="-122"/>
              <a:ea typeface="宋体" pitchFamily="2" charset="-122"/>
            </a:endParaRPr>
          </a:p>
        </p:txBody>
      </p:sp>
      <p:pic>
        <p:nvPicPr>
          <p:cNvPr id="13314" name="Picture 2"/>
          <p:cNvPicPr>
            <a:picLocks noChangeAspect="1" noChangeArrowheads="1"/>
          </p:cNvPicPr>
          <p:nvPr/>
        </p:nvPicPr>
        <p:blipFill>
          <a:blip r:embed="rId2" cstate="print"/>
          <a:srcRect/>
          <a:stretch>
            <a:fillRect/>
          </a:stretch>
        </p:blipFill>
        <p:spPr bwMode="auto">
          <a:xfrm>
            <a:off x="323528" y="409228"/>
            <a:ext cx="1152128" cy="1396108"/>
          </a:xfrm>
          <a:prstGeom prst="rect">
            <a:avLst/>
          </a:prstGeom>
          <a:noFill/>
          <a:ln w="9525">
            <a:noFill/>
            <a:miter lim="800000"/>
            <a:headEnd/>
            <a:tailEnd/>
          </a:ln>
        </p:spPr>
      </p:pic>
      <p:pic>
        <p:nvPicPr>
          <p:cNvPr id="8" name="Picture 3" descr="pengche"/>
          <p:cNvPicPr>
            <a:picLocks noChangeAspect="1" noChangeArrowheads="1"/>
          </p:cNvPicPr>
          <p:nvPr/>
        </p:nvPicPr>
        <p:blipFill>
          <a:blip r:embed="rId3" cstate="print"/>
          <a:srcRect/>
          <a:stretch>
            <a:fillRect/>
          </a:stretch>
        </p:blipFill>
        <p:spPr bwMode="auto">
          <a:xfrm>
            <a:off x="467544" y="1705372"/>
            <a:ext cx="3973082" cy="2649488"/>
          </a:xfrm>
          <a:prstGeom prst="rect">
            <a:avLst/>
          </a:prstGeom>
          <a:noFill/>
          <a:ln w="9525">
            <a:noFill/>
            <a:miter lim="800000"/>
            <a:headEnd/>
            <a:tailEnd/>
          </a:ln>
        </p:spPr>
      </p:pic>
      <p:sp>
        <p:nvSpPr>
          <p:cNvPr id="10" name="TextBox 9"/>
          <p:cNvSpPr txBox="1"/>
          <p:nvPr/>
        </p:nvSpPr>
        <p:spPr>
          <a:xfrm>
            <a:off x="5004048" y="1633364"/>
            <a:ext cx="3960440" cy="2775760"/>
          </a:xfrm>
          <a:prstGeom prst="rect">
            <a:avLst/>
          </a:prstGeom>
          <a:noFill/>
        </p:spPr>
        <p:txBody>
          <a:bodyPr wrap="square" rtlCol="0">
            <a:spAutoFit/>
          </a:bodyPr>
          <a:lstStyle/>
          <a:p>
            <a:pPr indent="457200">
              <a:lnSpc>
                <a:spcPct val="150000"/>
              </a:lnSpc>
            </a:pPr>
            <a:r>
              <a:rPr lang="zh-CN" altLang="en-US" sz="2400" b="1" dirty="0">
                <a:solidFill>
                  <a:srgbClr val="FF5050"/>
                </a:solidFill>
                <a:latin typeface="宋体" pitchFamily="2" charset="-122"/>
                <a:ea typeface="宋体" pitchFamily="2" charset="-122"/>
              </a:rPr>
              <a:t>棚车是铁路货车中的通用车辆，用于运送怕日晒、雨淋、雪侵的货物，包括各种粮谷，日用工业品及贵重仪器设备</a:t>
            </a:r>
          </a:p>
        </p:txBody>
      </p:sp>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547664" y="1129308"/>
            <a:ext cx="2664296" cy="461665"/>
          </a:xfrm>
          <a:prstGeom prst="rect">
            <a:avLst/>
          </a:prstGeom>
          <a:noFill/>
        </p:spPr>
        <p:txBody>
          <a:bodyPr wrap="square" rtlCol="0">
            <a:spAutoFit/>
          </a:bodyPr>
          <a:lstStyle/>
          <a:p>
            <a:r>
              <a:rPr lang="zh-CN" altLang="en-US" sz="2400" b="1" dirty="0">
                <a:solidFill>
                  <a:srgbClr val="00B050"/>
                </a:solidFill>
                <a:latin typeface="宋体" pitchFamily="2" charset="-122"/>
                <a:ea typeface="宋体" pitchFamily="2" charset="-122"/>
              </a:rPr>
              <a:t>敞车</a:t>
            </a:r>
            <a:r>
              <a:rPr lang="en-US" altLang="zh-CN" sz="2400" b="1" dirty="0">
                <a:solidFill>
                  <a:srgbClr val="00B050"/>
                </a:solidFill>
                <a:latin typeface="宋体" pitchFamily="2" charset="-122"/>
                <a:ea typeface="宋体" pitchFamily="2" charset="-122"/>
              </a:rPr>
              <a:t>C</a:t>
            </a:r>
            <a:endParaRPr lang="zh-CN" altLang="en-US" sz="2400" b="1" dirty="0">
              <a:solidFill>
                <a:srgbClr val="00B050"/>
              </a:solidFill>
              <a:latin typeface="宋体" pitchFamily="2" charset="-122"/>
              <a:ea typeface="宋体" pitchFamily="2" charset="-122"/>
            </a:endParaRPr>
          </a:p>
        </p:txBody>
      </p:sp>
      <p:pic>
        <p:nvPicPr>
          <p:cNvPr id="13314" name="Picture 2"/>
          <p:cNvPicPr>
            <a:picLocks noChangeAspect="1" noChangeArrowheads="1"/>
          </p:cNvPicPr>
          <p:nvPr/>
        </p:nvPicPr>
        <p:blipFill>
          <a:blip r:embed="rId2" cstate="print"/>
          <a:srcRect/>
          <a:stretch>
            <a:fillRect/>
          </a:stretch>
        </p:blipFill>
        <p:spPr bwMode="auto">
          <a:xfrm>
            <a:off x="251520" y="697260"/>
            <a:ext cx="1152128" cy="1396108"/>
          </a:xfrm>
          <a:prstGeom prst="rect">
            <a:avLst/>
          </a:prstGeom>
          <a:noFill/>
          <a:ln w="9525">
            <a:noFill/>
            <a:miter lim="800000"/>
            <a:headEnd/>
            <a:tailEnd/>
          </a:ln>
        </p:spPr>
      </p:pic>
      <p:grpSp>
        <p:nvGrpSpPr>
          <p:cNvPr id="9" name="组合 8"/>
          <p:cNvGrpSpPr/>
          <p:nvPr/>
        </p:nvGrpSpPr>
        <p:grpSpPr>
          <a:xfrm>
            <a:off x="395536" y="2569468"/>
            <a:ext cx="4536504" cy="2448272"/>
            <a:chOff x="251520" y="2929508"/>
            <a:chExt cx="4536504" cy="2448272"/>
          </a:xfrm>
        </p:grpSpPr>
        <p:sp>
          <p:nvSpPr>
            <p:cNvPr id="7" name="横卷形 6"/>
            <p:cNvSpPr/>
            <p:nvPr/>
          </p:nvSpPr>
          <p:spPr>
            <a:xfrm>
              <a:off x="251520" y="2929508"/>
              <a:ext cx="4536504" cy="2448272"/>
            </a:xfrm>
            <a:prstGeom prst="horizontalScroll">
              <a:avLst/>
            </a:prstGeom>
            <a:noFill/>
            <a:ln>
              <a:solidFill>
                <a:srgbClr val="7030A0"/>
              </a:solidFill>
            </a:ln>
            <a:effectLst>
              <a:outerShdw blurRad="50800" dist="381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683568" y="3222764"/>
              <a:ext cx="3960440" cy="1938992"/>
            </a:xfrm>
            <a:prstGeom prst="rect">
              <a:avLst/>
            </a:prstGeom>
            <a:noFill/>
          </p:spPr>
          <p:txBody>
            <a:bodyPr wrap="square" rtlCol="0">
              <a:spAutoFit/>
            </a:bodyPr>
            <a:lstStyle/>
            <a:p>
              <a:r>
                <a:rPr lang="zh-CN" altLang="en-US" sz="2400" b="1" dirty="0">
                  <a:solidFill>
                    <a:srgbClr val="FF5050"/>
                  </a:solidFill>
                  <a:latin typeface="宋体" pitchFamily="2" charset="-122"/>
                  <a:ea typeface="宋体" pitchFamily="2" charset="-122"/>
                </a:rPr>
                <a:t>敞车是指具有端壁、侧壁、地板而无车顶，向上敞开的货车，主要运送煤炭、矿石、矿建物资、木材、钢材等大宗货物</a:t>
              </a:r>
              <a:endParaRPr lang="en-US" altLang="zh-CN" sz="2400" b="1" dirty="0">
                <a:solidFill>
                  <a:srgbClr val="FF5050"/>
                </a:solidFill>
                <a:latin typeface="宋体" pitchFamily="2" charset="-122"/>
                <a:ea typeface="宋体" pitchFamily="2" charset="-122"/>
              </a:endParaRPr>
            </a:p>
          </p:txBody>
        </p:sp>
      </p:grpSp>
      <p:pic>
        <p:nvPicPr>
          <p:cNvPr id="6" name="Picture 3" descr="changche"/>
          <p:cNvPicPr>
            <a:picLocks noChangeAspect="1" noChangeArrowheads="1"/>
          </p:cNvPicPr>
          <p:nvPr/>
        </p:nvPicPr>
        <p:blipFill>
          <a:blip r:embed="rId3" cstate="print"/>
          <a:srcRect/>
          <a:stretch>
            <a:fillRect/>
          </a:stretch>
        </p:blipFill>
        <p:spPr bwMode="auto">
          <a:xfrm>
            <a:off x="5004048" y="769269"/>
            <a:ext cx="3779912" cy="2545921"/>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475656" y="841276"/>
            <a:ext cx="2664296" cy="461665"/>
          </a:xfrm>
          <a:prstGeom prst="rect">
            <a:avLst/>
          </a:prstGeom>
          <a:noFill/>
        </p:spPr>
        <p:txBody>
          <a:bodyPr wrap="square" rtlCol="0">
            <a:spAutoFit/>
          </a:bodyPr>
          <a:lstStyle/>
          <a:p>
            <a:r>
              <a:rPr lang="zh-CN" altLang="en-US" sz="2400" b="1" dirty="0">
                <a:solidFill>
                  <a:srgbClr val="00B050"/>
                </a:solidFill>
                <a:latin typeface="宋体" pitchFamily="2" charset="-122"/>
                <a:ea typeface="宋体" pitchFamily="2" charset="-122"/>
              </a:rPr>
              <a:t>平车</a:t>
            </a:r>
            <a:r>
              <a:rPr lang="en-US" altLang="zh-CN" sz="2400" b="1" dirty="0">
                <a:solidFill>
                  <a:srgbClr val="00B050"/>
                </a:solidFill>
                <a:latin typeface="宋体" pitchFamily="2" charset="-122"/>
                <a:ea typeface="宋体" pitchFamily="2" charset="-122"/>
              </a:rPr>
              <a:t>N</a:t>
            </a:r>
            <a:endParaRPr lang="zh-CN" altLang="en-US" sz="2400" b="1" dirty="0">
              <a:solidFill>
                <a:srgbClr val="00B050"/>
              </a:solidFill>
              <a:latin typeface="宋体" pitchFamily="2" charset="-122"/>
              <a:ea typeface="宋体" pitchFamily="2" charset="-122"/>
            </a:endParaRPr>
          </a:p>
        </p:txBody>
      </p:sp>
      <p:pic>
        <p:nvPicPr>
          <p:cNvPr id="13314" name="Picture 2"/>
          <p:cNvPicPr>
            <a:picLocks noChangeAspect="1" noChangeArrowheads="1"/>
          </p:cNvPicPr>
          <p:nvPr/>
        </p:nvPicPr>
        <p:blipFill>
          <a:blip r:embed="rId2" cstate="print"/>
          <a:srcRect/>
          <a:stretch>
            <a:fillRect/>
          </a:stretch>
        </p:blipFill>
        <p:spPr bwMode="auto">
          <a:xfrm>
            <a:off x="251520" y="409228"/>
            <a:ext cx="1152128" cy="1396108"/>
          </a:xfrm>
          <a:prstGeom prst="rect">
            <a:avLst/>
          </a:prstGeom>
          <a:noFill/>
          <a:ln w="9525">
            <a:noFill/>
            <a:miter lim="800000"/>
            <a:headEnd/>
            <a:tailEnd/>
          </a:ln>
        </p:spPr>
      </p:pic>
      <p:pic>
        <p:nvPicPr>
          <p:cNvPr id="8" name="Picture 3" descr="pingche"/>
          <p:cNvPicPr>
            <a:picLocks noChangeAspect="1" noChangeArrowheads="1"/>
          </p:cNvPicPr>
          <p:nvPr/>
        </p:nvPicPr>
        <p:blipFill>
          <a:blip r:embed="rId3" cstate="print"/>
          <a:srcRect/>
          <a:stretch>
            <a:fillRect/>
          </a:stretch>
        </p:blipFill>
        <p:spPr bwMode="auto">
          <a:xfrm>
            <a:off x="395536" y="1705372"/>
            <a:ext cx="4392488" cy="3007422"/>
          </a:xfrm>
          <a:prstGeom prst="rect">
            <a:avLst/>
          </a:prstGeom>
          <a:noFill/>
          <a:ln w="9525">
            <a:noFill/>
            <a:miter lim="800000"/>
            <a:headEnd/>
            <a:tailEnd/>
          </a:ln>
        </p:spPr>
      </p:pic>
      <p:grpSp>
        <p:nvGrpSpPr>
          <p:cNvPr id="7" name="组合 6"/>
          <p:cNvGrpSpPr/>
          <p:nvPr/>
        </p:nvGrpSpPr>
        <p:grpSpPr>
          <a:xfrm>
            <a:off x="5004048" y="985292"/>
            <a:ext cx="3563888" cy="4176464"/>
            <a:chOff x="5004048" y="985292"/>
            <a:chExt cx="3563888" cy="4176464"/>
          </a:xfrm>
        </p:grpSpPr>
        <p:sp>
          <p:nvSpPr>
            <p:cNvPr id="9" name="竖卷形 8"/>
            <p:cNvSpPr/>
            <p:nvPr/>
          </p:nvSpPr>
          <p:spPr>
            <a:xfrm>
              <a:off x="5004048" y="985292"/>
              <a:ext cx="3563888" cy="4176464"/>
            </a:xfrm>
            <a:prstGeom prst="verticalScroll">
              <a:avLst/>
            </a:prstGeom>
            <a:noFill/>
            <a:ln>
              <a:solidFill>
                <a:srgbClr val="CC9900"/>
              </a:solidFill>
            </a:ln>
            <a:effectLst>
              <a:outerShdw blurRad="76200" dist="12700" dir="2700000" sy="-23000" kx="-800400" algn="bl" rotWithShape="0">
                <a:srgbClr val="00B0F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5508104" y="1489348"/>
              <a:ext cx="2520280" cy="3416320"/>
            </a:xfrm>
            <a:prstGeom prst="rect">
              <a:avLst/>
            </a:prstGeom>
            <a:noFill/>
          </p:spPr>
          <p:txBody>
            <a:bodyPr wrap="square" rtlCol="0">
              <a:spAutoFit/>
            </a:bodyPr>
            <a:lstStyle/>
            <a:p>
              <a:r>
                <a:rPr lang="zh-CN" altLang="en-US" sz="2400" b="1" dirty="0">
                  <a:solidFill>
                    <a:srgbClr val="FF5050"/>
                  </a:solidFill>
                  <a:latin typeface="宋体" pitchFamily="2" charset="-122"/>
                  <a:ea typeface="宋体" pitchFamily="2" charset="-122"/>
                </a:rPr>
                <a:t>平车多数没有固定的端、侧板，主要用于运送钢材、木材、汽车、机械设备等体积或重量较大的货物，也可借助集装箱运送其他货物。</a:t>
              </a:r>
            </a:p>
          </p:txBody>
        </p:sp>
      </p:grpSp>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475656" y="841276"/>
            <a:ext cx="2664296" cy="461665"/>
          </a:xfrm>
          <a:prstGeom prst="rect">
            <a:avLst/>
          </a:prstGeom>
          <a:noFill/>
        </p:spPr>
        <p:txBody>
          <a:bodyPr wrap="square" rtlCol="0">
            <a:spAutoFit/>
          </a:bodyPr>
          <a:lstStyle/>
          <a:p>
            <a:r>
              <a:rPr lang="zh-CN" altLang="en-US" sz="2400" b="1" dirty="0">
                <a:solidFill>
                  <a:srgbClr val="00B050"/>
                </a:solidFill>
                <a:latin typeface="宋体" pitchFamily="2" charset="-122"/>
                <a:ea typeface="宋体" pitchFamily="2" charset="-122"/>
              </a:rPr>
              <a:t>罐车</a:t>
            </a:r>
            <a:r>
              <a:rPr lang="en-US" altLang="zh-CN" sz="2400" b="1" dirty="0">
                <a:solidFill>
                  <a:srgbClr val="00B050"/>
                </a:solidFill>
                <a:latin typeface="宋体" pitchFamily="2" charset="-122"/>
                <a:ea typeface="宋体" pitchFamily="2" charset="-122"/>
              </a:rPr>
              <a:t>G</a:t>
            </a:r>
            <a:endParaRPr lang="zh-CN" altLang="en-US" sz="2400" b="1" dirty="0">
              <a:solidFill>
                <a:srgbClr val="00B050"/>
              </a:solidFill>
              <a:latin typeface="宋体" pitchFamily="2" charset="-122"/>
              <a:ea typeface="宋体" pitchFamily="2" charset="-122"/>
            </a:endParaRPr>
          </a:p>
        </p:txBody>
      </p:sp>
      <p:pic>
        <p:nvPicPr>
          <p:cNvPr id="13314" name="Picture 2"/>
          <p:cNvPicPr>
            <a:picLocks noChangeAspect="1" noChangeArrowheads="1"/>
          </p:cNvPicPr>
          <p:nvPr/>
        </p:nvPicPr>
        <p:blipFill>
          <a:blip r:embed="rId2" cstate="print"/>
          <a:srcRect/>
          <a:stretch>
            <a:fillRect/>
          </a:stretch>
        </p:blipFill>
        <p:spPr bwMode="auto">
          <a:xfrm>
            <a:off x="251520" y="409228"/>
            <a:ext cx="1152128" cy="1396108"/>
          </a:xfrm>
          <a:prstGeom prst="rect">
            <a:avLst/>
          </a:prstGeom>
          <a:noFill/>
          <a:ln w="9525">
            <a:noFill/>
            <a:miter lim="800000"/>
            <a:headEnd/>
            <a:tailEnd/>
          </a:ln>
        </p:spPr>
      </p:pic>
      <p:grpSp>
        <p:nvGrpSpPr>
          <p:cNvPr id="13" name="组合 12"/>
          <p:cNvGrpSpPr/>
          <p:nvPr/>
        </p:nvGrpSpPr>
        <p:grpSpPr>
          <a:xfrm>
            <a:off x="4928565" y="1088907"/>
            <a:ext cx="3677614" cy="1879226"/>
            <a:chOff x="4928565" y="1088907"/>
            <a:chExt cx="3677614" cy="1879226"/>
          </a:xfrm>
        </p:grpSpPr>
        <p:sp>
          <p:nvSpPr>
            <p:cNvPr id="10" name="椭圆形标注 9"/>
            <p:cNvSpPr/>
            <p:nvPr/>
          </p:nvSpPr>
          <p:spPr>
            <a:xfrm rot="630583">
              <a:off x="4928565" y="1088907"/>
              <a:ext cx="3677614" cy="1879226"/>
            </a:xfrm>
            <a:prstGeom prst="wedgeEllipseCallout">
              <a:avLst>
                <a:gd name="adj1" fmla="val -46384"/>
                <a:gd name="adj2" fmla="val 80695"/>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5364088" y="1345332"/>
              <a:ext cx="2880320" cy="1569660"/>
            </a:xfrm>
            <a:prstGeom prst="rect">
              <a:avLst/>
            </a:prstGeom>
            <a:noFill/>
          </p:spPr>
          <p:txBody>
            <a:bodyPr wrap="square" rtlCol="0">
              <a:spAutoFit/>
            </a:bodyPr>
            <a:lstStyle/>
            <a:p>
              <a:r>
                <a:rPr lang="zh-CN" altLang="en-US" sz="2400" b="1" dirty="0">
                  <a:solidFill>
                    <a:srgbClr val="FF5050"/>
                  </a:solidFill>
                  <a:latin typeface="宋体" pitchFamily="2" charset="-122"/>
                  <a:ea typeface="宋体" pitchFamily="2" charset="-122"/>
                </a:rPr>
                <a:t>罐车是车体呈灌形的车辆，用来装运各种液体、液化气体和粉末状货物等</a:t>
              </a:r>
            </a:p>
          </p:txBody>
        </p:sp>
      </p:grpSp>
      <p:pic>
        <p:nvPicPr>
          <p:cNvPr id="14338" name="Picture 2"/>
          <p:cNvPicPr>
            <a:picLocks noChangeAspect="1" noChangeArrowheads="1"/>
          </p:cNvPicPr>
          <p:nvPr/>
        </p:nvPicPr>
        <p:blipFill>
          <a:blip r:embed="rId3" cstate="print"/>
          <a:srcRect/>
          <a:stretch>
            <a:fillRect/>
          </a:stretch>
        </p:blipFill>
        <p:spPr bwMode="auto">
          <a:xfrm>
            <a:off x="323528" y="1993404"/>
            <a:ext cx="4257480" cy="2773685"/>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475656" y="841276"/>
            <a:ext cx="2664296" cy="461665"/>
          </a:xfrm>
          <a:prstGeom prst="rect">
            <a:avLst/>
          </a:prstGeom>
          <a:noFill/>
        </p:spPr>
        <p:txBody>
          <a:bodyPr wrap="square" rtlCol="0">
            <a:spAutoFit/>
          </a:bodyPr>
          <a:lstStyle/>
          <a:p>
            <a:r>
              <a:rPr lang="zh-CN" altLang="en-US" sz="2400" b="1" dirty="0">
                <a:solidFill>
                  <a:srgbClr val="00B050"/>
                </a:solidFill>
                <a:latin typeface="宋体" pitchFamily="2" charset="-122"/>
                <a:ea typeface="宋体" pitchFamily="2" charset="-122"/>
              </a:rPr>
              <a:t>保温车</a:t>
            </a:r>
            <a:r>
              <a:rPr lang="en-US" altLang="zh-CN" sz="2400" b="1" dirty="0">
                <a:solidFill>
                  <a:srgbClr val="00B050"/>
                </a:solidFill>
                <a:latin typeface="宋体" pitchFamily="2" charset="-122"/>
                <a:ea typeface="宋体" pitchFamily="2" charset="-122"/>
              </a:rPr>
              <a:t>B</a:t>
            </a:r>
            <a:endParaRPr lang="zh-CN" altLang="en-US" sz="2400" b="1" dirty="0">
              <a:solidFill>
                <a:srgbClr val="00B050"/>
              </a:solidFill>
              <a:latin typeface="宋体" pitchFamily="2" charset="-122"/>
              <a:ea typeface="宋体" pitchFamily="2" charset="-122"/>
            </a:endParaRPr>
          </a:p>
        </p:txBody>
      </p:sp>
      <p:pic>
        <p:nvPicPr>
          <p:cNvPr id="13314" name="Picture 2"/>
          <p:cNvPicPr>
            <a:picLocks noChangeAspect="1" noChangeArrowheads="1"/>
          </p:cNvPicPr>
          <p:nvPr/>
        </p:nvPicPr>
        <p:blipFill>
          <a:blip r:embed="rId2" cstate="print"/>
          <a:srcRect/>
          <a:stretch>
            <a:fillRect/>
          </a:stretch>
        </p:blipFill>
        <p:spPr bwMode="auto">
          <a:xfrm>
            <a:off x="251520" y="409228"/>
            <a:ext cx="1152128" cy="1396108"/>
          </a:xfrm>
          <a:prstGeom prst="rect">
            <a:avLst/>
          </a:prstGeom>
          <a:noFill/>
          <a:ln w="9525">
            <a:noFill/>
            <a:miter lim="800000"/>
            <a:headEnd/>
            <a:tailEnd/>
          </a:ln>
        </p:spPr>
      </p:pic>
      <p:pic>
        <p:nvPicPr>
          <p:cNvPr id="15362" name="Picture 2"/>
          <p:cNvPicPr>
            <a:picLocks noChangeAspect="1" noChangeArrowheads="1"/>
          </p:cNvPicPr>
          <p:nvPr/>
        </p:nvPicPr>
        <p:blipFill>
          <a:blip r:embed="rId3" cstate="print"/>
          <a:srcRect/>
          <a:stretch>
            <a:fillRect/>
          </a:stretch>
        </p:blipFill>
        <p:spPr bwMode="auto">
          <a:xfrm>
            <a:off x="3707904" y="1057300"/>
            <a:ext cx="4176464" cy="3083094"/>
          </a:xfrm>
          <a:prstGeom prst="rect">
            <a:avLst/>
          </a:prstGeom>
          <a:noFill/>
          <a:ln w="9525">
            <a:noFill/>
            <a:miter lim="800000"/>
            <a:headEnd/>
            <a:tailEnd/>
          </a:ln>
        </p:spPr>
      </p:pic>
      <p:grpSp>
        <p:nvGrpSpPr>
          <p:cNvPr id="14" name="组合 13"/>
          <p:cNvGrpSpPr/>
          <p:nvPr/>
        </p:nvGrpSpPr>
        <p:grpSpPr>
          <a:xfrm>
            <a:off x="683568" y="2713484"/>
            <a:ext cx="2880320" cy="2448272"/>
            <a:chOff x="755576" y="2497460"/>
            <a:chExt cx="2880320" cy="2448272"/>
          </a:xfrm>
        </p:grpSpPr>
        <p:sp>
          <p:nvSpPr>
            <p:cNvPr id="9" name="云形标注 8"/>
            <p:cNvSpPr/>
            <p:nvPr/>
          </p:nvSpPr>
          <p:spPr>
            <a:xfrm>
              <a:off x="755576" y="2497460"/>
              <a:ext cx="2880320" cy="2448272"/>
            </a:xfrm>
            <a:prstGeom prst="cloudCallout">
              <a:avLst>
                <a:gd name="adj1" fmla="val 45958"/>
                <a:gd name="adj2" fmla="val -73738"/>
              </a:avLst>
            </a:prstGeom>
            <a:noFill/>
            <a:ln>
              <a:solidFill>
                <a:srgbClr val="5A5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p:cNvSpPr txBox="1"/>
            <p:nvPr/>
          </p:nvSpPr>
          <p:spPr>
            <a:xfrm>
              <a:off x="971600" y="2790716"/>
              <a:ext cx="2376264" cy="1938992"/>
            </a:xfrm>
            <a:prstGeom prst="rect">
              <a:avLst/>
            </a:prstGeom>
            <a:noFill/>
          </p:spPr>
          <p:txBody>
            <a:bodyPr wrap="square" rtlCol="0">
              <a:spAutoFit/>
            </a:bodyPr>
            <a:lstStyle/>
            <a:p>
              <a:r>
                <a:rPr lang="zh-CN" altLang="en-US" sz="2400" b="1" dirty="0">
                  <a:solidFill>
                    <a:srgbClr val="FF5050"/>
                  </a:solidFill>
                  <a:latin typeface="宋体" pitchFamily="2" charset="-122"/>
                  <a:ea typeface="宋体" pitchFamily="2" charset="-122"/>
                </a:rPr>
                <a:t>保温车（又叫冷藏车）是运送鱼、肉、鲜果、蔬菜等易腐货物的专用车辆</a:t>
              </a:r>
            </a:p>
          </p:txBody>
        </p:sp>
      </p:grpSp>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0" y="265212"/>
            <a:ext cx="1152128" cy="1396108"/>
          </a:xfrm>
          <a:prstGeom prst="rect">
            <a:avLst/>
          </a:prstGeom>
          <a:noFill/>
          <a:ln w="9525">
            <a:noFill/>
            <a:miter lim="800000"/>
            <a:headEnd/>
            <a:tailEnd/>
          </a:ln>
        </p:spPr>
      </p:pic>
      <p:pic>
        <p:nvPicPr>
          <p:cNvPr id="16386" name="Picture 2"/>
          <p:cNvPicPr>
            <a:picLocks noChangeAspect="1" noChangeArrowheads="1"/>
          </p:cNvPicPr>
          <p:nvPr/>
        </p:nvPicPr>
        <p:blipFill>
          <a:blip r:embed="rId3" cstate="print"/>
          <a:srcRect/>
          <a:stretch>
            <a:fillRect/>
          </a:stretch>
        </p:blipFill>
        <p:spPr bwMode="auto">
          <a:xfrm>
            <a:off x="611560" y="2065412"/>
            <a:ext cx="3869897" cy="2520280"/>
          </a:xfrm>
          <a:prstGeom prst="rect">
            <a:avLst/>
          </a:prstGeom>
          <a:noFill/>
          <a:ln w="9525">
            <a:noFill/>
            <a:miter lim="800000"/>
            <a:headEnd/>
            <a:tailEnd/>
          </a:ln>
        </p:spPr>
      </p:pic>
      <p:sp>
        <p:nvSpPr>
          <p:cNvPr id="10" name="TextBox 9"/>
          <p:cNvSpPr txBox="1"/>
          <p:nvPr/>
        </p:nvSpPr>
        <p:spPr>
          <a:xfrm>
            <a:off x="1907704" y="1273324"/>
            <a:ext cx="2664296" cy="461665"/>
          </a:xfrm>
          <a:prstGeom prst="rect">
            <a:avLst/>
          </a:prstGeom>
          <a:noFill/>
        </p:spPr>
        <p:txBody>
          <a:bodyPr wrap="square" rtlCol="0">
            <a:spAutoFit/>
          </a:bodyPr>
          <a:lstStyle/>
          <a:p>
            <a:r>
              <a:rPr lang="zh-CN" altLang="en-US" sz="2400" b="1" dirty="0">
                <a:solidFill>
                  <a:srgbClr val="00B050"/>
                </a:solidFill>
                <a:latin typeface="宋体" pitchFamily="2" charset="-122"/>
                <a:ea typeface="宋体" pitchFamily="2" charset="-122"/>
              </a:rPr>
              <a:t>粮食车</a:t>
            </a:r>
          </a:p>
        </p:txBody>
      </p:sp>
      <p:sp>
        <p:nvSpPr>
          <p:cNvPr id="12" name="矩形 11"/>
          <p:cNvSpPr/>
          <p:nvPr/>
        </p:nvSpPr>
        <p:spPr>
          <a:xfrm>
            <a:off x="6084168" y="1345332"/>
            <a:ext cx="1422184" cy="461665"/>
          </a:xfrm>
          <a:prstGeom prst="rect">
            <a:avLst/>
          </a:prstGeom>
        </p:spPr>
        <p:txBody>
          <a:bodyPr wrap="none">
            <a:spAutoFit/>
          </a:bodyPr>
          <a:lstStyle/>
          <a:p>
            <a:r>
              <a:rPr lang="zh-CN" altLang="en-US" sz="2400" b="1" dirty="0" smtClean="0">
                <a:solidFill>
                  <a:srgbClr val="00B050"/>
                </a:solidFill>
                <a:latin typeface="宋体" pitchFamily="2" charset="-122"/>
                <a:ea typeface="宋体" pitchFamily="2" charset="-122"/>
              </a:rPr>
              <a:t>长大货</a:t>
            </a:r>
            <a:r>
              <a:rPr lang="zh-CN" altLang="en-US" sz="2400" b="1" dirty="0">
                <a:solidFill>
                  <a:srgbClr val="00B050"/>
                </a:solidFill>
                <a:latin typeface="宋体" pitchFamily="2" charset="-122"/>
                <a:ea typeface="宋体" pitchFamily="2" charset="-122"/>
              </a:rPr>
              <a:t>车</a:t>
            </a:r>
          </a:p>
        </p:txBody>
      </p:sp>
      <p:pic>
        <p:nvPicPr>
          <p:cNvPr id="2050" name="Picture 2"/>
          <p:cNvPicPr>
            <a:picLocks noChangeAspect="1" noChangeArrowheads="1"/>
          </p:cNvPicPr>
          <p:nvPr/>
        </p:nvPicPr>
        <p:blipFill>
          <a:blip r:embed="rId4" cstate="print"/>
          <a:srcRect/>
          <a:stretch>
            <a:fillRect/>
          </a:stretch>
        </p:blipFill>
        <p:spPr bwMode="auto">
          <a:xfrm>
            <a:off x="4716016" y="2353444"/>
            <a:ext cx="4165492" cy="1368902"/>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3" name="Picture 5"/>
          <p:cNvPicPr>
            <a:picLocks noChangeAspect="1" noChangeArrowheads="1"/>
          </p:cNvPicPr>
          <p:nvPr/>
        </p:nvPicPr>
        <p:blipFill>
          <a:blip r:embed="rId2" cstate="print"/>
          <a:srcRect/>
          <a:stretch>
            <a:fillRect/>
          </a:stretch>
        </p:blipFill>
        <p:spPr bwMode="auto">
          <a:xfrm>
            <a:off x="7308304" y="3649588"/>
            <a:ext cx="1835696" cy="2065412"/>
          </a:xfrm>
          <a:prstGeom prst="rect">
            <a:avLst/>
          </a:prstGeom>
          <a:noFill/>
          <a:ln w="9525">
            <a:noFill/>
            <a:miter lim="800000"/>
            <a:headEnd/>
            <a:tailEnd/>
          </a:ln>
        </p:spPr>
      </p:pic>
      <p:pic>
        <p:nvPicPr>
          <p:cNvPr id="13314" name="Picture 2"/>
          <p:cNvPicPr>
            <a:picLocks noChangeAspect="1" noChangeArrowheads="1"/>
          </p:cNvPicPr>
          <p:nvPr/>
        </p:nvPicPr>
        <p:blipFill>
          <a:blip r:embed="rId3" cstate="print"/>
          <a:srcRect/>
          <a:stretch>
            <a:fillRect/>
          </a:stretch>
        </p:blipFill>
        <p:spPr bwMode="auto">
          <a:xfrm>
            <a:off x="0" y="265212"/>
            <a:ext cx="1152128" cy="1396108"/>
          </a:xfrm>
          <a:prstGeom prst="rect">
            <a:avLst/>
          </a:prstGeom>
          <a:noFill/>
          <a:ln w="9525">
            <a:noFill/>
            <a:miter lim="800000"/>
            <a:headEnd/>
            <a:tailEnd/>
          </a:ln>
        </p:spPr>
      </p:pic>
      <p:sp>
        <p:nvSpPr>
          <p:cNvPr id="10" name="TextBox 9"/>
          <p:cNvSpPr txBox="1"/>
          <p:nvPr/>
        </p:nvSpPr>
        <p:spPr>
          <a:xfrm>
            <a:off x="4644008" y="1201316"/>
            <a:ext cx="2664296" cy="461665"/>
          </a:xfrm>
          <a:prstGeom prst="rect">
            <a:avLst/>
          </a:prstGeom>
          <a:noFill/>
        </p:spPr>
        <p:txBody>
          <a:bodyPr wrap="square" rtlCol="0">
            <a:spAutoFit/>
          </a:bodyPr>
          <a:lstStyle/>
          <a:p>
            <a:r>
              <a:rPr lang="zh-CN" altLang="en-US" sz="2400" b="1" dirty="0">
                <a:solidFill>
                  <a:srgbClr val="00B050"/>
                </a:solidFill>
                <a:latin typeface="宋体" pitchFamily="2" charset="-122"/>
                <a:ea typeface="宋体" pitchFamily="2" charset="-122"/>
              </a:rPr>
              <a:t>家禽车</a:t>
            </a:r>
          </a:p>
        </p:txBody>
      </p:sp>
      <p:pic>
        <p:nvPicPr>
          <p:cNvPr id="17410" name="Picture 2"/>
          <p:cNvPicPr>
            <a:picLocks noChangeAspect="1" noChangeArrowheads="1"/>
          </p:cNvPicPr>
          <p:nvPr/>
        </p:nvPicPr>
        <p:blipFill>
          <a:blip r:embed="rId4" cstate="print"/>
          <a:srcRect/>
          <a:stretch>
            <a:fillRect/>
          </a:stretch>
        </p:blipFill>
        <p:spPr bwMode="auto">
          <a:xfrm>
            <a:off x="1979712" y="2353444"/>
            <a:ext cx="3528392" cy="2441071"/>
          </a:xfrm>
          <a:prstGeom prst="rect">
            <a:avLst/>
          </a:prstGeom>
          <a:noFill/>
          <a:ln w="9525">
            <a:noFill/>
            <a:miter lim="800000"/>
            <a:headEnd/>
            <a:tailEnd/>
          </a:ln>
        </p:spPr>
      </p:pic>
      <p:pic>
        <p:nvPicPr>
          <p:cNvPr id="17412" name="Picture 4"/>
          <p:cNvPicPr>
            <a:picLocks noChangeAspect="1" noChangeArrowheads="1"/>
          </p:cNvPicPr>
          <p:nvPr/>
        </p:nvPicPr>
        <p:blipFill>
          <a:blip r:embed="rId5" cstate="print"/>
          <a:srcRect/>
          <a:stretch>
            <a:fillRect/>
          </a:stretch>
        </p:blipFill>
        <p:spPr bwMode="auto">
          <a:xfrm>
            <a:off x="2267744" y="553244"/>
            <a:ext cx="1454540" cy="1472952"/>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3568" y="2425452"/>
            <a:ext cx="1512168" cy="461665"/>
          </a:xfrm>
          <a:prstGeom prst="rect">
            <a:avLst/>
          </a:prstGeom>
          <a:noFill/>
        </p:spPr>
        <p:txBody>
          <a:bodyPr wrap="square" rtlCol="0">
            <a:spAutoFit/>
          </a:bodyPr>
          <a:lstStyle/>
          <a:p>
            <a:r>
              <a:rPr lang="zh-CN" altLang="en-US" sz="2400" b="1" dirty="0">
                <a:latin typeface="宋体" pitchFamily="2" charset="-122"/>
                <a:ea typeface="宋体" pitchFamily="2" charset="-122"/>
              </a:rPr>
              <a:t>铁路货物</a:t>
            </a:r>
          </a:p>
        </p:txBody>
      </p:sp>
      <p:sp>
        <p:nvSpPr>
          <p:cNvPr id="11" name="左大括号 10"/>
          <p:cNvSpPr/>
          <p:nvPr/>
        </p:nvSpPr>
        <p:spPr>
          <a:xfrm>
            <a:off x="2051720" y="1633364"/>
            <a:ext cx="792088" cy="2160240"/>
          </a:xfrm>
          <a:prstGeom prst="leftBrace">
            <a:avLst>
              <a:gd name="adj1" fmla="val 8333"/>
              <a:gd name="adj2" fmla="val 49548"/>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TextBox 11"/>
          <p:cNvSpPr txBox="1"/>
          <p:nvPr/>
        </p:nvSpPr>
        <p:spPr>
          <a:xfrm>
            <a:off x="2699792" y="1345332"/>
            <a:ext cx="2232248" cy="461665"/>
          </a:xfrm>
          <a:prstGeom prst="rect">
            <a:avLst/>
          </a:prstGeom>
          <a:noFill/>
        </p:spPr>
        <p:txBody>
          <a:bodyPr wrap="square" rtlCol="0">
            <a:spAutoFit/>
          </a:bodyPr>
          <a:lstStyle/>
          <a:p>
            <a:r>
              <a:rPr lang="zh-CN" altLang="en-US" sz="2400" dirty="0">
                <a:latin typeface="宋体" pitchFamily="2" charset="-122"/>
                <a:ea typeface="宋体" pitchFamily="2" charset="-122"/>
              </a:rPr>
              <a:t>普通货物</a:t>
            </a:r>
          </a:p>
        </p:txBody>
      </p:sp>
      <p:sp>
        <p:nvSpPr>
          <p:cNvPr id="13" name="TextBox 12"/>
          <p:cNvSpPr txBox="1"/>
          <p:nvPr/>
        </p:nvSpPr>
        <p:spPr>
          <a:xfrm>
            <a:off x="2699792" y="3505572"/>
            <a:ext cx="2232248" cy="461665"/>
          </a:xfrm>
          <a:prstGeom prst="rect">
            <a:avLst/>
          </a:prstGeom>
          <a:noFill/>
        </p:spPr>
        <p:txBody>
          <a:bodyPr wrap="square" rtlCol="0">
            <a:spAutoFit/>
          </a:bodyPr>
          <a:lstStyle/>
          <a:p>
            <a:r>
              <a:rPr lang="zh-CN" altLang="en-US" sz="2400" dirty="0">
                <a:latin typeface="宋体" pitchFamily="2" charset="-122"/>
                <a:ea typeface="宋体" pitchFamily="2" charset="-122"/>
              </a:rPr>
              <a:t>特殊货物</a:t>
            </a:r>
          </a:p>
        </p:txBody>
      </p:sp>
      <p:sp>
        <p:nvSpPr>
          <p:cNvPr id="14" name="左大括号 13"/>
          <p:cNvSpPr/>
          <p:nvPr/>
        </p:nvSpPr>
        <p:spPr>
          <a:xfrm>
            <a:off x="4067944" y="2785492"/>
            <a:ext cx="504056" cy="2016224"/>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 name="TextBox 14"/>
          <p:cNvSpPr txBox="1"/>
          <p:nvPr/>
        </p:nvSpPr>
        <p:spPr>
          <a:xfrm>
            <a:off x="4499992" y="2353444"/>
            <a:ext cx="2736304" cy="830997"/>
          </a:xfrm>
          <a:prstGeom prst="rect">
            <a:avLst/>
          </a:prstGeom>
          <a:noFill/>
        </p:spPr>
        <p:txBody>
          <a:bodyPr wrap="square" rtlCol="0">
            <a:spAutoFit/>
          </a:bodyPr>
          <a:lstStyle/>
          <a:p>
            <a:r>
              <a:rPr lang="zh-CN" altLang="en-US" sz="2400" dirty="0">
                <a:latin typeface="宋体" pitchFamily="2" charset="-122"/>
                <a:ea typeface="宋体" pitchFamily="2" charset="-122"/>
              </a:rPr>
              <a:t>超长、集重和超限的货物</a:t>
            </a:r>
          </a:p>
        </p:txBody>
      </p:sp>
      <p:sp>
        <p:nvSpPr>
          <p:cNvPr id="16" name="TextBox 15"/>
          <p:cNvSpPr txBox="1"/>
          <p:nvPr/>
        </p:nvSpPr>
        <p:spPr>
          <a:xfrm>
            <a:off x="4427984" y="3577580"/>
            <a:ext cx="2736304" cy="461665"/>
          </a:xfrm>
          <a:prstGeom prst="rect">
            <a:avLst/>
          </a:prstGeom>
          <a:noFill/>
        </p:spPr>
        <p:txBody>
          <a:bodyPr wrap="square" rtlCol="0">
            <a:spAutoFit/>
          </a:bodyPr>
          <a:lstStyle/>
          <a:p>
            <a:r>
              <a:rPr lang="zh-CN" altLang="en-US" sz="2400" dirty="0">
                <a:latin typeface="宋体" pitchFamily="2" charset="-122"/>
                <a:ea typeface="宋体" pitchFamily="2" charset="-122"/>
              </a:rPr>
              <a:t>危险货物</a:t>
            </a:r>
          </a:p>
        </p:txBody>
      </p:sp>
      <p:sp>
        <p:nvSpPr>
          <p:cNvPr id="17" name="TextBox 16"/>
          <p:cNvSpPr txBox="1"/>
          <p:nvPr/>
        </p:nvSpPr>
        <p:spPr>
          <a:xfrm>
            <a:off x="4572000" y="4441676"/>
            <a:ext cx="2736304" cy="461665"/>
          </a:xfrm>
          <a:prstGeom prst="rect">
            <a:avLst/>
          </a:prstGeom>
          <a:noFill/>
        </p:spPr>
        <p:txBody>
          <a:bodyPr wrap="square" rtlCol="0">
            <a:spAutoFit/>
          </a:bodyPr>
          <a:lstStyle/>
          <a:p>
            <a:r>
              <a:rPr lang="zh-CN" altLang="en-US" sz="2400" dirty="0">
                <a:latin typeface="宋体" pitchFamily="2" charset="-122"/>
                <a:ea typeface="宋体" pitchFamily="2" charset="-122"/>
              </a:rPr>
              <a:t>鲜活货物</a:t>
            </a:r>
          </a:p>
        </p:txBody>
      </p:sp>
      <p:sp>
        <p:nvSpPr>
          <p:cNvPr id="18" name="矩形 17"/>
          <p:cNvSpPr/>
          <p:nvPr/>
        </p:nvSpPr>
        <p:spPr>
          <a:xfrm>
            <a:off x="323528" y="625252"/>
            <a:ext cx="4099199" cy="584775"/>
          </a:xfrm>
          <a:prstGeom prst="rect">
            <a:avLst/>
          </a:prstGeom>
        </p:spPr>
        <p:txBody>
          <a:bodyPr wrap="none">
            <a:spAutoFit/>
          </a:bodyPr>
          <a:lstStyle/>
          <a:p>
            <a:r>
              <a:rPr lang="en-US" altLang="zh-CN" sz="3200" b="1" dirty="0" smtClean="0">
                <a:solidFill>
                  <a:srgbClr val="7030A0"/>
                </a:solidFill>
                <a:latin typeface="宋体" pitchFamily="2" charset="-122"/>
                <a:ea typeface="宋体" pitchFamily="2" charset="-122"/>
              </a:rPr>
              <a:t>3</a:t>
            </a:r>
            <a:r>
              <a:rPr lang="zh-CN" altLang="en-US" sz="3200" b="1" dirty="0" smtClean="0">
                <a:solidFill>
                  <a:srgbClr val="7030A0"/>
                </a:solidFill>
                <a:latin typeface="宋体" pitchFamily="2" charset="-122"/>
                <a:ea typeface="宋体" pitchFamily="2" charset="-122"/>
              </a:rPr>
              <a:t>、铁路货物运输种类</a:t>
            </a:r>
            <a:endParaRPr lang="en-US" altLang="zh-CN" sz="3200" b="1" dirty="0">
              <a:solidFill>
                <a:srgbClr val="7030A0"/>
              </a:solidFill>
              <a:latin typeface="宋体" pitchFamily="2" charset="-122"/>
              <a:ea typeface="宋体" pitchFamily="2" charset="-122"/>
            </a:endParaRPr>
          </a:p>
        </p:txBody>
      </p:sp>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5" name="Picture 5"/>
          <p:cNvPicPr>
            <a:picLocks noChangeAspect="1" noChangeArrowheads="1"/>
          </p:cNvPicPr>
          <p:nvPr/>
        </p:nvPicPr>
        <p:blipFill>
          <a:blip r:embed="rId2" cstate="print"/>
          <a:srcRect/>
          <a:stretch>
            <a:fillRect/>
          </a:stretch>
        </p:blipFill>
        <p:spPr bwMode="auto">
          <a:xfrm>
            <a:off x="1046163" y="1201316"/>
            <a:ext cx="7050087" cy="3832647"/>
          </a:xfrm>
          <a:prstGeom prst="rect">
            <a:avLst/>
          </a:prstGeom>
          <a:noFill/>
          <a:ln w="9525">
            <a:noFill/>
            <a:miter lim="800000"/>
            <a:headEnd/>
            <a:tailEnd/>
          </a:ln>
        </p:spPr>
      </p:pic>
      <p:sp>
        <p:nvSpPr>
          <p:cNvPr id="18" name="TextBox 17"/>
          <p:cNvSpPr txBox="1"/>
          <p:nvPr/>
        </p:nvSpPr>
        <p:spPr>
          <a:xfrm>
            <a:off x="1691680" y="1849388"/>
            <a:ext cx="5616624" cy="1938992"/>
          </a:xfrm>
          <a:prstGeom prst="rect">
            <a:avLst/>
          </a:prstGeom>
          <a:noFill/>
        </p:spPr>
        <p:txBody>
          <a:bodyPr wrap="square" rtlCol="0">
            <a:spAutoFit/>
          </a:bodyPr>
          <a:lstStyle/>
          <a:p>
            <a:r>
              <a:rPr lang="zh-CN" altLang="en-US" sz="2400" b="1" dirty="0">
                <a:solidFill>
                  <a:srgbClr val="FF0000"/>
                </a:solidFill>
              </a:rPr>
              <a:t>“</a:t>
            </a:r>
            <a:r>
              <a:rPr lang="zh-CN" altLang="en-US" sz="2400" b="1" dirty="0">
                <a:solidFill>
                  <a:srgbClr val="FF0000"/>
                </a:solidFill>
                <a:latin typeface="宋体" pitchFamily="2" charset="-122"/>
                <a:ea typeface="宋体" pitchFamily="2" charset="-122"/>
              </a:rPr>
              <a:t>一批”</a:t>
            </a:r>
            <a:r>
              <a:rPr lang="zh-CN" altLang="en-US" sz="2400" dirty="0">
                <a:latin typeface="宋体" pitchFamily="2" charset="-122"/>
                <a:ea typeface="宋体" pitchFamily="2" charset="-122"/>
              </a:rPr>
              <a:t>是铁路运输货物的计数单位，铁路承运货物和计算运输费用等均以批为单位。按一批托运的货物，其托运人、收货人、发站、到站和装卸地点必须相同</a:t>
            </a:r>
            <a:endParaRPr lang="en-US" altLang="zh-CN" sz="2400" dirty="0">
              <a:latin typeface="宋体" pitchFamily="2" charset="-122"/>
              <a:ea typeface="宋体" pitchFamily="2" charset="-122"/>
            </a:endParaRPr>
          </a:p>
        </p:txBody>
      </p:sp>
      <p:sp>
        <p:nvSpPr>
          <p:cNvPr id="19" name="TextBox 18"/>
          <p:cNvSpPr txBox="1"/>
          <p:nvPr/>
        </p:nvSpPr>
        <p:spPr>
          <a:xfrm>
            <a:off x="1907704" y="3745403"/>
            <a:ext cx="5472608" cy="1200329"/>
          </a:xfrm>
          <a:prstGeom prst="rect">
            <a:avLst/>
          </a:prstGeom>
          <a:noFill/>
        </p:spPr>
        <p:txBody>
          <a:bodyPr wrap="square" rtlCol="0">
            <a:spAutoFit/>
          </a:bodyPr>
          <a:lstStyle/>
          <a:p>
            <a:r>
              <a:rPr lang="zh-CN" altLang="en-US" sz="2400" b="1" dirty="0">
                <a:solidFill>
                  <a:srgbClr val="00B0F0"/>
                </a:solidFill>
                <a:latin typeface="宋体" pitchFamily="2" charset="-122"/>
                <a:ea typeface="宋体" pitchFamily="2" charset="-122"/>
              </a:rPr>
              <a:t>货物运输分类：</a:t>
            </a:r>
            <a:r>
              <a:rPr lang="zh-CN" altLang="en-US" sz="2400" b="1" dirty="0">
                <a:solidFill>
                  <a:srgbClr val="00B050"/>
                </a:solidFill>
                <a:latin typeface="宋体" pitchFamily="2" charset="-122"/>
                <a:ea typeface="宋体" pitchFamily="2" charset="-122"/>
              </a:rPr>
              <a:t>整车运输、零担运输、集装箱运输</a:t>
            </a:r>
          </a:p>
          <a:p>
            <a:endParaRPr lang="zh-CN" altLang="en-US" sz="2400" dirty="0">
              <a:latin typeface="宋体" pitchFamily="2" charset="-122"/>
              <a:ea typeface="宋体" pitchFamily="2" charset="-122"/>
            </a:endParaRPr>
          </a:p>
        </p:txBody>
      </p:sp>
      <p:sp>
        <p:nvSpPr>
          <p:cNvPr id="6" name="矩形 5"/>
          <p:cNvSpPr/>
          <p:nvPr/>
        </p:nvSpPr>
        <p:spPr>
          <a:xfrm>
            <a:off x="323528" y="625252"/>
            <a:ext cx="4099199" cy="584775"/>
          </a:xfrm>
          <a:prstGeom prst="rect">
            <a:avLst/>
          </a:prstGeom>
        </p:spPr>
        <p:txBody>
          <a:bodyPr wrap="none">
            <a:spAutoFit/>
          </a:bodyPr>
          <a:lstStyle/>
          <a:p>
            <a:r>
              <a:rPr lang="en-US" altLang="zh-CN" sz="3200" b="1" dirty="0" smtClean="0">
                <a:solidFill>
                  <a:srgbClr val="7030A0"/>
                </a:solidFill>
                <a:latin typeface="宋体" pitchFamily="2" charset="-122"/>
                <a:ea typeface="宋体" pitchFamily="2" charset="-122"/>
              </a:rPr>
              <a:t>3</a:t>
            </a:r>
            <a:r>
              <a:rPr lang="zh-CN" altLang="en-US" sz="3200" b="1" dirty="0" smtClean="0">
                <a:solidFill>
                  <a:srgbClr val="7030A0"/>
                </a:solidFill>
                <a:latin typeface="宋体" pitchFamily="2" charset="-122"/>
                <a:ea typeface="宋体" pitchFamily="2" charset="-122"/>
              </a:rPr>
              <a:t>、铁路货物运输种类</a:t>
            </a:r>
            <a:endParaRPr lang="en-US" altLang="zh-CN" sz="3200" b="1" dirty="0">
              <a:solidFill>
                <a:srgbClr val="7030A0"/>
              </a:solidFill>
              <a:latin typeface="宋体" pitchFamily="2" charset="-122"/>
              <a:ea typeface="宋体" pitchFamily="2" charset="-122"/>
            </a:endParaRPr>
          </a:p>
        </p:txBody>
      </p:sp>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251520" y="481236"/>
            <a:ext cx="942975" cy="914400"/>
          </a:xfrm>
          <a:prstGeom prst="rect">
            <a:avLst/>
          </a:prstGeom>
          <a:noFill/>
          <a:ln w="9525">
            <a:noFill/>
            <a:miter lim="800000"/>
            <a:headEnd/>
            <a:tailEnd/>
          </a:ln>
        </p:spPr>
      </p:pic>
      <p:sp>
        <p:nvSpPr>
          <p:cNvPr id="7" name="TextBox 6"/>
          <p:cNvSpPr txBox="1"/>
          <p:nvPr/>
        </p:nvSpPr>
        <p:spPr>
          <a:xfrm>
            <a:off x="1403648" y="625252"/>
            <a:ext cx="2880320" cy="461665"/>
          </a:xfrm>
          <a:prstGeom prst="rect">
            <a:avLst/>
          </a:prstGeom>
          <a:noFill/>
        </p:spPr>
        <p:txBody>
          <a:bodyPr wrap="square" rtlCol="0">
            <a:spAutoFit/>
          </a:bodyPr>
          <a:lstStyle/>
          <a:p>
            <a:r>
              <a:rPr lang="zh-CN" altLang="en-US" sz="2400" b="1" dirty="0">
                <a:solidFill>
                  <a:srgbClr val="FF9900"/>
                </a:solidFill>
                <a:latin typeface="宋体" pitchFamily="2" charset="-122"/>
                <a:ea typeface="宋体" pitchFamily="2" charset="-122"/>
              </a:rPr>
              <a:t>整车运输</a:t>
            </a:r>
          </a:p>
        </p:txBody>
      </p:sp>
      <p:pic>
        <p:nvPicPr>
          <p:cNvPr id="8" name="图形 61" descr="发送">
            <a:extLst>
              <a:ext uri="{FF2B5EF4-FFF2-40B4-BE49-F238E27FC236}">
                <a16:creationId xmlns="" xmlns:a16="http://schemas.microsoft.com/office/drawing/2014/main" id="{4B64450E-743C-4748-8423-35C78447D2A5}"/>
              </a:ext>
            </a:extLst>
          </p:cNvPr>
          <p:cNvPicPr>
            <a:picLocks noChangeAspect="1"/>
          </p:cNvPicPr>
          <p:nvPr/>
        </p:nvPicPr>
        <p:blipFill>
          <a:blip r:embed="rId3" cstate="print">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p:blipFill>
        <p:spPr>
          <a:xfrm>
            <a:off x="1763688" y="1201316"/>
            <a:ext cx="648072" cy="648072"/>
          </a:xfrm>
          <a:prstGeom prst="rect">
            <a:avLst/>
          </a:prstGeom>
        </p:spPr>
      </p:pic>
      <p:sp>
        <p:nvSpPr>
          <p:cNvPr id="9" name="TextBox 8"/>
          <p:cNvSpPr txBox="1"/>
          <p:nvPr/>
        </p:nvSpPr>
        <p:spPr>
          <a:xfrm>
            <a:off x="2555776" y="1201316"/>
            <a:ext cx="5832648" cy="1200329"/>
          </a:xfrm>
          <a:prstGeom prst="rect">
            <a:avLst/>
          </a:prstGeom>
          <a:noFill/>
        </p:spPr>
        <p:txBody>
          <a:bodyPr wrap="square" rtlCol="0">
            <a:spAutoFit/>
          </a:bodyPr>
          <a:lstStyle/>
          <a:p>
            <a:r>
              <a:rPr lang="zh-CN" altLang="en-US" sz="2400" dirty="0">
                <a:latin typeface="宋体" pitchFamily="2" charset="-122"/>
                <a:ea typeface="宋体" pitchFamily="2" charset="-122"/>
              </a:rPr>
              <a:t>按照一批货物的重量、体积、性质或形状需要以一辆或一辆以上铁路货车装运的货物，可以按整车办理。</a:t>
            </a:r>
          </a:p>
        </p:txBody>
      </p:sp>
      <p:sp>
        <p:nvSpPr>
          <p:cNvPr id="10" name="TextBox 9"/>
          <p:cNvSpPr txBox="1"/>
          <p:nvPr/>
        </p:nvSpPr>
        <p:spPr>
          <a:xfrm>
            <a:off x="1187624" y="2569468"/>
            <a:ext cx="6264696" cy="1113766"/>
          </a:xfrm>
          <a:prstGeom prst="rect">
            <a:avLst/>
          </a:prstGeom>
          <a:noFill/>
        </p:spPr>
        <p:txBody>
          <a:bodyPr wrap="square" rtlCol="0">
            <a:spAutoFit/>
          </a:bodyPr>
          <a:lstStyle/>
          <a:p>
            <a:pPr>
              <a:lnSpc>
                <a:spcPct val="150000"/>
              </a:lnSpc>
            </a:pPr>
            <a:r>
              <a:rPr lang="zh-CN" altLang="en-US" sz="2400" b="1" dirty="0">
                <a:solidFill>
                  <a:srgbClr val="00B050"/>
                </a:solidFill>
                <a:latin typeface="宋体" pitchFamily="2" charset="-122"/>
                <a:ea typeface="宋体" pitchFamily="2" charset="-122"/>
              </a:rPr>
              <a:t>（</a:t>
            </a:r>
            <a:r>
              <a:rPr lang="en-US" altLang="zh-CN" sz="2400" b="1" dirty="0">
                <a:solidFill>
                  <a:srgbClr val="00B050"/>
                </a:solidFill>
                <a:latin typeface="宋体" pitchFamily="2" charset="-122"/>
                <a:ea typeface="宋体" pitchFamily="2" charset="-122"/>
              </a:rPr>
              <a:t>1</a:t>
            </a:r>
            <a:r>
              <a:rPr lang="zh-CN" altLang="en-US" sz="2400" b="1" dirty="0">
                <a:solidFill>
                  <a:srgbClr val="00B050"/>
                </a:solidFill>
                <a:latin typeface="宋体" pitchFamily="2" charset="-122"/>
                <a:ea typeface="宋体" pitchFamily="2" charset="-122"/>
              </a:rPr>
              <a:t>）整车运输的条件</a:t>
            </a:r>
            <a:endParaRPr lang="en-US" altLang="zh-CN" sz="2400" b="1" dirty="0">
              <a:solidFill>
                <a:srgbClr val="00B050"/>
              </a:solidFill>
              <a:latin typeface="宋体" pitchFamily="2" charset="-122"/>
              <a:ea typeface="宋体" pitchFamily="2" charset="-122"/>
            </a:endParaRPr>
          </a:p>
          <a:p>
            <a:pPr>
              <a:lnSpc>
                <a:spcPct val="150000"/>
              </a:lnSpc>
            </a:pPr>
            <a:r>
              <a:rPr lang="en-US" altLang="zh-CN" sz="2400" dirty="0">
                <a:latin typeface="宋体" pitchFamily="2" charset="-122"/>
                <a:ea typeface="宋体" pitchFamily="2" charset="-122"/>
              </a:rPr>
              <a:t>            </a:t>
            </a:r>
            <a:r>
              <a:rPr lang="en-US" altLang="zh-CN" sz="2400" dirty="0" smtClean="0">
                <a:latin typeface="宋体" pitchFamily="2" charset="-122"/>
                <a:ea typeface="宋体" pitchFamily="2" charset="-122"/>
              </a:rPr>
              <a:t>——</a:t>
            </a:r>
            <a:r>
              <a:rPr lang="zh-CN" altLang="en-US" sz="2400" dirty="0">
                <a:latin typeface="宋体" pitchFamily="2" charset="-122"/>
                <a:ea typeface="宋体" pitchFamily="2" charset="-122"/>
              </a:rPr>
              <a:t>整车适于运输大宗货物</a:t>
            </a:r>
          </a:p>
        </p:txBody>
      </p:sp>
      <p:sp>
        <p:nvSpPr>
          <p:cNvPr id="11" name="圆角矩形 10"/>
          <p:cNvSpPr/>
          <p:nvPr/>
        </p:nvSpPr>
        <p:spPr>
          <a:xfrm>
            <a:off x="1763688" y="4081636"/>
            <a:ext cx="2808312" cy="504056"/>
          </a:xfrm>
          <a:prstGeom prst="roundRect">
            <a:avLst/>
          </a:prstGeom>
          <a:solidFill>
            <a:srgbClr val="19C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A21E89"/>
                </a:solidFill>
                <a:latin typeface="宋体" pitchFamily="2" charset="-122"/>
                <a:ea typeface="宋体" pitchFamily="2" charset="-122"/>
              </a:rPr>
              <a:t>货物的重量或体积</a:t>
            </a:r>
          </a:p>
        </p:txBody>
      </p:sp>
      <p:sp>
        <p:nvSpPr>
          <p:cNvPr id="12" name="圆角矩形 11"/>
          <p:cNvSpPr/>
          <p:nvPr/>
        </p:nvSpPr>
        <p:spPr>
          <a:xfrm>
            <a:off x="5076056" y="4081636"/>
            <a:ext cx="2808312" cy="504056"/>
          </a:xfrm>
          <a:prstGeom prst="roundRect">
            <a:avLst/>
          </a:prstGeom>
          <a:solidFill>
            <a:srgbClr val="19C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A21E89"/>
                </a:solidFill>
                <a:latin typeface="宋体" pitchFamily="2" charset="-122"/>
                <a:ea typeface="宋体" pitchFamily="2" charset="-122"/>
              </a:rPr>
              <a:t>货物的性质或形状</a:t>
            </a:r>
          </a:p>
        </p:txBody>
      </p:sp>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图片包含 室内, 墙壁, 人员&#10;&#10;已生成极高可信度的说明">
            <a:extLst>
              <a:ext uri="{FF2B5EF4-FFF2-40B4-BE49-F238E27FC236}">
                <a16:creationId xmlns="" xmlns:a16="http://schemas.microsoft.com/office/drawing/2014/main" id="{2F707FA4-5E4F-4FB1-9AEB-89F71C955C6F}"/>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539842" y="3199440"/>
            <a:ext cx="2133600" cy="2133600"/>
          </a:xfrm>
          <a:prstGeom prst="rect">
            <a:avLst/>
          </a:prstGeom>
        </p:spPr>
      </p:pic>
      <p:sp>
        <p:nvSpPr>
          <p:cNvPr id="5" name="标题 4">
            <a:extLst>
              <a:ext uri="{FF2B5EF4-FFF2-40B4-BE49-F238E27FC236}">
                <a16:creationId xmlns="" xmlns:a16="http://schemas.microsoft.com/office/drawing/2014/main" id="{0183E837-6518-44D5-81FD-EBB85DAEF6DC}"/>
              </a:ext>
            </a:extLst>
          </p:cNvPr>
          <p:cNvSpPr>
            <a:spLocks noGrp="1"/>
          </p:cNvSpPr>
          <p:nvPr>
            <p:ph type="title"/>
          </p:nvPr>
        </p:nvSpPr>
        <p:spPr>
          <a:xfrm>
            <a:off x="440970" y="481236"/>
            <a:ext cx="8229600" cy="635265"/>
          </a:xfrm>
        </p:spPr>
        <p:txBody>
          <a:bodyPr/>
          <a:lstStyle/>
          <a:p>
            <a:r>
              <a:rPr lang="zh-CN" altLang="en-US" dirty="0">
                <a:solidFill>
                  <a:srgbClr val="00B050"/>
                </a:solidFill>
                <a:latin typeface="华文新魏" panose="02010800040101010101" pitchFamily="2" charset="-122"/>
                <a:ea typeface="华文新魏" panose="02010800040101010101" pitchFamily="2" charset="-122"/>
              </a:rPr>
              <a:t>知识目标</a:t>
            </a:r>
          </a:p>
        </p:txBody>
      </p:sp>
      <p:sp>
        <p:nvSpPr>
          <p:cNvPr id="6" name="文本框 5">
            <a:extLst>
              <a:ext uri="{FF2B5EF4-FFF2-40B4-BE49-F238E27FC236}">
                <a16:creationId xmlns="" xmlns:a16="http://schemas.microsoft.com/office/drawing/2014/main" id="{A597F7CB-BA2E-43EF-8116-BFC6B1DEFF2B}"/>
              </a:ext>
            </a:extLst>
          </p:cNvPr>
          <p:cNvSpPr txBox="1"/>
          <p:nvPr/>
        </p:nvSpPr>
        <p:spPr>
          <a:xfrm>
            <a:off x="1043608" y="1129308"/>
            <a:ext cx="7272808" cy="2868093"/>
          </a:xfrm>
          <a:prstGeom prst="rect">
            <a:avLst/>
          </a:prstGeom>
          <a:noFill/>
        </p:spPr>
        <p:txBody>
          <a:bodyPr wrap="square" rtlCol="0">
            <a:spAutoFit/>
          </a:bodyPr>
          <a:lstStyle/>
          <a:p>
            <a:pPr>
              <a:lnSpc>
                <a:spcPct val="150000"/>
              </a:lnSpc>
            </a:pPr>
            <a:r>
              <a:rPr lang="zh-CN" altLang="en-US" sz="2800" dirty="0">
                <a:solidFill>
                  <a:srgbClr val="0000FF"/>
                </a:solidFill>
                <a:latin typeface="宋体" pitchFamily="2" charset="-122"/>
                <a:ea typeface="宋体" pitchFamily="2" charset="-122"/>
              </a:rPr>
              <a:t>重点掌握：</a:t>
            </a:r>
            <a:endParaRPr lang="en-US" altLang="zh-CN" sz="2800" dirty="0">
              <a:solidFill>
                <a:srgbClr val="0000FF"/>
              </a:solidFill>
              <a:latin typeface="宋体" pitchFamily="2" charset="-122"/>
              <a:ea typeface="宋体" pitchFamily="2" charset="-122"/>
            </a:endParaRPr>
          </a:p>
          <a:p>
            <a:pPr>
              <a:lnSpc>
                <a:spcPct val="150000"/>
              </a:lnSpc>
            </a:pPr>
            <a:r>
              <a:rPr lang="en-US" altLang="zh-CN" dirty="0">
                <a:latin typeface="宋体" pitchFamily="2" charset="-122"/>
                <a:ea typeface="宋体" pitchFamily="2" charset="-122"/>
              </a:rPr>
              <a:t> </a:t>
            </a:r>
            <a:r>
              <a:rPr lang="zh-CN" altLang="en-US" sz="2400" dirty="0">
                <a:latin typeface="宋体" pitchFamily="2" charset="-122"/>
                <a:ea typeface="宋体" pitchFamily="2" charset="-122"/>
              </a:rPr>
              <a:t>（</a:t>
            </a:r>
            <a:r>
              <a:rPr lang="en-US" altLang="zh-CN" sz="2400" dirty="0">
                <a:latin typeface="宋体" pitchFamily="2" charset="-122"/>
                <a:ea typeface="宋体" pitchFamily="2" charset="-122"/>
              </a:rPr>
              <a:t>1</a:t>
            </a:r>
            <a:r>
              <a:rPr lang="zh-CN" altLang="en-US" sz="2400" dirty="0">
                <a:latin typeface="宋体" pitchFamily="2" charset="-122"/>
                <a:ea typeface="宋体" pitchFamily="2" charset="-122"/>
              </a:rPr>
              <a:t>）概念：</a:t>
            </a:r>
            <a:r>
              <a:rPr lang="zh-CN" altLang="zh-CN" sz="2400" dirty="0">
                <a:latin typeface="宋体" pitchFamily="2" charset="-122"/>
                <a:ea typeface="宋体" pitchFamily="2" charset="-122"/>
              </a:rPr>
              <a:t>铁路限界、整车运输、零担运输</a:t>
            </a:r>
            <a:endParaRPr lang="en-US" altLang="zh-CN" sz="2400" dirty="0">
              <a:latin typeface="宋体" pitchFamily="2" charset="-122"/>
              <a:ea typeface="宋体" pitchFamily="2" charset="-122"/>
            </a:endParaRPr>
          </a:p>
          <a:p>
            <a:pPr>
              <a:lnSpc>
                <a:spcPct val="150000"/>
              </a:lnSpc>
            </a:pPr>
            <a:r>
              <a:rPr lang="en-US" altLang="zh-CN" sz="2400" dirty="0">
                <a:latin typeface="宋体" pitchFamily="2" charset="-122"/>
                <a:ea typeface="宋体" pitchFamily="2" charset="-122"/>
              </a:rPr>
              <a:t> </a:t>
            </a:r>
            <a:r>
              <a:rPr lang="zh-CN" altLang="en-US" sz="2400" dirty="0">
                <a:latin typeface="宋体" pitchFamily="2" charset="-122"/>
                <a:ea typeface="宋体" pitchFamily="2" charset="-122"/>
              </a:rPr>
              <a:t>（</a:t>
            </a:r>
            <a:r>
              <a:rPr lang="en-US" altLang="zh-CN" sz="2400" dirty="0">
                <a:latin typeface="宋体" pitchFamily="2" charset="-122"/>
                <a:ea typeface="宋体" pitchFamily="2" charset="-122"/>
              </a:rPr>
              <a:t>2</a:t>
            </a:r>
            <a:r>
              <a:rPr lang="zh-CN" altLang="en-US" sz="2400" dirty="0">
                <a:latin typeface="宋体" pitchFamily="2" charset="-122"/>
                <a:ea typeface="宋体" pitchFamily="2" charset="-122"/>
              </a:rPr>
              <a:t>）货物运到期限的计算</a:t>
            </a:r>
            <a:endParaRPr lang="en-US" altLang="zh-CN" sz="2400" dirty="0">
              <a:latin typeface="宋体" pitchFamily="2" charset="-122"/>
              <a:ea typeface="宋体" pitchFamily="2" charset="-122"/>
            </a:endParaRPr>
          </a:p>
          <a:p>
            <a:pPr>
              <a:lnSpc>
                <a:spcPct val="150000"/>
              </a:lnSpc>
            </a:pPr>
            <a:r>
              <a:rPr lang="zh-CN" altLang="en-US" sz="2400" dirty="0">
                <a:latin typeface="宋体" pitchFamily="2" charset="-122"/>
                <a:ea typeface="宋体" pitchFamily="2" charset="-122"/>
              </a:rPr>
              <a:t> （</a:t>
            </a:r>
            <a:r>
              <a:rPr lang="en-US" altLang="zh-CN" sz="2400" dirty="0">
                <a:latin typeface="宋体" pitchFamily="2" charset="-122"/>
                <a:ea typeface="宋体" pitchFamily="2" charset="-122"/>
              </a:rPr>
              <a:t>3</a:t>
            </a:r>
            <a:r>
              <a:rPr lang="zh-CN" altLang="en-US" sz="2400" dirty="0">
                <a:latin typeface="宋体" pitchFamily="2" charset="-122"/>
                <a:ea typeface="宋体" pitchFamily="2" charset="-122"/>
              </a:rPr>
              <a:t>）铁路货物运输基本流程</a:t>
            </a:r>
            <a:endParaRPr lang="en-US" altLang="zh-CN" sz="2400" dirty="0">
              <a:latin typeface="宋体" pitchFamily="2" charset="-122"/>
              <a:ea typeface="宋体" pitchFamily="2" charset="-122"/>
            </a:endParaRPr>
          </a:p>
          <a:p>
            <a:pPr>
              <a:lnSpc>
                <a:spcPct val="150000"/>
              </a:lnSpc>
            </a:pPr>
            <a:r>
              <a:rPr lang="en-US" altLang="zh-CN" sz="2400" dirty="0">
                <a:latin typeface="宋体" pitchFamily="2" charset="-122"/>
                <a:ea typeface="宋体" pitchFamily="2" charset="-122"/>
              </a:rPr>
              <a:t> </a:t>
            </a:r>
            <a:r>
              <a:rPr lang="zh-CN" altLang="en-US" sz="2400" dirty="0">
                <a:latin typeface="宋体" pitchFamily="2" charset="-122"/>
                <a:ea typeface="宋体" pitchFamily="2" charset="-122"/>
              </a:rPr>
              <a:t>（</a:t>
            </a:r>
            <a:r>
              <a:rPr lang="en-US" altLang="zh-CN" sz="2400" dirty="0">
                <a:latin typeface="宋体" pitchFamily="2" charset="-122"/>
                <a:ea typeface="宋体" pitchFamily="2" charset="-122"/>
              </a:rPr>
              <a:t>4</a:t>
            </a:r>
            <a:r>
              <a:rPr lang="zh-CN" altLang="en-US" sz="2400" dirty="0">
                <a:latin typeface="宋体" pitchFamily="2" charset="-122"/>
                <a:ea typeface="宋体" pitchFamily="2" charset="-122"/>
              </a:rPr>
              <a:t>）铁路货物运输费用的计</a:t>
            </a:r>
            <a:r>
              <a:rPr lang="zh-CN" altLang="en-US" sz="2400" dirty="0" smtClean="0">
                <a:latin typeface="宋体" pitchFamily="2" charset="-122"/>
                <a:ea typeface="宋体" pitchFamily="2" charset="-122"/>
              </a:rPr>
              <a:t>算</a:t>
            </a:r>
            <a:endParaRPr lang="en-US" altLang="zh-CN" sz="2400" dirty="0">
              <a:latin typeface="宋体" pitchFamily="2" charset="-122"/>
              <a:ea typeface="宋体" pitchFamily="2" charset="-122"/>
            </a:endParaRPr>
          </a:p>
        </p:txBody>
      </p:sp>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251520" y="481236"/>
            <a:ext cx="942975" cy="914400"/>
          </a:xfrm>
          <a:prstGeom prst="rect">
            <a:avLst/>
          </a:prstGeom>
          <a:noFill/>
          <a:ln w="9525">
            <a:noFill/>
            <a:miter lim="800000"/>
            <a:headEnd/>
            <a:tailEnd/>
          </a:ln>
        </p:spPr>
      </p:pic>
      <p:sp>
        <p:nvSpPr>
          <p:cNvPr id="7" name="TextBox 6"/>
          <p:cNvSpPr txBox="1"/>
          <p:nvPr/>
        </p:nvSpPr>
        <p:spPr>
          <a:xfrm>
            <a:off x="1403648" y="625252"/>
            <a:ext cx="2880320" cy="461665"/>
          </a:xfrm>
          <a:prstGeom prst="rect">
            <a:avLst/>
          </a:prstGeom>
          <a:noFill/>
        </p:spPr>
        <p:txBody>
          <a:bodyPr wrap="square" rtlCol="0">
            <a:spAutoFit/>
          </a:bodyPr>
          <a:lstStyle/>
          <a:p>
            <a:r>
              <a:rPr lang="zh-CN" altLang="en-US" sz="2400" b="1" dirty="0">
                <a:solidFill>
                  <a:srgbClr val="FF9900"/>
                </a:solidFill>
                <a:latin typeface="宋体" pitchFamily="2" charset="-122"/>
                <a:ea typeface="宋体" pitchFamily="2" charset="-122"/>
              </a:rPr>
              <a:t>整车运输</a:t>
            </a:r>
          </a:p>
        </p:txBody>
      </p:sp>
      <p:sp>
        <p:nvSpPr>
          <p:cNvPr id="10" name="TextBox 9"/>
          <p:cNvSpPr txBox="1"/>
          <p:nvPr/>
        </p:nvSpPr>
        <p:spPr>
          <a:xfrm>
            <a:off x="1187624" y="1129308"/>
            <a:ext cx="6264696" cy="4237057"/>
          </a:xfrm>
          <a:prstGeom prst="rect">
            <a:avLst/>
          </a:prstGeom>
          <a:noFill/>
        </p:spPr>
        <p:txBody>
          <a:bodyPr wrap="square" rtlCol="0">
            <a:spAutoFit/>
          </a:bodyPr>
          <a:lstStyle/>
          <a:p>
            <a:pPr>
              <a:lnSpc>
                <a:spcPct val="150000"/>
              </a:lnSpc>
            </a:pPr>
            <a:r>
              <a:rPr lang="zh-CN" altLang="en-US" sz="2400" b="1" dirty="0" smtClean="0">
                <a:solidFill>
                  <a:srgbClr val="00B050"/>
                </a:solidFill>
                <a:latin typeface="宋体" pitchFamily="2" charset="-122"/>
                <a:ea typeface="宋体" pitchFamily="2" charset="-122"/>
              </a:rPr>
              <a:t>（</a:t>
            </a:r>
            <a:r>
              <a:rPr lang="en-US" altLang="zh-CN" sz="2400" b="1" dirty="0" smtClean="0">
                <a:solidFill>
                  <a:srgbClr val="00B050"/>
                </a:solidFill>
                <a:latin typeface="宋体" pitchFamily="2" charset="-122"/>
                <a:ea typeface="宋体" pitchFamily="2" charset="-122"/>
              </a:rPr>
              <a:t>2</a:t>
            </a:r>
            <a:r>
              <a:rPr lang="zh-CN" altLang="en-US" sz="2400" b="1" dirty="0" smtClean="0">
                <a:solidFill>
                  <a:srgbClr val="00B050"/>
                </a:solidFill>
                <a:latin typeface="宋体" pitchFamily="2" charset="-122"/>
                <a:ea typeface="宋体" pitchFamily="2" charset="-122"/>
              </a:rPr>
              <a:t>）必须按整</a:t>
            </a:r>
            <a:r>
              <a:rPr lang="zh-CN" altLang="en-US" sz="2400" b="1" dirty="0">
                <a:solidFill>
                  <a:srgbClr val="00B050"/>
                </a:solidFill>
                <a:latin typeface="宋体" pitchFamily="2" charset="-122"/>
                <a:ea typeface="宋体" pitchFamily="2" charset="-122"/>
              </a:rPr>
              <a:t>车运</a:t>
            </a:r>
            <a:r>
              <a:rPr lang="zh-CN" altLang="en-US" sz="2400" b="1" dirty="0" smtClean="0">
                <a:solidFill>
                  <a:srgbClr val="00B050"/>
                </a:solidFill>
                <a:latin typeface="宋体" pitchFamily="2" charset="-122"/>
                <a:ea typeface="宋体" pitchFamily="2" charset="-122"/>
              </a:rPr>
              <a:t>输办理</a:t>
            </a:r>
            <a:endParaRPr lang="en-US" altLang="zh-CN" sz="2400" b="1" dirty="0">
              <a:solidFill>
                <a:srgbClr val="00B050"/>
              </a:solidFill>
              <a:latin typeface="宋体" pitchFamily="2" charset="-122"/>
              <a:ea typeface="宋体" pitchFamily="2" charset="-122"/>
            </a:endParaRPr>
          </a:p>
          <a:p>
            <a:pPr marL="444500" indent="546100">
              <a:lnSpc>
                <a:spcPts val="3500"/>
              </a:lnSpc>
              <a:buFont typeface="Wingdings" pitchFamily="2" charset="2"/>
              <a:buChar char="u"/>
            </a:pPr>
            <a:r>
              <a:rPr lang="zh-CN" altLang="en-US" sz="2400" dirty="0" smtClean="0">
                <a:latin typeface="宋体" pitchFamily="2" charset="-122"/>
                <a:ea typeface="宋体" pitchFamily="2" charset="-122"/>
              </a:rPr>
              <a:t>需要冷藏、保温或加温运输的货物</a:t>
            </a:r>
          </a:p>
          <a:p>
            <a:pPr marL="444500" indent="546100">
              <a:lnSpc>
                <a:spcPts val="3500"/>
              </a:lnSpc>
              <a:buFont typeface="Wingdings" pitchFamily="2" charset="2"/>
              <a:buChar char="u"/>
            </a:pPr>
            <a:r>
              <a:rPr lang="zh-CN" altLang="en-US" sz="2400" dirty="0" smtClean="0">
                <a:latin typeface="宋体" pitchFamily="2" charset="-122"/>
                <a:ea typeface="宋体" pitchFamily="2" charset="-122"/>
              </a:rPr>
              <a:t>规定限按整车办理的危险货物</a:t>
            </a:r>
          </a:p>
          <a:p>
            <a:pPr marL="444500" indent="546100">
              <a:lnSpc>
                <a:spcPts val="3500"/>
              </a:lnSpc>
              <a:buFont typeface="Wingdings" pitchFamily="2" charset="2"/>
              <a:buChar char="u"/>
            </a:pPr>
            <a:r>
              <a:rPr lang="zh-CN" altLang="en-US" sz="2400" dirty="0" smtClean="0">
                <a:latin typeface="宋体" pitchFamily="2" charset="-122"/>
                <a:ea typeface="宋体" pitchFamily="2" charset="-122"/>
              </a:rPr>
              <a:t>易于污染其他货物的污秽品</a:t>
            </a:r>
          </a:p>
          <a:p>
            <a:pPr marL="444500" indent="546100">
              <a:lnSpc>
                <a:spcPts val="3500"/>
              </a:lnSpc>
              <a:buFont typeface="Wingdings" pitchFamily="2" charset="2"/>
              <a:buChar char="u"/>
            </a:pPr>
            <a:r>
              <a:rPr lang="zh-CN" altLang="en-US" sz="2400" dirty="0" smtClean="0">
                <a:latin typeface="宋体" pitchFamily="2" charset="-122"/>
                <a:ea typeface="宋体" pitchFamily="2" charset="-122"/>
              </a:rPr>
              <a:t>蜜蜂</a:t>
            </a:r>
          </a:p>
          <a:p>
            <a:pPr marL="444500" indent="546100">
              <a:lnSpc>
                <a:spcPts val="3500"/>
              </a:lnSpc>
              <a:buFont typeface="Wingdings" pitchFamily="2" charset="2"/>
              <a:buChar char="u"/>
            </a:pPr>
            <a:r>
              <a:rPr lang="zh-CN" altLang="en-US" sz="2400" dirty="0" smtClean="0">
                <a:latin typeface="宋体" pitchFamily="2" charset="-122"/>
                <a:ea typeface="宋体" pitchFamily="2" charset="-122"/>
              </a:rPr>
              <a:t>不易计算件数的货物</a:t>
            </a:r>
          </a:p>
          <a:p>
            <a:pPr marL="444500" indent="546100">
              <a:lnSpc>
                <a:spcPts val="3500"/>
              </a:lnSpc>
              <a:buFont typeface="Wingdings" pitchFamily="2" charset="2"/>
              <a:buChar char="u"/>
            </a:pPr>
            <a:r>
              <a:rPr lang="zh-CN" altLang="en-US" sz="2400" dirty="0" smtClean="0">
                <a:latin typeface="宋体" pitchFamily="2" charset="-122"/>
                <a:ea typeface="宋体" pitchFamily="2" charset="-122"/>
              </a:rPr>
              <a:t>未装容器的活动物</a:t>
            </a:r>
          </a:p>
          <a:p>
            <a:pPr marL="444500" indent="546100">
              <a:lnSpc>
                <a:spcPts val="3500"/>
              </a:lnSpc>
              <a:buFont typeface="Wingdings" pitchFamily="2" charset="2"/>
              <a:buChar char="u"/>
            </a:pPr>
            <a:r>
              <a:rPr lang="zh-CN" altLang="en-US" sz="2400" dirty="0" smtClean="0">
                <a:latin typeface="宋体" pitchFamily="2" charset="-122"/>
                <a:ea typeface="宋体" pitchFamily="2" charset="-122"/>
              </a:rPr>
              <a:t>一件货物的重量超过</a:t>
            </a:r>
            <a:r>
              <a:rPr lang="en-US" altLang="zh-CN" sz="2400" dirty="0" smtClean="0">
                <a:latin typeface="宋体" pitchFamily="2" charset="-122"/>
                <a:ea typeface="宋体" pitchFamily="2" charset="-122"/>
              </a:rPr>
              <a:t>2t</a:t>
            </a:r>
            <a:r>
              <a:rPr lang="zh-CN" altLang="en-US" sz="2400" dirty="0" smtClean="0">
                <a:latin typeface="宋体" pitchFamily="2" charset="-122"/>
                <a:ea typeface="宋体" pitchFamily="2" charset="-122"/>
              </a:rPr>
              <a:t>、体积超过</a:t>
            </a:r>
            <a:r>
              <a:rPr lang="en-US" altLang="zh-CN" sz="2400" dirty="0" smtClean="0">
                <a:latin typeface="宋体" pitchFamily="2" charset="-122"/>
                <a:ea typeface="宋体" pitchFamily="2" charset="-122"/>
              </a:rPr>
              <a:t>3</a:t>
            </a:r>
            <a:r>
              <a:rPr lang="zh-CN" altLang="en-US" sz="2400" dirty="0" smtClean="0">
                <a:latin typeface="宋体" pitchFamily="2" charset="-122"/>
                <a:ea typeface="宋体" pitchFamily="2" charset="-122"/>
              </a:rPr>
              <a:t>立方米或长度超过</a:t>
            </a:r>
            <a:r>
              <a:rPr lang="en-US" altLang="zh-CN" sz="2400" dirty="0" smtClean="0">
                <a:latin typeface="宋体" pitchFamily="2" charset="-122"/>
                <a:ea typeface="宋体" pitchFamily="2" charset="-122"/>
              </a:rPr>
              <a:t>9m</a:t>
            </a:r>
            <a:r>
              <a:rPr lang="zh-CN" altLang="en-US" sz="2400" dirty="0" smtClean="0">
                <a:latin typeface="宋体" pitchFamily="2" charset="-122"/>
                <a:ea typeface="宋体" pitchFamily="2" charset="-122"/>
              </a:rPr>
              <a:t>的货物</a:t>
            </a:r>
            <a:endParaRPr lang="zh-CN" altLang="en-US" sz="2400" dirty="0">
              <a:latin typeface="宋体" pitchFamily="2" charset="-122"/>
              <a:ea typeface="宋体" pitchFamily="2" charset="-122"/>
            </a:endParaRPr>
          </a:p>
        </p:txBody>
      </p:sp>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251520" y="481236"/>
            <a:ext cx="942975" cy="914400"/>
          </a:xfrm>
          <a:prstGeom prst="rect">
            <a:avLst/>
          </a:prstGeom>
          <a:noFill/>
          <a:ln w="9525">
            <a:noFill/>
            <a:miter lim="800000"/>
            <a:headEnd/>
            <a:tailEnd/>
          </a:ln>
        </p:spPr>
      </p:pic>
      <p:sp>
        <p:nvSpPr>
          <p:cNvPr id="7" name="TextBox 6"/>
          <p:cNvSpPr txBox="1"/>
          <p:nvPr/>
        </p:nvSpPr>
        <p:spPr>
          <a:xfrm>
            <a:off x="1403648" y="625252"/>
            <a:ext cx="2880320" cy="461665"/>
          </a:xfrm>
          <a:prstGeom prst="rect">
            <a:avLst/>
          </a:prstGeom>
          <a:noFill/>
        </p:spPr>
        <p:txBody>
          <a:bodyPr wrap="square" rtlCol="0">
            <a:spAutoFit/>
          </a:bodyPr>
          <a:lstStyle/>
          <a:p>
            <a:r>
              <a:rPr lang="zh-CN" altLang="en-US" sz="2400" b="1" dirty="0">
                <a:solidFill>
                  <a:srgbClr val="FF9900"/>
                </a:solidFill>
                <a:latin typeface="宋体" pitchFamily="2" charset="-122"/>
                <a:ea typeface="宋体" pitchFamily="2" charset="-122"/>
              </a:rPr>
              <a:t>整车运输</a:t>
            </a:r>
          </a:p>
        </p:txBody>
      </p:sp>
      <p:sp>
        <p:nvSpPr>
          <p:cNvPr id="13" name="TextBox 12"/>
          <p:cNvSpPr txBox="1"/>
          <p:nvPr/>
        </p:nvSpPr>
        <p:spPr>
          <a:xfrm>
            <a:off x="1799184" y="2137420"/>
            <a:ext cx="7128792" cy="1667764"/>
          </a:xfrm>
          <a:prstGeom prst="rect">
            <a:avLst/>
          </a:prstGeom>
          <a:noFill/>
        </p:spPr>
        <p:txBody>
          <a:bodyPr wrap="square" rtlCol="0">
            <a:spAutoFit/>
          </a:bodyPr>
          <a:lstStyle/>
          <a:p>
            <a:pPr>
              <a:lnSpc>
                <a:spcPct val="150000"/>
              </a:lnSpc>
            </a:pPr>
            <a:r>
              <a:rPr lang="zh-CN" altLang="en-US" sz="2400" dirty="0">
                <a:latin typeface="宋体" pitchFamily="2" charset="-122"/>
                <a:ea typeface="宋体" pitchFamily="2" charset="-122"/>
              </a:rPr>
              <a:t>整车分卸</a:t>
            </a:r>
            <a:r>
              <a:rPr lang="en-US" altLang="zh-CN" sz="2400" dirty="0">
                <a:latin typeface="宋体" pitchFamily="2" charset="-122"/>
                <a:ea typeface="宋体" pitchFamily="2" charset="-122"/>
              </a:rPr>
              <a:t>——</a:t>
            </a:r>
            <a:r>
              <a:rPr lang="zh-CN" altLang="en-US" sz="2400" dirty="0">
                <a:latin typeface="宋体" pitchFamily="2" charset="-122"/>
                <a:ea typeface="宋体" pitchFamily="2" charset="-122"/>
              </a:rPr>
              <a:t>目的是为解决托运人运输的数量不足一车而又不能按零担办理的货物的运输</a:t>
            </a:r>
            <a:endParaRPr lang="en-US" altLang="zh-CN" sz="2400" dirty="0">
              <a:latin typeface="宋体" pitchFamily="2" charset="-122"/>
              <a:ea typeface="宋体" pitchFamily="2" charset="-122"/>
            </a:endParaRPr>
          </a:p>
          <a:p>
            <a:pPr>
              <a:lnSpc>
                <a:spcPct val="150000"/>
              </a:lnSpc>
            </a:pPr>
            <a:r>
              <a:rPr lang="zh-CN" altLang="en-US" sz="2400" dirty="0">
                <a:latin typeface="宋体" pitchFamily="2" charset="-122"/>
                <a:ea typeface="宋体" pitchFamily="2" charset="-122"/>
              </a:rPr>
              <a:t>准、米轨直通运输</a:t>
            </a:r>
          </a:p>
        </p:txBody>
      </p:sp>
      <p:sp>
        <p:nvSpPr>
          <p:cNvPr id="14" name="矩形 13"/>
          <p:cNvSpPr/>
          <p:nvPr/>
        </p:nvSpPr>
        <p:spPr>
          <a:xfrm>
            <a:off x="1252750" y="1273324"/>
            <a:ext cx="2815194" cy="646331"/>
          </a:xfrm>
          <a:prstGeom prst="rect">
            <a:avLst/>
          </a:prstGeom>
        </p:spPr>
        <p:txBody>
          <a:bodyPr wrap="none">
            <a:spAutoFit/>
          </a:bodyPr>
          <a:lstStyle/>
          <a:p>
            <a:pPr>
              <a:lnSpc>
                <a:spcPct val="150000"/>
              </a:lnSpc>
            </a:pPr>
            <a:r>
              <a:rPr lang="zh-CN" altLang="en-US" sz="2400" b="1" dirty="0" smtClean="0">
                <a:solidFill>
                  <a:srgbClr val="00B050"/>
                </a:solidFill>
                <a:latin typeface="宋体" pitchFamily="2" charset="-122"/>
                <a:ea typeface="宋体" pitchFamily="2" charset="-122"/>
              </a:rPr>
              <a:t>（</a:t>
            </a:r>
            <a:r>
              <a:rPr lang="en-US" altLang="zh-CN" sz="2400" b="1" dirty="0" smtClean="0">
                <a:solidFill>
                  <a:srgbClr val="00B050"/>
                </a:solidFill>
                <a:latin typeface="宋体" pitchFamily="2" charset="-122"/>
                <a:ea typeface="宋体" pitchFamily="2" charset="-122"/>
              </a:rPr>
              <a:t>3</a:t>
            </a:r>
            <a:r>
              <a:rPr lang="zh-CN" altLang="en-US" sz="2400" b="1" dirty="0" smtClean="0">
                <a:solidFill>
                  <a:srgbClr val="00B050"/>
                </a:solidFill>
                <a:latin typeface="宋体" pitchFamily="2" charset="-122"/>
                <a:ea typeface="宋体" pitchFamily="2" charset="-122"/>
              </a:rPr>
              <a:t>）</a:t>
            </a:r>
            <a:r>
              <a:rPr lang="zh-CN" altLang="en-US" sz="2400" b="1" dirty="0">
                <a:solidFill>
                  <a:srgbClr val="00B050"/>
                </a:solidFill>
                <a:latin typeface="宋体" pitchFamily="2" charset="-122"/>
                <a:ea typeface="宋体" pitchFamily="2" charset="-122"/>
              </a:rPr>
              <a:t>特殊整车运输</a:t>
            </a:r>
            <a:endParaRPr lang="en-US" altLang="zh-CN" sz="2400" b="1" dirty="0">
              <a:solidFill>
                <a:srgbClr val="00B050"/>
              </a:solidFill>
              <a:latin typeface="宋体" pitchFamily="2" charset="-122"/>
              <a:ea typeface="宋体" pitchFamily="2" charset="-122"/>
            </a:endParaRPr>
          </a:p>
        </p:txBody>
      </p:sp>
      <p:sp>
        <p:nvSpPr>
          <p:cNvPr id="15" name="矩形 14"/>
          <p:cNvSpPr/>
          <p:nvPr/>
        </p:nvSpPr>
        <p:spPr>
          <a:xfrm>
            <a:off x="1331640" y="2137420"/>
            <a:ext cx="394660" cy="571631"/>
          </a:xfrm>
          <a:prstGeom prst="rect">
            <a:avLst/>
          </a:prstGeom>
        </p:spPr>
        <p:txBody>
          <a:bodyPr wrap="none">
            <a:spAutoFit/>
          </a:bodyPr>
          <a:lstStyle/>
          <a:p>
            <a:pPr>
              <a:lnSpc>
                <a:spcPct val="150000"/>
              </a:lnSpc>
            </a:pPr>
            <a:r>
              <a:rPr lang="en-US" altLang="zh-CN" sz="2400" dirty="0" smtClean="0">
                <a:ea typeface="宋体" pitchFamily="2" charset="-122"/>
              </a:rPr>
              <a:t>A</a:t>
            </a:r>
            <a:endParaRPr lang="zh-CN" altLang="en-US" sz="2400" dirty="0"/>
          </a:p>
        </p:txBody>
      </p:sp>
      <p:sp>
        <p:nvSpPr>
          <p:cNvPr id="16" name="矩形 15"/>
          <p:cNvSpPr/>
          <p:nvPr/>
        </p:nvSpPr>
        <p:spPr>
          <a:xfrm>
            <a:off x="1338572" y="3217540"/>
            <a:ext cx="505267" cy="571631"/>
          </a:xfrm>
          <a:prstGeom prst="rect">
            <a:avLst/>
          </a:prstGeom>
        </p:spPr>
        <p:txBody>
          <a:bodyPr wrap="none">
            <a:spAutoFit/>
          </a:bodyPr>
          <a:lstStyle/>
          <a:p>
            <a:pPr>
              <a:lnSpc>
                <a:spcPct val="150000"/>
              </a:lnSpc>
            </a:pPr>
            <a:r>
              <a:rPr lang="el-GR" altLang="zh-CN" sz="2400" dirty="0">
                <a:ea typeface="宋体" pitchFamily="2" charset="-122"/>
              </a:rPr>
              <a:t>Β</a:t>
            </a:r>
            <a:r>
              <a:rPr lang="en-US" altLang="zh-CN" sz="2400" dirty="0">
                <a:ea typeface="宋体" pitchFamily="2" charset="-122"/>
              </a:rPr>
              <a:t> </a:t>
            </a:r>
            <a:endParaRPr lang="zh-CN" altLang="en-US" sz="2400" dirty="0"/>
          </a:p>
        </p:txBody>
      </p:sp>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251520" y="481236"/>
            <a:ext cx="942975" cy="914400"/>
          </a:xfrm>
          <a:prstGeom prst="rect">
            <a:avLst/>
          </a:prstGeom>
          <a:noFill/>
          <a:ln w="9525">
            <a:noFill/>
            <a:miter lim="800000"/>
            <a:headEnd/>
            <a:tailEnd/>
          </a:ln>
        </p:spPr>
      </p:pic>
      <p:sp>
        <p:nvSpPr>
          <p:cNvPr id="7" name="TextBox 6"/>
          <p:cNvSpPr txBox="1"/>
          <p:nvPr/>
        </p:nvSpPr>
        <p:spPr>
          <a:xfrm>
            <a:off x="1403648" y="625252"/>
            <a:ext cx="2880320" cy="461665"/>
          </a:xfrm>
          <a:prstGeom prst="rect">
            <a:avLst/>
          </a:prstGeom>
          <a:noFill/>
        </p:spPr>
        <p:txBody>
          <a:bodyPr wrap="square" rtlCol="0">
            <a:spAutoFit/>
          </a:bodyPr>
          <a:lstStyle/>
          <a:p>
            <a:r>
              <a:rPr lang="zh-CN" altLang="en-US" sz="2400" b="1" dirty="0">
                <a:solidFill>
                  <a:srgbClr val="FF9900"/>
                </a:solidFill>
                <a:latin typeface="宋体" pitchFamily="2" charset="-122"/>
                <a:ea typeface="宋体" pitchFamily="2" charset="-122"/>
              </a:rPr>
              <a:t>整车运输</a:t>
            </a:r>
          </a:p>
        </p:txBody>
      </p:sp>
      <p:sp>
        <p:nvSpPr>
          <p:cNvPr id="14" name="矩形 13"/>
          <p:cNvSpPr/>
          <p:nvPr/>
        </p:nvSpPr>
        <p:spPr>
          <a:xfrm>
            <a:off x="1252750" y="1273324"/>
            <a:ext cx="1422184" cy="559769"/>
          </a:xfrm>
          <a:prstGeom prst="rect">
            <a:avLst/>
          </a:prstGeom>
        </p:spPr>
        <p:txBody>
          <a:bodyPr wrap="none">
            <a:spAutoFit/>
          </a:bodyPr>
          <a:lstStyle/>
          <a:p>
            <a:pPr>
              <a:lnSpc>
                <a:spcPct val="150000"/>
              </a:lnSpc>
            </a:pPr>
            <a:r>
              <a:rPr lang="zh-CN" altLang="en-US" sz="2400" b="1" dirty="0" smtClean="0">
                <a:solidFill>
                  <a:srgbClr val="00B050"/>
                </a:solidFill>
                <a:latin typeface="宋体" pitchFamily="2" charset="-122"/>
                <a:ea typeface="宋体" pitchFamily="2" charset="-122"/>
              </a:rPr>
              <a:t>整车分卸</a:t>
            </a:r>
            <a:endParaRPr lang="en-US" altLang="zh-CN" sz="2400" b="1" dirty="0">
              <a:solidFill>
                <a:srgbClr val="00B050"/>
              </a:solidFill>
              <a:latin typeface="宋体" pitchFamily="2" charset="-122"/>
              <a:ea typeface="宋体" pitchFamily="2" charset="-122"/>
            </a:endParaRPr>
          </a:p>
        </p:txBody>
      </p:sp>
      <p:grpSp>
        <p:nvGrpSpPr>
          <p:cNvPr id="29" name="Group 31"/>
          <p:cNvGrpSpPr>
            <a:grpSpLocks/>
          </p:cNvGrpSpPr>
          <p:nvPr/>
        </p:nvGrpSpPr>
        <p:grpSpPr bwMode="auto">
          <a:xfrm>
            <a:off x="683568" y="2406650"/>
            <a:ext cx="8229600" cy="2324100"/>
            <a:chOff x="567" y="1525"/>
            <a:chExt cx="4308" cy="953"/>
          </a:xfrm>
        </p:grpSpPr>
        <p:sp>
          <p:nvSpPr>
            <p:cNvPr id="30" name="Rectangle 5"/>
            <p:cNvSpPr>
              <a:spLocks noChangeArrowheads="1"/>
            </p:cNvSpPr>
            <p:nvPr/>
          </p:nvSpPr>
          <p:spPr bwMode="auto">
            <a:xfrm>
              <a:off x="1339" y="1525"/>
              <a:ext cx="208" cy="589"/>
            </a:xfrm>
            <a:prstGeom prst="rect">
              <a:avLst/>
            </a:prstGeom>
            <a:solidFill>
              <a:srgbClr val="BBE0E3"/>
            </a:solidFill>
            <a:ln w="9525">
              <a:solidFill>
                <a:srgbClr val="000000"/>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0" i="0" u="none" strike="noStrike" kern="0" cap="none" spc="0" normalizeH="0" baseline="0" noProof="0" dirty="0" smtClean="0">
                  <a:ln>
                    <a:noFill/>
                  </a:ln>
                  <a:solidFill>
                    <a:sysClr val="windowText" lastClr="000000"/>
                  </a:solidFill>
                  <a:effectLst/>
                  <a:uLnTx/>
                  <a:uFillTx/>
                </a:rPr>
                <a:t>货</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0" i="0" u="none" strike="noStrike" kern="0" cap="none" spc="0" normalizeH="0" baseline="0" noProof="0" dirty="0" smtClean="0">
                  <a:ln>
                    <a:noFill/>
                  </a:ln>
                  <a:solidFill>
                    <a:sysClr val="windowText" lastClr="000000"/>
                  </a:solidFill>
                  <a:effectLst/>
                  <a:uLnTx/>
                  <a:uFillTx/>
                </a:rPr>
                <a:t>运</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0" i="0" u="none" strike="noStrike" kern="0" cap="none" spc="0" normalizeH="0" baseline="0" noProof="0" dirty="0" smtClean="0">
                  <a:ln>
                    <a:noFill/>
                  </a:ln>
                  <a:solidFill>
                    <a:sysClr val="windowText" lastClr="000000"/>
                  </a:solidFill>
                  <a:effectLst/>
                  <a:uLnTx/>
                  <a:uFillTx/>
                </a:rPr>
                <a:t>站</a:t>
              </a:r>
            </a:p>
          </p:txBody>
        </p:sp>
        <p:sp>
          <p:nvSpPr>
            <p:cNvPr id="31" name="Rectangle 7"/>
            <p:cNvSpPr>
              <a:spLocks noChangeArrowheads="1"/>
            </p:cNvSpPr>
            <p:nvPr/>
          </p:nvSpPr>
          <p:spPr bwMode="auto">
            <a:xfrm>
              <a:off x="567" y="1706"/>
              <a:ext cx="454" cy="182"/>
            </a:xfrm>
            <a:prstGeom prst="rect">
              <a:avLst/>
            </a:prstGeom>
            <a:solidFill>
              <a:srgbClr val="BBE0E3"/>
            </a:solidFill>
            <a:ln w="9525">
              <a:solidFill>
                <a:srgbClr val="000000"/>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0" i="0" u="none" strike="noStrike" kern="0" cap="none" spc="0" normalizeH="0" baseline="0" noProof="0" smtClean="0">
                  <a:ln>
                    <a:noFill/>
                  </a:ln>
                  <a:solidFill>
                    <a:sysClr val="windowText" lastClr="000000"/>
                  </a:solidFill>
                  <a:effectLst/>
                  <a:uLnTx/>
                  <a:uFillTx/>
                </a:rPr>
                <a:t>发货人</a:t>
              </a:r>
            </a:p>
          </p:txBody>
        </p:sp>
        <p:sp>
          <p:nvSpPr>
            <p:cNvPr id="32" name="Rectangle 10"/>
            <p:cNvSpPr>
              <a:spLocks noChangeArrowheads="1"/>
            </p:cNvSpPr>
            <p:nvPr/>
          </p:nvSpPr>
          <p:spPr bwMode="auto">
            <a:xfrm>
              <a:off x="1882" y="2296"/>
              <a:ext cx="532" cy="182"/>
            </a:xfrm>
            <a:prstGeom prst="rect">
              <a:avLst/>
            </a:prstGeom>
            <a:solidFill>
              <a:srgbClr val="BBE0E3"/>
            </a:solidFill>
            <a:ln w="9525">
              <a:solidFill>
                <a:srgbClr val="000000"/>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0" i="0" u="none" strike="noStrike" kern="0" cap="none" spc="0" normalizeH="0" baseline="0" noProof="0" dirty="0" smtClean="0">
                  <a:ln>
                    <a:noFill/>
                  </a:ln>
                  <a:solidFill>
                    <a:sysClr val="windowText" lastClr="000000"/>
                  </a:solidFill>
                  <a:effectLst/>
                  <a:uLnTx/>
                  <a:uFillTx/>
                </a:rPr>
                <a:t>收货人</a:t>
              </a:r>
              <a:r>
                <a:rPr kumimoji="0" lang="en-US" altLang="zh-CN" sz="2000" b="0" i="0" u="none" strike="noStrike" kern="0" cap="none" spc="0" normalizeH="0" baseline="0" noProof="0" dirty="0" smtClean="0">
                  <a:ln>
                    <a:noFill/>
                  </a:ln>
                  <a:solidFill>
                    <a:sysClr val="windowText" lastClr="000000"/>
                  </a:solidFill>
                  <a:effectLst/>
                  <a:uLnTx/>
                  <a:uFillTx/>
                </a:rPr>
                <a:t>1</a:t>
              </a:r>
            </a:p>
          </p:txBody>
        </p:sp>
        <p:sp>
          <p:nvSpPr>
            <p:cNvPr id="33" name="Rectangle 11"/>
            <p:cNvSpPr>
              <a:spLocks noChangeArrowheads="1"/>
            </p:cNvSpPr>
            <p:nvPr/>
          </p:nvSpPr>
          <p:spPr bwMode="auto">
            <a:xfrm>
              <a:off x="2789" y="2296"/>
              <a:ext cx="530" cy="182"/>
            </a:xfrm>
            <a:prstGeom prst="rect">
              <a:avLst/>
            </a:prstGeom>
            <a:solidFill>
              <a:srgbClr val="BBE0E3"/>
            </a:solidFill>
            <a:ln w="9525">
              <a:solidFill>
                <a:srgbClr val="000000"/>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0" i="0" u="none" strike="noStrike" kern="0" cap="none" spc="0" normalizeH="0" baseline="0" noProof="0" dirty="0" smtClean="0">
                  <a:ln>
                    <a:noFill/>
                  </a:ln>
                  <a:solidFill>
                    <a:sysClr val="windowText" lastClr="000000"/>
                  </a:solidFill>
                  <a:effectLst/>
                  <a:uLnTx/>
                  <a:uFillTx/>
                </a:rPr>
                <a:t>收货人</a:t>
              </a:r>
              <a:r>
                <a:rPr kumimoji="0" lang="en-US" altLang="zh-CN" sz="2000" b="0" i="0" u="none" strike="noStrike" kern="0" cap="none" spc="0" normalizeH="0" baseline="0" noProof="0" dirty="0" smtClean="0">
                  <a:ln>
                    <a:noFill/>
                  </a:ln>
                  <a:solidFill>
                    <a:sysClr val="windowText" lastClr="000000"/>
                  </a:solidFill>
                  <a:effectLst/>
                  <a:uLnTx/>
                  <a:uFillTx/>
                </a:rPr>
                <a:t>2</a:t>
              </a:r>
            </a:p>
          </p:txBody>
        </p:sp>
        <p:sp>
          <p:nvSpPr>
            <p:cNvPr id="34" name="Rectangle 14"/>
            <p:cNvSpPr>
              <a:spLocks noChangeArrowheads="1"/>
            </p:cNvSpPr>
            <p:nvPr/>
          </p:nvSpPr>
          <p:spPr bwMode="auto">
            <a:xfrm>
              <a:off x="1882" y="1706"/>
              <a:ext cx="532" cy="182"/>
            </a:xfrm>
            <a:prstGeom prst="rect">
              <a:avLst/>
            </a:prstGeom>
            <a:solidFill>
              <a:srgbClr val="BBE0E3"/>
            </a:solidFill>
            <a:ln w="9525">
              <a:solidFill>
                <a:srgbClr val="000000"/>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0" i="0" u="none" strike="noStrike" kern="0" cap="none" spc="0" normalizeH="0" baseline="0" noProof="0" dirty="0" smtClean="0">
                  <a:ln>
                    <a:noFill/>
                  </a:ln>
                  <a:solidFill>
                    <a:sysClr val="windowText" lastClr="000000"/>
                  </a:solidFill>
                  <a:effectLst/>
                  <a:uLnTx/>
                  <a:uFillTx/>
                </a:rPr>
                <a:t>目的地</a:t>
              </a:r>
              <a:r>
                <a:rPr kumimoji="0" lang="en-US" altLang="zh-CN" sz="2000" b="0" i="0" u="none" strike="noStrike" kern="0" cap="none" spc="0" normalizeH="0" baseline="0" noProof="0" dirty="0" smtClean="0">
                  <a:ln>
                    <a:noFill/>
                  </a:ln>
                  <a:solidFill>
                    <a:sysClr val="windowText" lastClr="000000"/>
                  </a:solidFill>
                  <a:effectLst/>
                  <a:uLnTx/>
                  <a:uFillTx/>
                </a:rPr>
                <a:t>1</a:t>
              </a:r>
            </a:p>
          </p:txBody>
        </p:sp>
        <p:sp>
          <p:nvSpPr>
            <p:cNvPr id="35" name="Rectangle 15"/>
            <p:cNvSpPr>
              <a:spLocks noChangeArrowheads="1"/>
            </p:cNvSpPr>
            <p:nvPr/>
          </p:nvSpPr>
          <p:spPr bwMode="auto">
            <a:xfrm>
              <a:off x="2721" y="1706"/>
              <a:ext cx="567" cy="182"/>
            </a:xfrm>
            <a:prstGeom prst="rect">
              <a:avLst/>
            </a:prstGeom>
            <a:solidFill>
              <a:srgbClr val="BBE0E3"/>
            </a:solidFill>
            <a:ln w="9525">
              <a:solidFill>
                <a:srgbClr val="000000"/>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0" i="0" u="none" strike="noStrike" kern="0" cap="none" spc="0" normalizeH="0" baseline="0" noProof="0" dirty="0" smtClean="0">
                  <a:ln>
                    <a:noFill/>
                  </a:ln>
                  <a:solidFill>
                    <a:sysClr val="windowText" lastClr="000000"/>
                  </a:solidFill>
                  <a:effectLst/>
                  <a:uLnTx/>
                  <a:uFillTx/>
                </a:rPr>
                <a:t>目的地</a:t>
              </a:r>
              <a:r>
                <a:rPr kumimoji="0" lang="en-US" altLang="zh-CN" sz="2000" b="0" i="0" u="none" strike="noStrike" kern="0" cap="none" spc="0" normalizeH="0" baseline="0" noProof="0" dirty="0" smtClean="0">
                  <a:ln>
                    <a:noFill/>
                  </a:ln>
                  <a:solidFill>
                    <a:sysClr val="windowText" lastClr="000000"/>
                  </a:solidFill>
                  <a:effectLst/>
                  <a:uLnTx/>
                  <a:uFillTx/>
                </a:rPr>
                <a:t>2</a:t>
              </a:r>
            </a:p>
          </p:txBody>
        </p:sp>
        <p:sp>
          <p:nvSpPr>
            <p:cNvPr id="36" name="Line 17"/>
            <p:cNvSpPr>
              <a:spLocks noChangeShapeType="1"/>
            </p:cNvSpPr>
            <p:nvPr/>
          </p:nvSpPr>
          <p:spPr bwMode="auto">
            <a:xfrm>
              <a:off x="1020" y="1797"/>
              <a:ext cx="318" cy="0"/>
            </a:xfrm>
            <a:prstGeom prst="line">
              <a:avLst/>
            </a:prstGeom>
            <a:noFill/>
            <a:ln w="9525">
              <a:solidFill>
                <a:srgbClr val="000000"/>
              </a:solidFill>
              <a:round/>
              <a:headE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37" name="Line 18"/>
            <p:cNvSpPr>
              <a:spLocks noChangeShapeType="1"/>
            </p:cNvSpPr>
            <p:nvPr/>
          </p:nvSpPr>
          <p:spPr bwMode="auto">
            <a:xfrm flipV="1">
              <a:off x="1585" y="1797"/>
              <a:ext cx="297" cy="1"/>
            </a:xfrm>
            <a:prstGeom prst="line">
              <a:avLst/>
            </a:prstGeom>
            <a:noFill/>
            <a:ln w="9525">
              <a:solidFill>
                <a:srgbClr val="000000"/>
              </a:solidFill>
              <a:round/>
              <a:headE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38" name="Line 20"/>
            <p:cNvSpPr>
              <a:spLocks noChangeShapeType="1"/>
            </p:cNvSpPr>
            <p:nvPr/>
          </p:nvSpPr>
          <p:spPr bwMode="auto">
            <a:xfrm>
              <a:off x="2109" y="1888"/>
              <a:ext cx="0" cy="408"/>
            </a:xfrm>
            <a:prstGeom prst="line">
              <a:avLst/>
            </a:prstGeom>
            <a:noFill/>
            <a:ln w="9525">
              <a:solidFill>
                <a:srgbClr val="000000"/>
              </a:solidFill>
              <a:round/>
              <a:headE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39" name="Line 21"/>
            <p:cNvSpPr>
              <a:spLocks noChangeShapeType="1"/>
            </p:cNvSpPr>
            <p:nvPr/>
          </p:nvSpPr>
          <p:spPr bwMode="auto">
            <a:xfrm flipV="1">
              <a:off x="2414" y="1798"/>
              <a:ext cx="302" cy="0"/>
            </a:xfrm>
            <a:prstGeom prst="line">
              <a:avLst/>
            </a:prstGeom>
            <a:noFill/>
            <a:ln w="9525">
              <a:solidFill>
                <a:srgbClr val="000000"/>
              </a:solidFill>
              <a:round/>
              <a:headE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40" name="Line 22"/>
            <p:cNvSpPr>
              <a:spLocks noChangeShapeType="1"/>
            </p:cNvSpPr>
            <p:nvPr/>
          </p:nvSpPr>
          <p:spPr bwMode="auto">
            <a:xfrm>
              <a:off x="3016" y="1888"/>
              <a:ext cx="0" cy="408"/>
            </a:xfrm>
            <a:prstGeom prst="line">
              <a:avLst/>
            </a:prstGeom>
            <a:noFill/>
            <a:ln w="9525">
              <a:solidFill>
                <a:srgbClr val="000000"/>
              </a:solidFill>
              <a:round/>
              <a:headE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41" name="Line 23"/>
            <p:cNvSpPr>
              <a:spLocks noChangeShapeType="1"/>
            </p:cNvSpPr>
            <p:nvPr/>
          </p:nvSpPr>
          <p:spPr bwMode="auto">
            <a:xfrm flipV="1">
              <a:off x="3288" y="1797"/>
              <a:ext cx="257" cy="1"/>
            </a:xfrm>
            <a:prstGeom prst="line">
              <a:avLst/>
            </a:prstGeom>
            <a:noFill/>
            <a:ln w="9525">
              <a:solidFill>
                <a:srgbClr val="000000"/>
              </a:solidFill>
              <a:round/>
              <a:headE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nvGrpSpPr>
            <p:cNvPr id="42" name="Group 29"/>
            <p:cNvGrpSpPr>
              <a:grpSpLocks/>
            </p:cNvGrpSpPr>
            <p:nvPr/>
          </p:nvGrpSpPr>
          <p:grpSpPr bwMode="auto">
            <a:xfrm>
              <a:off x="4007" y="1689"/>
              <a:ext cx="868" cy="182"/>
              <a:chOff x="4099" y="1344"/>
              <a:chExt cx="868" cy="182"/>
            </a:xfrm>
          </p:grpSpPr>
          <p:sp>
            <p:nvSpPr>
              <p:cNvPr id="44" name="Rectangle 12"/>
              <p:cNvSpPr>
                <a:spLocks noChangeArrowheads="1"/>
              </p:cNvSpPr>
              <p:nvPr/>
            </p:nvSpPr>
            <p:spPr bwMode="auto">
              <a:xfrm>
                <a:off x="4428" y="1344"/>
                <a:ext cx="539" cy="182"/>
              </a:xfrm>
              <a:prstGeom prst="rect">
                <a:avLst/>
              </a:prstGeom>
              <a:solidFill>
                <a:srgbClr val="BBE0E3"/>
              </a:solidFill>
              <a:ln w="9525">
                <a:solidFill>
                  <a:srgbClr val="000000"/>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0" i="0" u="none" strike="noStrike" kern="0" cap="none" spc="0" normalizeH="0" baseline="0" noProof="0" dirty="0" smtClean="0">
                    <a:ln>
                      <a:noFill/>
                    </a:ln>
                    <a:solidFill>
                      <a:sysClr val="windowText" lastClr="000000"/>
                    </a:solidFill>
                    <a:effectLst/>
                    <a:uLnTx/>
                    <a:uFillTx/>
                  </a:rPr>
                  <a:t>收货人</a:t>
                </a:r>
                <a:r>
                  <a:rPr kumimoji="0" lang="en-US" altLang="zh-CN" sz="2000" b="0" i="0" u="none" strike="noStrike" kern="0" cap="none" spc="0" normalizeH="0" baseline="0" noProof="0" dirty="0" smtClean="0">
                    <a:ln>
                      <a:noFill/>
                    </a:ln>
                    <a:solidFill>
                      <a:sysClr val="windowText" lastClr="000000"/>
                    </a:solidFill>
                    <a:effectLst/>
                    <a:uLnTx/>
                    <a:uFillTx/>
                  </a:rPr>
                  <a:t>3</a:t>
                </a:r>
              </a:p>
            </p:txBody>
          </p:sp>
          <p:sp>
            <p:nvSpPr>
              <p:cNvPr id="45" name="Line 24"/>
              <p:cNvSpPr>
                <a:spLocks noChangeShapeType="1"/>
              </p:cNvSpPr>
              <p:nvPr/>
            </p:nvSpPr>
            <p:spPr bwMode="auto">
              <a:xfrm>
                <a:off x="4099" y="1434"/>
                <a:ext cx="318" cy="0"/>
              </a:xfrm>
              <a:prstGeom prst="line">
                <a:avLst/>
              </a:prstGeom>
              <a:noFill/>
              <a:ln w="9525">
                <a:solidFill>
                  <a:srgbClr val="000000"/>
                </a:solidFill>
                <a:round/>
                <a:headE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sp>
          <p:nvSpPr>
            <p:cNvPr id="43" name="Rectangle 30"/>
            <p:cNvSpPr>
              <a:spLocks noChangeArrowheads="1"/>
            </p:cNvSpPr>
            <p:nvPr/>
          </p:nvSpPr>
          <p:spPr bwMode="auto">
            <a:xfrm>
              <a:off x="3545" y="1697"/>
              <a:ext cx="507" cy="182"/>
            </a:xfrm>
            <a:prstGeom prst="rect">
              <a:avLst/>
            </a:prstGeom>
            <a:solidFill>
              <a:srgbClr val="BBE0E3"/>
            </a:solidFill>
            <a:ln w="9525">
              <a:solidFill>
                <a:srgbClr val="000000"/>
              </a:solidFill>
              <a:miter lim="800000"/>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0" i="0" u="none" strike="noStrike" kern="0" cap="none" spc="0" normalizeH="0" baseline="0" noProof="0" dirty="0" smtClean="0">
                  <a:ln>
                    <a:noFill/>
                  </a:ln>
                  <a:solidFill>
                    <a:sysClr val="windowText" lastClr="000000"/>
                  </a:solidFill>
                  <a:effectLst/>
                  <a:uLnTx/>
                  <a:uFillTx/>
                </a:rPr>
                <a:t>目的地</a:t>
              </a:r>
              <a:r>
                <a:rPr kumimoji="0" lang="en-US" altLang="zh-CN" sz="2000" b="0" i="0" u="none" strike="noStrike" kern="0" cap="none" spc="0" normalizeH="0" baseline="0" noProof="0" dirty="0" smtClean="0">
                  <a:ln>
                    <a:noFill/>
                  </a:ln>
                  <a:solidFill>
                    <a:sysClr val="windowText" lastClr="000000"/>
                  </a:solidFill>
                  <a:effectLst/>
                  <a:uLnTx/>
                  <a:uFillTx/>
                </a:rPr>
                <a:t>3</a:t>
              </a:r>
            </a:p>
          </p:txBody>
        </p:sp>
      </p:grpSp>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横卷形 10"/>
          <p:cNvSpPr/>
          <p:nvPr/>
        </p:nvSpPr>
        <p:spPr>
          <a:xfrm>
            <a:off x="755576" y="2425452"/>
            <a:ext cx="8136904" cy="2880320"/>
          </a:xfrm>
          <a:prstGeom prst="horizontalScroll">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Picture 2"/>
          <p:cNvPicPr>
            <a:picLocks noChangeAspect="1" noChangeArrowheads="1"/>
          </p:cNvPicPr>
          <p:nvPr/>
        </p:nvPicPr>
        <p:blipFill>
          <a:blip r:embed="rId2" cstate="print"/>
          <a:srcRect/>
          <a:stretch>
            <a:fillRect/>
          </a:stretch>
        </p:blipFill>
        <p:spPr bwMode="auto">
          <a:xfrm>
            <a:off x="251520" y="481236"/>
            <a:ext cx="942975" cy="914400"/>
          </a:xfrm>
          <a:prstGeom prst="rect">
            <a:avLst/>
          </a:prstGeom>
          <a:noFill/>
          <a:ln w="9525">
            <a:noFill/>
            <a:miter lim="800000"/>
            <a:headEnd/>
            <a:tailEnd/>
          </a:ln>
        </p:spPr>
      </p:pic>
      <p:sp>
        <p:nvSpPr>
          <p:cNvPr id="7" name="TextBox 6"/>
          <p:cNvSpPr txBox="1"/>
          <p:nvPr/>
        </p:nvSpPr>
        <p:spPr>
          <a:xfrm>
            <a:off x="1403648" y="625252"/>
            <a:ext cx="2880320" cy="461665"/>
          </a:xfrm>
          <a:prstGeom prst="rect">
            <a:avLst/>
          </a:prstGeom>
          <a:noFill/>
        </p:spPr>
        <p:txBody>
          <a:bodyPr wrap="square" rtlCol="0">
            <a:spAutoFit/>
          </a:bodyPr>
          <a:lstStyle/>
          <a:p>
            <a:r>
              <a:rPr lang="zh-CN" altLang="en-US" sz="2400" b="1" dirty="0">
                <a:solidFill>
                  <a:srgbClr val="FF9900"/>
                </a:solidFill>
                <a:latin typeface="宋体" pitchFamily="2" charset="-122"/>
                <a:ea typeface="宋体" pitchFamily="2" charset="-122"/>
              </a:rPr>
              <a:t>零担运输</a:t>
            </a:r>
          </a:p>
        </p:txBody>
      </p:sp>
      <p:pic>
        <p:nvPicPr>
          <p:cNvPr id="8" name="图形 61" descr="发送">
            <a:extLst>
              <a:ext uri="{FF2B5EF4-FFF2-40B4-BE49-F238E27FC236}">
                <a16:creationId xmlns="" xmlns:a16="http://schemas.microsoft.com/office/drawing/2014/main" id="{4B64450E-743C-4748-8423-35C78447D2A5}"/>
              </a:ext>
            </a:extLst>
          </p:cNvPr>
          <p:cNvPicPr>
            <a:picLocks noChangeAspect="1"/>
          </p:cNvPicPr>
          <p:nvPr/>
        </p:nvPicPr>
        <p:blipFill>
          <a:blip r:embed="rId3" cstate="print">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p:blipFill>
        <p:spPr>
          <a:xfrm>
            <a:off x="1475656" y="1489348"/>
            <a:ext cx="648072" cy="648072"/>
          </a:xfrm>
          <a:prstGeom prst="rect">
            <a:avLst/>
          </a:prstGeom>
        </p:spPr>
      </p:pic>
      <p:sp>
        <p:nvSpPr>
          <p:cNvPr id="9" name="TextBox 8"/>
          <p:cNvSpPr txBox="1"/>
          <p:nvPr/>
        </p:nvSpPr>
        <p:spPr>
          <a:xfrm>
            <a:off x="2123728" y="1489348"/>
            <a:ext cx="5832648" cy="1200329"/>
          </a:xfrm>
          <a:prstGeom prst="rect">
            <a:avLst/>
          </a:prstGeom>
          <a:noFill/>
        </p:spPr>
        <p:txBody>
          <a:bodyPr wrap="square" rtlCol="0">
            <a:spAutoFit/>
          </a:bodyPr>
          <a:lstStyle/>
          <a:p>
            <a:r>
              <a:rPr lang="zh-CN" altLang="en-US" sz="2400" b="1" dirty="0">
                <a:solidFill>
                  <a:srgbClr val="00B0F0"/>
                </a:solidFill>
                <a:latin typeface="宋体" pitchFamily="2" charset="-122"/>
                <a:ea typeface="宋体" pitchFamily="2" charset="-122"/>
              </a:rPr>
              <a:t>定义：</a:t>
            </a:r>
            <a:r>
              <a:rPr lang="zh-CN" altLang="en-US" sz="2400" dirty="0">
                <a:latin typeface="宋体" pitchFamily="2" charset="-122"/>
                <a:ea typeface="宋体" pitchFamily="2" charset="-122"/>
              </a:rPr>
              <a:t>一批货物的重量、体积</a:t>
            </a:r>
            <a:r>
              <a:rPr lang="zh-CN" altLang="en-US" sz="2400" dirty="0" smtClean="0">
                <a:latin typeface="宋体" pitchFamily="2" charset="-122"/>
                <a:ea typeface="宋体" pitchFamily="2" charset="-122"/>
              </a:rPr>
              <a:t>、性质或</a:t>
            </a:r>
            <a:r>
              <a:rPr lang="zh-CN" altLang="en-US" sz="2400" dirty="0">
                <a:latin typeface="宋体" pitchFamily="2" charset="-122"/>
                <a:ea typeface="宋体" pitchFamily="2" charset="-122"/>
              </a:rPr>
              <a:t>形状不需要一辆铁路货车运送，而且允许与其他货物配装的货物</a:t>
            </a:r>
          </a:p>
        </p:txBody>
      </p:sp>
      <p:sp>
        <p:nvSpPr>
          <p:cNvPr id="10" name="TextBox 9"/>
          <p:cNvSpPr txBox="1"/>
          <p:nvPr/>
        </p:nvSpPr>
        <p:spPr>
          <a:xfrm>
            <a:off x="1403648" y="2934732"/>
            <a:ext cx="7200800" cy="1938992"/>
          </a:xfrm>
          <a:prstGeom prst="rect">
            <a:avLst/>
          </a:prstGeom>
          <a:noFill/>
        </p:spPr>
        <p:txBody>
          <a:bodyPr wrap="square" rtlCol="0">
            <a:spAutoFit/>
          </a:bodyPr>
          <a:lstStyle/>
          <a:p>
            <a:pPr indent="457200"/>
            <a:r>
              <a:rPr lang="zh-CN" altLang="en-US" sz="2400" dirty="0">
                <a:solidFill>
                  <a:srgbClr val="0000FF"/>
                </a:solidFill>
                <a:latin typeface="宋体" pitchFamily="2" charset="-122"/>
                <a:ea typeface="宋体" pitchFamily="2" charset="-122"/>
              </a:rPr>
              <a:t>为了便于装卸、交接和保管，有利于提高作业效率和货物安全，除应按整车办理的货物外，一件体积最小</a:t>
            </a:r>
            <a:r>
              <a:rPr lang="zh-CN" altLang="en-US" sz="2400" b="1" dirty="0">
                <a:solidFill>
                  <a:srgbClr val="00B050"/>
                </a:solidFill>
                <a:latin typeface="宋体" pitchFamily="2" charset="-122"/>
                <a:ea typeface="宋体" pitchFamily="2" charset="-122"/>
              </a:rPr>
              <a:t>不得小于</a:t>
            </a:r>
            <a:r>
              <a:rPr lang="en-US" altLang="zh-CN" sz="2400" b="1" dirty="0">
                <a:solidFill>
                  <a:srgbClr val="00B050"/>
                </a:solidFill>
                <a:latin typeface="宋体" pitchFamily="2" charset="-122"/>
                <a:ea typeface="宋体" pitchFamily="2" charset="-122"/>
              </a:rPr>
              <a:t>0.02</a:t>
            </a:r>
            <a:r>
              <a:rPr lang="zh-CN" altLang="en-US" sz="2400" b="1" dirty="0">
                <a:solidFill>
                  <a:srgbClr val="00B050"/>
                </a:solidFill>
                <a:latin typeface="宋体" pitchFamily="2" charset="-122"/>
                <a:ea typeface="宋体" pitchFamily="2" charset="-122"/>
              </a:rPr>
              <a:t>立方米</a:t>
            </a:r>
            <a:r>
              <a:rPr lang="zh-CN" altLang="en-US" sz="2400" dirty="0">
                <a:solidFill>
                  <a:srgbClr val="0000FF"/>
                </a:solidFill>
                <a:latin typeface="宋体" pitchFamily="2" charset="-122"/>
                <a:ea typeface="宋体" pitchFamily="2" charset="-122"/>
              </a:rPr>
              <a:t>（一件重量在</a:t>
            </a:r>
            <a:r>
              <a:rPr lang="en-US" altLang="zh-CN" sz="2400" dirty="0">
                <a:solidFill>
                  <a:srgbClr val="0000FF"/>
                </a:solidFill>
                <a:latin typeface="宋体" pitchFamily="2" charset="-122"/>
                <a:ea typeface="宋体" pitchFamily="2" charset="-122"/>
              </a:rPr>
              <a:t>10</a:t>
            </a:r>
            <a:r>
              <a:rPr lang="zh-CN" altLang="en-US" sz="2400" dirty="0">
                <a:solidFill>
                  <a:srgbClr val="0000FF"/>
                </a:solidFill>
                <a:latin typeface="宋体" pitchFamily="2" charset="-122"/>
                <a:ea typeface="宋体" pitchFamily="2" charset="-122"/>
              </a:rPr>
              <a:t>公斤以上的除外），每批件数</a:t>
            </a:r>
            <a:r>
              <a:rPr lang="zh-CN" altLang="en-US" sz="2400" b="1" dirty="0">
                <a:solidFill>
                  <a:srgbClr val="00B050"/>
                </a:solidFill>
                <a:latin typeface="宋体" pitchFamily="2" charset="-122"/>
                <a:ea typeface="宋体" pitchFamily="2" charset="-122"/>
              </a:rPr>
              <a:t>不超过</a:t>
            </a:r>
            <a:r>
              <a:rPr lang="en-US" altLang="zh-CN" sz="2400" b="1" dirty="0">
                <a:solidFill>
                  <a:srgbClr val="00B050"/>
                </a:solidFill>
                <a:latin typeface="宋体" pitchFamily="2" charset="-122"/>
                <a:ea typeface="宋体" pitchFamily="2" charset="-122"/>
              </a:rPr>
              <a:t>300</a:t>
            </a:r>
            <a:r>
              <a:rPr lang="zh-CN" altLang="en-US" sz="2400" b="1" dirty="0">
                <a:solidFill>
                  <a:srgbClr val="00B050"/>
                </a:solidFill>
                <a:latin typeface="宋体" pitchFamily="2" charset="-122"/>
                <a:ea typeface="宋体" pitchFamily="2" charset="-122"/>
              </a:rPr>
              <a:t>件</a:t>
            </a:r>
            <a:r>
              <a:rPr lang="zh-CN" altLang="en-US" sz="2400" dirty="0">
                <a:solidFill>
                  <a:srgbClr val="0000FF"/>
                </a:solidFill>
                <a:latin typeface="宋体" pitchFamily="2" charset="-122"/>
                <a:ea typeface="宋体" pitchFamily="2" charset="-122"/>
              </a:rPr>
              <a:t>的货物，均可按零担运输办理。</a:t>
            </a:r>
          </a:p>
        </p:txBody>
      </p:sp>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251520" y="481236"/>
            <a:ext cx="942975" cy="914400"/>
          </a:xfrm>
          <a:prstGeom prst="rect">
            <a:avLst/>
          </a:prstGeom>
          <a:noFill/>
          <a:ln w="9525">
            <a:noFill/>
            <a:miter lim="800000"/>
            <a:headEnd/>
            <a:tailEnd/>
          </a:ln>
        </p:spPr>
      </p:pic>
      <p:sp>
        <p:nvSpPr>
          <p:cNvPr id="7" name="TextBox 6"/>
          <p:cNvSpPr txBox="1"/>
          <p:nvPr/>
        </p:nvSpPr>
        <p:spPr>
          <a:xfrm>
            <a:off x="1403648" y="625252"/>
            <a:ext cx="2880320" cy="461665"/>
          </a:xfrm>
          <a:prstGeom prst="rect">
            <a:avLst/>
          </a:prstGeom>
          <a:noFill/>
        </p:spPr>
        <p:txBody>
          <a:bodyPr wrap="square" rtlCol="0">
            <a:spAutoFit/>
          </a:bodyPr>
          <a:lstStyle/>
          <a:p>
            <a:r>
              <a:rPr lang="zh-CN" altLang="en-US" sz="2400" b="1" dirty="0">
                <a:solidFill>
                  <a:srgbClr val="FF9900"/>
                </a:solidFill>
                <a:latin typeface="宋体" pitchFamily="2" charset="-122"/>
                <a:ea typeface="宋体" pitchFamily="2" charset="-122"/>
              </a:rPr>
              <a:t>零担运输</a:t>
            </a:r>
          </a:p>
        </p:txBody>
      </p:sp>
      <p:sp>
        <p:nvSpPr>
          <p:cNvPr id="12" name="TextBox 11"/>
          <p:cNvSpPr txBox="1"/>
          <p:nvPr/>
        </p:nvSpPr>
        <p:spPr>
          <a:xfrm>
            <a:off x="1475656" y="1993404"/>
            <a:ext cx="6264696" cy="1667764"/>
          </a:xfrm>
          <a:prstGeom prst="rect">
            <a:avLst/>
          </a:prstGeom>
          <a:noFill/>
        </p:spPr>
        <p:txBody>
          <a:bodyPr wrap="square" rtlCol="0">
            <a:spAutoFit/>
          </a:bodyPr>
          <a:lstStyle/>
          <a:p>
            <a:pPr indent="457200">
              <a:lnSpc>
                <a:spcPct val="150000"/>
              </a:lnSpc>
            </a:pPr>
            <a:r>
              <a:rPr lang="zh-CN" altLang="en-US" sz="2400" dirty="0">
                <a:latin typeface="宋体" pitchFamily="2" charset="-122"/>
                <a:ea typeface="宋体" pitchFamily="2" charset="-122"/>
              </a:rPr>
              <a:t>根据零担货物的性质和作业特点，零担货物分为普通零担货物、危险零担货物、笨重零担货物和零担易腐货物。</a:t>
            </a:r>
          </a:p>
        </p:txBody>
      </p:sp>
      <p:sp>
        <p:nvSpPr>
          <p:cNvPr id="13" name="矩形 12"/>
          <p:cNvSpPr/>
          <p:nvPr/>
        </p:nvSpPr>
        <p:spPr>
          <a:xfrm>
            <a:off x="1514979" y="1345332"/>
            <a:ext cx="1112805" cy="461665"/>
          </a:xfrm>
          <a:prstGeom prst="rect">
            <a:avLst/>
          </a:prstGeom>
        </p:spPr>
        <p:txBody>
          <a:bodyPr wrap="none">
            <a:spAutoFit/>
          </a:bodyPr>
          <a:lstStyle/>
          <a:p>
            <a:r>
              <a:rPr lang="zh-CN" altLang="en-US" sz="2400" b="1" dirty="0">
                <a:solidFill>
                  <a:srgbClr val="00B0F0"/>
                </a:solidFill>
                <a:latin typeface="宋体" pitchFamily="2" charset="-122"/>
                <a:ea typeface="宋体" pitchFamily="2" charset="-122"/>
              </a:rPr>
              <a:t>分类：</a:t>
            </a:r>
            <a:endParaRPr lang="zh-CN" altLang="en-US" sz="2400" dirty="0"/>
          </a:p>
        </p:txBody>
      </p:sp>
      <p:pic>
        <p:nvPicPr>
          <p:cNvPr id="3074" name="Picture 2"/>
          <p:cNvPicPr>
            <a:picLocks noChangeAspect="1" noChangeArrowheads="1"/>
          </p:cNvPicPr>
          <p:nvPr/>
        </p:nvPicPr>
        <p:blipFill>
          <a:blip r:embed="rId3" cstate="print"/>
          <a:srcRect/>
          <a:stretch>
            <a:fillRect/>
          </a:stretch>
        </p:blipFill>
        <p:spPr bwMode="auto">
          <a:xfrm>
            <a:off x="6467475" y="4257675"/>
            <a:ext cx="2676525" cy="1457325"/>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251520" y="481236"/>
            <a:ext cx="942975" cy="914400"/>
          </a:xfrm>
          <a:prstGeom prst="rect">
            <a:avLst/>
          </a:prstGeom>
          <a:noFill/>
          <a:ln w="9525">
            <a:noFill/>
            <a:miter lim="800000"/>
            <a:headEnd/>
            <a:tailEnd/>
          </a:ln>
        </p:spPr>
      </p:pic>
      <p:sp>
        <p:nvSpPr>
          <p:cNvPr id="7" name="TextBox 6"/>
          <p:cNvSpPr txBox="1"/>
          <p:nvPr/>
        </p:nvSpPr>
        <p:spPr>
          <a:xfrm>
            <a:off x="1403648" y="625252"/>
            <a:ext cx="2880320" cy="461665"/>
          </a:xfrm>
          <a:prstGeom prst="rect">
            <a:avLst/>
          </a:prstGeom>
          <a:noFill/>
        </p:spPr>
        <p:txBody>
          <a:bodyPr wrap="square" rtlCol="0">
            <a:spAutoFit/>
          </a:bodyPr>
          <a:lstStyle/>
          <a:p>
            <a:r>
              <a:rPr lang="zh-CN" altLang="en-US" sz="2400" b="1" dirty="0">
                <a:solidFill>
                  <a:srgbClr val="FF9900"/>
                </a:solidFill>
                <a:latin typeface="宋体" pitchFamily="2" charset="-122"/>
                <a:ea typeface="宋体" pitchFamily="2" charset="-122"/>
              </a:rPr>
              <a:t>零担运输</a:t>
            </a:r>
          </a:p>
        </p:txBody>
      </p:sp>
      <p:sp>
        <p:nvSpPr>
          <p:cNvPr id="14" name="TextBox 13"/>
          <p:cNvSpPr txBox="1"/>
          <p:nvPr/>
        </p:nvSpPr>
        <p:spPr>
          <a:xfrm>
            <a:off x="1475656" y="1489348"/>
            <a:ext cx="2016224" cy="461665"/>
          </a:xfrm>
          <a:prstGeom prst="rect">
            <a:avLst/>
          </a:prstGeom>
          <a:noFill/>
        </p:spPr>
        <p:txBody>
          <a:bodyPr wrap="square" rtlCol="0">
            <a:spAutoFit/>
          </a:bodyPr>
          <a:lstStyle/>
          <a:p>
            <a:r>
              <a:rPr lang="zh-CN" altLang="en-US" sz="2400" b="1" dirty="0" smtClean="0">
                <a:solidFill>
                  <a:srgbClr val="00B0F0"/>
                </a:solidFill>
                <a:latin typeface="宋体" pitchFamily="2" charset="-122"/>
                <a:ea typeface="宋体" pitchFamily="2" charset="-122"/>
              </a:rPr>
              <a:t>零担车</a:t>
            </a:r>
            <a:r>
              <a:rPr lang="zh-CN" altLang="en-US" sz="2400" b="1" dirty="0">
                <a:solidFill>
                  <a:srgbClr val="00B0F0"/>
                </a:solidFill>
                <a:latin typeface="宋体" pitchFamily="2" charset="-122"/>
                <a:ea typeface="宋体" pitchFamily="2" charset="-122"/>
              </a:rPr>
              <a:t>种类</a:t>
            </a:r>
          </a:p>
        </p:txBody>
      </p:sp>
      <p:sp>
        <p:nvSpPr>
          <p:cNvPr id="16" name="TextBox 15"/>
          <p:cNvSpPr txBox="1"/>
          <p:nvPr/>
        </p:nvSpPr>
        <p:spPr>
          <a:xfrm>
            <a:off x="1691680" y="1993404"/>
            <a:ext cx="6120680" cy="3087384"/>
          </a:xfrm>
          <a:prstGeom prst="rect">
            <a:avLst/>
          </a:prstGeom>
          <a:noFill/>
        </p:spPr>
        <p:txBody>
          <a:bodyPr wrap="square" rtlCol="0">
            <a:spAutoFit/>
          </a:bodyPr>
          <a:lstStyle/>
          <a:p>
            <a:pPr>
              <a:lnSpc>
                <a:spcPts val="3400"/>
              </a:lnSpc>
            </a:pPr>
            <a:r>
              <a:rPr lang="zh-CN" altLang="en-US" sz="2400" dirty="0">
                <a:latin typeface="宋体" pitchFamily="2" charset="-122"/>
                <a:ea typeface="宋体" pitchFamily="2" charset="-122"/>
              </a:rPr>
              <a:t>按车内所装货物是否需要中转：分为直达整零车和中转整零车</a:t>
            </a:r>
            <a:endParaRPr lang="en-US" altLang="zh-CN" sz="2400" dirty="0">
              <a:latin typeface="宋体" pitchFamily="2" charset="-122"/>
              <a:ea typeface="宋体" pitchFamily="2" charset="-122"/>
            </a:endParaRPr>
          </a:p>
          <a:p>
            <a:pPr>
              <a:lnSpc>
                <a:spcPts val="3400"/>
              </a:lnSpc>
            </a:pPr>
            <a:r>
              <a:rPr lang="zh-CN" altLang="en-US" sz="2400" dirty="0">
                <a:latin typeface="宋体" pitchFamily="2" charset="-122"/>
                <a:ea typeface="宋体" pitchFamily="2" charset="-122"/>
              </a:rPr>
              <a:t>按其到站个数，分为：一站整零车、两站整零车和三站整零车三种</a:t>
            </a:r>
            <a:endParaRPr lang="en-US" altLang="zh-CN" sz="2400" dirty="0">
              <a:latin typeface="宋体" pitchFamily="2" charset="-122"/>
              <a:ea typeface="宋体" pitchFamily="2" charset="-122"/>
            </a:endParaRPr>
          </a:p>
          <a:p>
            <a:pPr>
              <a:lnSpc>
                <a:spcPts val="3400"/>
              </a:lnSpc>
            </a:pPr>
            <a:r>
              <a:rPr lang="zh-CN" altLang="en-US" sz="2400" dirty="0">
                <a:latin typeface="宋体" pitchFamily="2" charset="-122"/>
                <a:ea typeface="宋体" pitchFamily="2" charset="-122"/>
              </a:rPr>
              <a:t>有上述两种分法的组合：一站（两站或三站）直达整零车和一站（两站或三站）中转整零车</a:t>
            </a:r>
          </a:p>
        </p:txBody>
      </p:sp>
      <p:sp>
        <p:nvSpPr>
          <p:cNvPr id="17" name="矩形 16"/>
          <p:cNvSpPr/>
          <p:nvPr/>
        </p:nvSpPr>
        <p:spPr>
          <a:xfrm>
            <a:off x="899592" y="2065412"/>
            <a:ext cx="954107" cy="461665"/>
          </a:xfrm>
          <a:prstGeom prst="rect">
            <a:avLst/>
          </a:prstGeom>
        </p:spPr>
        <p:txBody>
          <a:bodyPr wrap="none">
            <a:spAutoFit/>
          </a:bodyPr>
          <a:lstStyle/>
          <a:p>
            <a:r>
              <a:rPr lang="zh-CN" altLang="en-US" sz="2400" dirty="0">
                <a:latin typeface="宋体" pitchFamily="2" charset="-122"/>
                <a:ea typeface="宋体" pitchFamily="2" charset="-122"/>
              </a:rPr>
              <a:t>（</a:t>
            </a:r>
            <a:r>
              <a:rPr lang="en-US" altLang="zh-CN" sz="2400" dirty="0">
                <a:latin typeface="宋体" pitchFamily="2" charset="-122"/>
                <a:ea typeface="宋体" pitchFamily="2" charset="-122"/>
              </a:rPr>
              <a:t>1</a:t>
            </a:r>
            <a:r>
              <a:rPr lang="zh-CN" altLang="en-US" sz="2400" dirty="0">
                <a:latin typeface="宋体" pitchFamily="2" charset="-122"/>
                <a:ea typeface="宋体" pitchFamily="2" charset="-122"/>
              </a:rPr>
              <a:t>）</a:t>
            </a:r>
            <a:endParaRPr lang="zh-CN" altLang="en-US" sz="2400" dirty="0"/>
          </a:p>
        </p:txBody>
      </p:sp>
      <p:sp>
        <p:nvSpPr>
          <p:cNvPr id="18" name="矩形 17"/>
          <p:cNvSpPr/>
          <p:nvPr/>
        </p:nvSpPr>
        <p:spPr>
          <a:xfrm>
            <a:off x="899592" y="2899891"/>
            <a:ext cx="954107" cy="461665"/>
          </a:xfrm>
          <a:prstGeom prst="rect">
            <a:avLst/>
          </a:prstGeom>
        </p:spPr>
        <p:txBody>
          <a:bodyPr wrap="none">
            <a:spAutoFit/>
          </a:bodyPr>
          <a:lstStyle/>
          <a:p>
            <a:r>
              <a:rPr lang="zh-CN" altLang="en-US" sz="2400" dirty="0">
                <a:latin typeface="宋体" pitchFamily="2" charset="-122"/>
                <a:ea typeface="宋体" pitchFamily="2" charset="-122"/>
              </a:rPr>
              <a:t>（</a:t>
            </a:r>
            <a:r>
              <a:rPr lang="en-US" altLang="zh-CN" sz="2400" dirty="0">
                <a:latin typeface="宋体" pitchFamily="2" charset="-122"/>
                <a:ea typeface="宋体" pitchFamily="2" charset="-122"/>
              </a:rPr>
              <a:t>2</a:t>
            </a:r>
            <a:r>
              <a:rPr lang="zh-CN" altLang="en-US" sz="2400" dirty="0">
                <a:latin typeface="宋体" pitchFamily="2" charset="-122"/>
                <a:ea typeface="宋体" pitchFamily="2" charset="-122"/>
              </a:rPr>
              <a:t>）</a:t>
            </a:r>
            <a:endParaRPr lang="zh-CN" altLang="en-US" sz="2400" dirty="0"/>
          </a:p>
        </p:txBody>
      </p:sp>
      <p:sp>
        <p:nvSpPr>
          <p:cNvPr id="19" name="矩形 18"/>
          <p:cNvSpPr/>
          <p:nvPr/>
        </p:nvSpPr>
        <p:spPr>
          <a:xfrm>
            <a:off x="899592" y="3763987"/>
            <a:ext cx="954107" cy="461665"/>
          </a:xfrm>
          <a:prstGeom prst="rect">
            <a:avLst/>
          </a:prstGeom>
        </p:spPr>
        <p:txBody>
          <a:bodyPr wrap="none">
            <a:spAutoFit/>
          </a:bodyPr>
          <a:lstStyle/>
          <a:p>
            <a:r>
              <a:rPr lang="zh-CN" altLang="en-US" sz="2400" dirty="0">
                <a:latin typeface="宋体" pitchFamily="2" charset="-122"/>
                <a:ea typeface="宋体" pitchFamily="2" charset="-122"/>
              </a:rPr>
              <a:t>（</a:t>
            </a:r>
            <a:r>
              <a:rPr lang="en-US" altLang="zh-CN" sz="2400" dirty="0">
                <a:latin typeface="宋体" pitchFamily="2" charset="-122"/>
                <a:ea typeface="宋体" pitchFamily="2" charset="-122"/>
              </a:rPr>
              <a:t>3</a:t>
            </a:r>
            <a:r>
              <a:rPr lang="zh-CN" altLang="en-US" sz="2400" dirty="0">
                <a:latin typeface="宋体" pitchFamily="2" charset="-122"/>
                <a:ea typeface="宋体" pitchFamily="2" charset="-122"/>
              </a:rPr>
              <a:t>）</a:t>
            </a:r>
            <a:endParaRPr lang="zh-CN" altLang="en-US" sz="2400" dirty="0"/>
          </a:p>
        </p:txBody>
      </p:sp>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251520" y="481236"/>
            <a:ext cx="942975" cy="914400"/>
          </a:xfrm>
          <a:prstGeom prst="rect">
            <a:avLst/>
          </a:prstGeom>
          <a:noFill/>
          <a:ln w="9525">
            <a:noFill/>
            <a:miter lim="800000"/>
            <a:headEnd/>
            <a:tailEnd/>
          </a:ln>
        </p:spPr>
      </p:pic>
      <p:sp>
        <p:nvSpPr>
          <p:cNvPr id="7" name="TextBox 6"/>
          <p:cNvSpPr txBox="1"/>
          <p:nvPr/>
        </p:nvSpPr>
        <p:spPr>
          <a:xfrm>
            <a:off x="1403648" y="625252"/>
            <a:ext cx="2880320" cy="461665"/>
          </a:xfrm>
          <a:prstGeom prst="rect">
            <a:avLst/>
          </a:prstGeom>
          <a:noFill/>
        </p:spPr>
        <p:txBody>
          <a:bodyPr wrap="square" rtlCol="0">
            <a:spAutoFit/>
          </a:bodyPr>
          <a:lstStyle/>
          <a:p>
            <a:r>
              <a:rPr lang="zh-CN" altLang="en-US" sz="2400" b="1" dirty="0">
                <a:solidFill>
                  <a:srgbClr val="FF9900"/>
                </a:solidFill>
                <a:latin typeface="宋体" pitchFamily="2" charset="-122"/>
                <a:ea typeface="宋体" pitchFamily="2" charset="-122"/>
              </a:rPr>
              <a:t>集装箱运输</a:t>
            </a:r>
          </a:p>
        </p:txBody>
      </p:sp>
      <p:sp>
        <p:nvSpPr>
          <p:cNvPr id="8" name="TextBox 7"/>
          <p:cNvSpPr txBox="1"/>
          <p:nvPr/>
        </p:nvSpPr>
        <p:spPr>
          <a:xfrm>
            <a:off x="1979712" y="1345332"/>
            <a:ext cx="4104456" cy="461665"/>
          </a:xfrm>
          <a:prstGeom prst="rect">
            <a:avLst/>
          </a:prstGeom>
          <a:noFill/>
        </p:spPr>
        <p:txBody>
          <a:bodyPr wrap="square" rtlCol="0">
            <a:spAutoFit/>
          </a:bodyPr>
          <a:lstStyle/>
          <a:p>
            <a:r>
              <a:rPr lang="zh-CN" altLang="en-US" sz="2400" b="1" dirty="0">
                <a:solidFill>
                  <a:srgbClr val="19C3FF"/>
                </a:solidFill>
                <a:latin typeface="宋体" pitchFamily="2" charset="-122"/>
                <a:ea typeface="宋体" pitchFamily="2" charset="-122"/>
              </a:rPr>
              <a:t>基本条件主要有</a:t>
            </a:r>
          </a:p>
        </p:txBody>
      </p:sp>
      <p:pic>
        <p:nvPicPr>
          <p:cNvPr id="9" name="图形 61" descr="发送">
            <a:extLst>
              <a:ext uri="{FF2B5EF4-FFF2-40B4-BE49-F238E27FC236}">
                <a16:creationId xmlns="" xmlns:a16="http://schemas.microsoft.com/office/drawing/2014/main" id="{4B64450E-743C-4748-8423-35C78447D2A5}"/>
              </a:ext>
            </a:extLst>
          </p:cNvPr>
          <p:cNvPicPr>
            <a:picLocks noChangeAspect="1"/>
          </p:cNvPicPr>
          <p:nvPr/>
        </p:nvPicPr>
        <p:blipFill>
          <a:blip r:embed="rId3" cstate="print">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p:blipFill>
        <p:spPr>
          <a:xfrm>
            <a:off x="1331640" y="1345332"/>
            <a:ext cx="576064" cy="576064"/>
          </a:xfrm>
          <a:prstGeom prst="rect">
            <a:avLst/>
          </a:prstGeom>
        </p:spPr>
      </p:pic>
      <p:pic>
        <p:nvPicPr>
          <p:cNvPr id="11" name="图形 6" descr="指向右边的反手食指">
            <a:extLst>
              <a:ext uri="{FF2B5EF4-FFF2-40B4-BE49-F238E27FC236}">
                <a16:creationId xmlns="" xmlns:a16="http://schemas.microsoft.com/office/drawing/2014/main" id="{96F5D61F-9773-4DE5-8B19-11A981554027}"/>
              </a:ext>
            </a:extLst>
          </p:cNvPr>
          <p:cNvPicPr>
            <a:picLocks noChangeAspect="1"/>
          </p:cNvPicPr>
          <p:nvPr/>
        </p:nvPicPr>
        <p:blipFill>
          <a:blip r:embed="rId5" cstate="print">
            <a:extLst>
              <a:ext uri="{28A0092B-C50C-407E-A947-70E740481C1C}">
                <a14:useLocalDpi xmlns="" xmlns:a14="http://schemas.microsoft.com/office/drawing/2010/main" val="0"/>
              </a:ext>
              <a:ext uri="{96DAC541-7B7A-43D3-8B79-37D633B846F1}">
                <asvg:svgBlip xmlns="" xmlns:asvg="http://schemas.microsoft.com/office/drawing/2016/SVG/main" r:embed="rId6"/>
              </a:ext>
            </a:extLst>
          </a:blip>
          <a:stretch>
            <a:fillRect/>
          </a:stretch>
        </p:blipFill>
        <p:spPr>
          <a:xfrm>
            <a:off x="1763688" y="1993404"/>
            <a:ext cx="482352" cy="482352"/>
          </a:xfrm>
          <a:prstGeom prst="rect">
            <a:avLst/>
          </a:prstGeom>
        </p:spPr>
      </p:pic>
      <p:pic>
        <p:nvPicPr>
          <p:cNvPr id="12" name="图形 6" descr="指向右边的反手食指">
            <a:extLst>
              <a:ext uri="{FF2B5EF4-FFF2-40B4-BE49-F238E27FC236}">
                <a16:creationId xmlns="" xmlns:a16="http://schemas.microsoft.com/office/drawing/2014/main" id="{96F5D61F-9773-4DE5-8B19-11A981554027}"/>
              </a:ext>
            </a:extLst>
          </p:cNvPr>
          <p:cNvPicPr>
            <a:picLocks noChangeAspect="1"/>
          </p:cNvPicPr>
          <p:nvPr/>
        </p:nvPicPr>
        <p:blipFill>
          <a:blip r:embed="rId5" cstate="print">
            <a:extLst>
              <a:ext uri="{28A0092B-C50C-407E-A947-70E740481C1C}">
                <a14:useLocalDpi xmlns="" xmlns:a14="http://schemas.microsoft.com/office/drawing/2010/main" val="0"/>
              </a:ext>
              <a:ext uri="{96DAC541-7B7A-43D3-8B79-37D633B846F1}">
                <asvg:svgBlip xmlns="" xmlns:asvg="http://schemas.microsoft.com/office/drawing/2016/SVG/main" r:embed="rId6"/>
              </a:ext>
            </a:extLst>
          </a:blip>
          <a:stretch>
            <a:fillRect/>
          </a:stretch>
        </p:blipFill>
        <p:spPr>
          <a:xfrm>
            <a:off x="1763688" y="2713484"/>
            <a:ext cx="482352" cy="482352"/>
          </a:xfrm>
          <a:prstGeom prst="rect">
            <a:avLst/>
          </a:prstGeom>
        </p:spPr>
      </p:pic>
      <p:pic>
        <p:nvPicPr>
          <p:cNvPr id="13" name="图形 6" descr="指向右边的反手食指">
            <a:extLst>
              <a:ext uri="{FF2B5EF4-FFF2-40B4-BE49-F238E27FC236}">
                <a16:creationId xmlns="" xmlns:a16="http://schemas.microsoft.com/office/drawing/2014/main" id="{96F5D61F-9773-4DE5-8B19-11A981554027}"/>
              </a:ext>
            </a:extLst>
          </p:cNvPr>
          <p:cNvPicPr>
            <a:picLocks noChangeAspect="1"/>
          </p:cNvPicPr>
          <p:nvPr/>
        </p:nvPicPr>
        <p:blipFill>
          <a:blip r:embed="rId5" cstate="print">
            <a:extLst>
              <a:ext uri="{28A0092B-C50C-407E-A947-70E740481C1C}">
                <a14:useLocalDpi xmlns="" xmlns:a14="http://schemas.microsoft.com/office/drawing/2010/main" val="0"/>
              </a:ext>
              <a:ext uri="{96DAC541-7B7A-43D3-8B79-37D633B846F1}">
                <asvg:svgBlip xmlns="" xmlns:asvg="http://schemas.microsoft.com/office/drawing/2016/SVG/main" r:embed="rId6"/>
              </a:ext>
            </a:extLst>
          </a:blip>
          <a:stretch>
            <a:fillRect/>
          </a:stretch>
        </p:blipFill>
        <p:spPr>
          <a:xfrm>
            <a:off x="1763688" y="3433564"/>
            <a:ext cx="482352" cy="482352"/>
          </a:xfrm>
          <a:prstGeom prst="rect">
            <a:avLst/>
          </a:prstGeom>
        </p:spPr>
      </p:pic>
      <p:pic>
        <p:nvPicPr>
          <p:cNvPr id="14" name="图形 6" descr="指向右边的反手食指">
            <a:extLst>
              <a:ext uri="{FF2B5EF4-FFF2-40B4-BE49-F238E27FC236}">
                <a16:creationId xmlns="" xmlns:a16="http://schemas.microsoft.com/office/drawing/2014/main" id="{96F5D61F-9773-4DE5-8B19-11A981554027}"/>
              </a:ext>
            </a:extLst>
          </p:cNvPr>
          <p:cNvPicPr>
            <a:picLocks noChangeAspect="1"/>
          </p:cNvPicPr>
          <p:nvPr/>
        </p:nvPicPr>
        <p:blipFill>
          <a:blip r:embed="rId5" cstate="print">
            <a:extLst>
              <a:ext uri="{28A0092B-C50C-407E-A947-70E740481C1C}">
                <a14:useLocalDpi xmlns="" xmlns:a14="http://schemas.microsoft.com/office/drawing/2010/main" val="0"/>
              </a:ext>
              <a:ext uri="{96DAC541-7B7A-43D3-8B79-37D633B846F1}">
                <asvg:svgBlip xmlns="" xmlns:asvg="http://schemas.microsoft.com/office/drawing/2016/SVG/main" r:embed="rId6"/>
              </a:ext>
            </a:extLst>
          </a:blip>
          <a:stretch>
            <a:fillRect/>
          </a:stretch>
        </p:blipFill>
        <p:spPr>
          <a:xfrm>
            <a:off x="1763688" y="4009628"/>
            <a:ext cx="482352" cy="482352"/>
          </a:xfrm>
          <a:prstGeom prst="rect">
            <a:avLst/>
          </a:prstGeom>
        </p:spPr>
      </p:pic>
      <p:sp>
        <p:nvSpPr>
          <p:cNvPr id="15" name="TextBox 14"/>
          <p:cNvSpPr txBox="1"/>
          <p:nvPr/>
        </p:nvSpPr>
        <p:spPr>
          <a:xfrm>
            <a:off x="2267744" y="1993404"/>
            <a:ext cx="5112568" cy="707886"/>
          </a:xfrm>
          <a:prstGeom prst="rect">
            <a:avLst/>
          </a:prstGeom>
          <a:noFill/>
        </p:spPr>
        <p:txBody>
          <a:bodyPr wrap="square" rtlCol="0">
            <a:spAutoFit/>
          </a:bodyPr>
          <a:lstStyle/>
          <a:p>
            <a:r>
              <a:rPr lang="zh-CN" altLang="en-US" sz="2000" dirty="0">
                <a:latin typeface="宋体" pitchFamily="2" charset="-122"/>
                <a:ea typeface="宋体" pitchFamily="2" charset="-122"/>
              </a:rPr>
              <a:t>每批必须是同一箱型，使用不同箱型的货物不得按一批托运</a:t>
            </a:r>
          </a:p>
        </p:txBody>
      </p:sp>
      <p:sp>
        <p:nvSpPr>
          <p:cNvPr id="16" name="TextBox 15"/>
          <p:cNvSpPr txBox="1"/>
          <p:nvPr/>
        </p:nvSpPr>
        <p:spPr>
          <a:xfrm>
            <a:off x="2267744" y="2715225"/>
            <a:ext cx="5616624" cy="707886"/>
          </a:xfrm>
          <a:prstGeom prst="rect">
            <a:avLst/>
          </a:prstGeom>
          <a:noFill/>
        </p:spPr>
        <p:txBody>
          <a:bodyPr wrap="square" rtlCol="0">
            <a:spAutoFit/>
          </a:bodyPr>
          <a:lstStyle/>
          <a:p>
            <a:r>
              <a:rPr lang="zh-CN" altLang="en-US" sz="2000" dirty="0">
                <a:latin typeface="宋体" pitchFamily="2" charset="-122"/>
                <a:ea typeface="宋体" pitchFamily="2" charset="-122"/>
              </a:rPr>
              <a:t>每批至少一箱，最多不得超过铁路一辆货车所能装运的箱数</a:t>
            </a:r>
          </a:p>
        </p:txBody>
      </p:sp>
      <p:sp>
        <p:nvSpPr>
          <p:cNvPr id="17" name="TextBox 16"/>
          <p:cNvSpPr txBox="1"/>
          <p:nvPr/>
        </p:nvSpPr>
        <p:spPr>
          <a:xfrm>
            <a:off x="2267744" y="3433564"/>
            <a:ext cx="4824536" cy="400110"/>
          </a:xfrm>
          <a:prstGeom prst="rect">
            <a:avLst/>
          </a:prstGeom>
          <a:noFill/>
        </p:spPr>
        <p:txBody>
          <a:bodyPr wrap="square" rtlCol="0">
            <a:spAutoFit/>
          </a:bodyPr>
          <a:lstStyle/>
          <a:p>
            <a:r>
              <a:rPr lang="zh-CN" altLang="en-US" sz="2000" dirty="0">
                <a:latin typeface="宋体" pitchFamily="2" charset="-122"/>
                <a:ea typeface="宋体" pitchFamily="2" charset="-122"/>
              </a:rPr>
              <a:t>货物重量由托运人确定</a:t>
            </a:r>
          </a:p>
        </p:txBody>
      </p:sp>
      <p:sp>
        <p:nvSpPr>
          <p:cNvPr id="20" name="TextBox 19"/>
          <p:cNvSpPr txBox="1"/>
          <p:nvPr/>
        </p:nvSpPr>
        <p:spPr>
          <a:xfrm>
            <a:off x="2339752" y="4081636"/>
            <a:ext cx="5616624" cy="400110"/>
          </a:xfrm>
          <a:prstGeom prst="rect">
            <a:avLst/>
          </a:prstGeom>
          <a:noFill/>
        </p:spPr>
        <p:txBody>
          <a:bodyPr wrap="square" rtlCol="0">
            <a:spAutoFit/>
          </a:bodyPr>
          <a:lstStyle/>
          <a:p>
            <a:r>
              <a:rPr lang="zh-CN" altLang="en-US" sz="2000" dirty="0">
                <a:latin typeface="宋体" pitchFamily="2" charset="-122"/>
                <a:ea typeface="宋体" pitchFamily="2" charset="-122"/>
              </a:rPr>
              <a:t>铁路按箱承运，不查点箱内货物</a:t>
            </a:r>
          </a:p>
        </p:txBody>
      </p:sp>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1115616" y="1345332"/>
            <a:ext cx="6984776" cy="3659143"/>
          </a:xfrm>
          <a:prstGeom prst="rect">
            <a:avLst/>
          </a:prstGeom>
          <a:noFill/>
          <a:ln w="9525">
            <a:noFill/>
            <a:miter lim="800000"/>
            <a:headEnd/>
            <a:tailEnd/>
          </a:ln>
        </p:spPr>
      </p:pic>
      <p:sp>
        <p:nvSpPr>
          <p:cNvPr id="3" name="矩形 2"/>
          <p:cNvSpPr/>
          <p:nvPr/>
        </p:nvSpPr>
        <p:spPr>
          <a:xfrm>
            <a:off x="3131840" y="769268"/>
            <a:ext cx="3897221" cy="461665"/>
          </a:xfrm>
          <a:prstGeom prst="rect">
            <a:avLst/>
          </a:prstGeom>
        </p:spPr>
        <p:txBody>
          <a:bodyPr wrap="none">
            <a:spAutoFit/>
          </a:bodyPr>
          <a:lstStyle/>
          <a:p>
            <a:r>
              <a:rPr lang="zh-CN" altLang="en-US" sz="2400" b="1" dirty="0">
                <a:solidFill>
                  <a:srgbClr val="00B050"/>
                </a:solidFill>
                <a:latin typeface="宋体" pitchFamily="2" charset="-122"/>
                <a:ea typeface="宋体" pitchFamily="2" charset="-122"/>
              </a:rPr>
              <a:t>适合铁路集装箱运输的货物</a:t>
            </a:r>
            <a:endParaRPr lang="en-US" altLang="zh-CN" sz="2400" b="1" dirty="0">
              <a:solidFill>
                <a:srgbClr val="00B050"/>
              </a:solidFill>
              <a:latin typeface="宋体" pitchFamily="2" charset="-122"/>
              <a:ea typeface="宋体" pitchFamily="2" charset="-122"/>
            </a:endParaRPr>
          </a:p>
        </p:txBody>
      </p:sp>
      <p:sp>
        <p:nvSpPr>
          <p:cNvPr id="18" name="TextBox 17"/>
          <p:cNvSpPr txBox="1"/>
          <p:nvPr/>
        </p:nvSpPr>
        <p:spPr>
          <a:xfrm>
            <a:off x="1979712" y="1993404"/>
            <a:ext cx="5616624" cy="2308324"/>
          </a:xfrm>
          <a:prstGeom prst="rect">
            <a:avLst/>
          </a:prstGeom>
          <a:noFill/>
        </p:spPr>
        <p:txBody>
          <a:bodyPr wrap="square" rtlCol="0">
            <a:spAutoFit/>
          </a:bodyPr>
          <a:lstStyle/>
          <a:p>
            <a:pPr indent="457200"/>
            <a:r>
              <a:rPr lang="zh-CN" altLang="en-US" sz="2400" dirty="0">
                <a:latin typeface="宋体" pitchFamily="2" charset="-122"/>
                <a:ea typeface="宋体" pitchFamily="2" charset="-122"/>
              </a:rPr>
              <a:t>通用集装箱以装运贵重、易碎和怕湿货物为主，如家电、仪器、仪表、小型机械、剥离陶瓷、建材、工艺品、文化体育用品、医药、卷烟、酒、食品、日用品、化工产品、针纺织品、小五金和其他适合集装箱运输的货物。</a:t>
            </a:r>
            <a:endParaRPr lang="en-US" altLang="zh-CN" sz="2400" dirty="0">
              <a:latin typeface="宋体" pitchFamily="2" charset="-122"/>
              <a:ea typeface="宋体" pitchFamily="2" charset="-122"/>
            </a:endParaRPr>
          </a:p>
        </p:txBody>
      </p:sp>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1115616" y="1345332"/>
            <a:ext cx="6984776" cy="3659143"/>
          </a:xfrm>
          <a:prstGeom prst="rect">
            <a:avLst/>
          </a:prstGeom>
          <a:noFill/>
          <a:ln w="9525">
            <a:noFill/>
            <a:miter lim="800000"/>
            <a:headEnd/>
            <a:tailEnd/>
          </a:ln>
        </p:spPr>
      </p:pic>
      <p:sp>
        <p:nvSpPr>
          <p:cNvPr id="3" name="矩形 2"/>
          <p:cNvSpPr/>
          <p:nvPr/>
        </p:nvSpPr>
        <p:spPr>
          <a:xfrm>
            <a:off x="3563888" y="697260"/>
            <a:ext cx="1422184" cy="461665"/>
          </a:xfrm>
          <a:prstGeom prst="rect">
            <a:avLst/>
          </a:prstGeom>
        </p:spPr>
        <p:txBody>
          <a:bodyPr wrap="none">
            <a:spAutoFit/>
          </a:bodyPr>
          <a:lstStyle/>
          <a:p>
            <a:r>
              <a:rPr lang="zh-CN" altLang="en-US" sz="2400" b="1" dirty="0">
                <a:solidFill>
                  <a:srgbClr val="00B050"/>
                </a:solidFill>
                <a:latin typeface="宋体" pitchFamily="2" charset="-122"/>
                <a:ea typeface="宋体" pitchFamily="2" charset="-122"/>
              </a:rPr>
              <a:t>五定班列</a:t>
            </a:r>
            <a:endParaRPr lang="en-US" altLang="zh-CN" sz="2400" b="1" dirty="0">
              <a:solidFill>
                <a:srgbClr val="00B050"/>
              </a:solidFill>
              <a:latin typeface="宋体" pitchFamily="2" charset="-122"/>
              <a:ea typeface="宋体" pitchFamily="2" charset="-122"/>
            </a:endParaRPr>
          </a:p>
        </p:txBody>
      </p:sp>
      <p:sp>
        <p:nvSpPr>
          <p:cNvPr id="18" name="TextBox 17"/>
          <p:cNvSpPr txBox="1"/>
          <p:nvPr/>
        </p:nvSpPr>
        <p:spPr>
          <a:xfrm>
            <a:off x="1907704" y="1849388"/>
            <a:ext cx="5832648" cy="2677656"/>
          </a:xfrm>
          <a:prstGeom prst="rect">
            <a:avLst/>
          </a:prstGeom>
          <a:noFill/>
        </p:spPr>
        <p:txBody>
          <a:bodyPr wrap="square" rtlCol="0">
            <a:spAutoFit/>
          </a:bodyPr>
          <a:lstStyle/>
          <a:p>
            <a:pPr indent="457200"/>
            <a:r>
              <a:rPr lang="zh-CN" altLang="en-US" sz="2400" dirty="0">
                <a:latin typeface="宋体" pitchFamily="2" charset="-122"/>
                <a:ea typeface="宋体" pitchFamily="2" charset="-122"/>
              </a:rPr>
              <a:t>铁路开行的发到站间直通、运行线和车次全程不变，发到日期和时间固定，实行以列、组、车或箱为单位报价包干办法。</a:t>
            </a:r>
            <a:endParaRPr lang="en-US" altLang="zh-CN" sz="2400" dirty="0">
              <a:latin typeface="宋体" pitchFamily="2" charset="-122"/>
              <a:ea typeface="宋体" pitchFamily="2" charset="-122"/>
            </a:endParaRPr>
          </a:p>
          <a:p>
            <a:pPr indent="457200"/>
            <a:r>
              <a:rPr lang="zh-CN" altLang="en-US" sz="2400" dirty="0">
                <a:solidFill>
                  <a:srgbClr val="FF0000"/>
                </a:solidFill>
                <a:latin typeface="宋体" pitchFamily="2" charset="-122"/>
                <a:ea typeface="宋体" pitchFamily="2" charset="-122"/>
              </a:rPr>
              <a:t>五定</a:t>
            </a:r>
            <a:r>
              <a:rPr lang="zh-CN" altLang="en-US" sz="2400" dirty="0">
                <a:latin typeface="宋体" pitchFamily="2" charset="-122"/>
                <a:ea typeface="宋体" pitchFamily="2" charset="-122"/>
              </a:rPr>
              <a:t>：定点、定线、定车次、定时、定价</a:t>
            </a:r>
            <a:endParaRPr lang="en-US" altLang="zh-CN" sz="2400" dirty="0">
              <a:latin typeface="宋体" pitchFamily="2" charset="-122"/>
              <a:ea typeface="宋体" pitchFamily="2" charset="-122"/>
            </a:endParaRPr>
          </a:p>
          <a:p>
            <a:pPr indent="457200"/>
            <a:r>
              <a:rPr lang="zh-CN" altLang="en-US" sz="2400" dirty="0">
                <a:solidFill>
                  <a:srgbClr val="FF0000"/>
                </a:solidFill>
                <a:latin typeface="宋体" pitchFamily="2" charset="-122"/>
                <a:ea typeface="宋体" pitchFamily="2" charset="-122"/>
              </a:rPr>
              <a:t>分类</a:t>
            </a:r>
            <a:r>
              <a:rPr lang="zh-CN" altLang="en-US" sz="2400" dirty="0">
                <a:latin typeface="宋体" pitchFamily="2" charset="-122"/>
                <a:ea typeface="宋体" pitchFamily="2" charset="-122"/>
              </a:rPr>
              <a:t>：集装箱货物班列、鲜活货物班列、普通货物班列。</a:t>
            </a:r>
            <a:endParaRPr lang="en-US" altLang="zh-CN" sz="2400" dirty="0">
              <a:latin typeface="宋体" pitchFamily="2" charset="-122"/>
              <a:ea typeface="宋体" pitchFamily="2" charset="-122"/>
            </a:endParaRPr>
          </a:p>
        </p:txBody>
      </p:sp>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srcRect/>
          <a:stretch>
            <a:fillRect/>
          </a:stretch>
        </p:blipFill>
        <p:spPr bwMode="auto">
          <a:xfrm>
            <a:off x="7164288" y="697260"/>
            <a:ext cx="1603052" cy="1793453"/>
          </a:xfrm>
          <a:prstGeom prst="rect">
            <a:avLst/>
          </a:prstGeom>
          <a:noFill/>
          <a:ln w="9525">
            <a:noFill/>
            <a:miter lim="800000"/>
            <a:headEnd/>
            <a:tailEnd/>
          </a:ln>
        </p:spPr>
      </p:pic>
      <p:sp>
        <p:nvSpPr>
          <p:cNvPr id="2" name="矩形 1">
            <a:extLst>
              <a:ext uri="{FF2B5EF4-FFF2-40B4-BE49-F238E27FC236}">
                <a16:creationId xmlns="" xmlns:a16="http://schemas.microsoft.com/office/drawing/2014/main" id="{FCFE056D-5922-471A-B284-4BB1EB1B0567}"/>
              </a:ext>
            </a:extLst>
          </p:cNvPr>
          <p:cNvSpPr/>
          <p:nvPr/>
        </p:nvSpPr>
        <p:spPr>
          <a:xfrm>
            <a:off x="971600" y="1561356"/>
            <a:ext cx="6390456" cy="3713517"/>
          </a:xfrm>
          <a:prstGeom prst="rect">
            <a:avLst/>
          </a:prstGeom>
        </p:spPr>
        <p:txBody>
          <a:bodyPr wrap="square">
            <a:spAutoFit/>
          </a:bodyPr>
          <a:lstStyle/>
          <a:p>
            <a:pPr indent="457200">
              <a:lnSpc>
                <a:spcPct val="150000"/>
              </a:lnSpc>
            </a:pPr>
            <a:r>
              <a:rPr lang="en-US" altLang="zh-CN" sz="2000" dirty="0" smtClean="0">
                <a:latin typeface="宋体" pitchFamily="2" charset="-122"/>
                <a:ea typeface="宋体" pitchFamily="2" charset="-122"/>
              </a:rPr>
              <a:t>1</a:t>
            </a:r>
            <a:r>
              <a:rPr lang="zh-CN" altLang="en-US" sz="2000" dirty="0" smtClean="0">
                <a:latin typeface="宋体" pitchFamily="2" charset="-122"/>
                <a:ea typeface="宋体" pitchFamily="2" charset="-122"/>
              </a:rPr>
              <a:t>、根据车辆的特点及货物的性质选择车辆。如水果蔬菜采用冷藏车；服装采用棚车，砂石采用敞车等。 </a:t>
            </a:r>
          </a:p>
          <a:p>
            <a:pPr indent="457200">
              <a:lnSpc>
                <a:spcPct val="150000"/>
              </a:lnSpc>
            </a:pPr>
            <a:r>
              <a:rPr lang="en-US" altLang="zh-CN" sz="2000" dirty="0" smtClean="0">
                <a:latin typeface="宋体" pitchFamily="2" charset="-122"/>
                <a:ea typeface="宋体" pitchFamily="2" charset="-122"/>
              </a:rPr>
              <a:t>2</a:t>
            </a:r>
            <a:r>
              <a:rPr lang="zh-CN" altLang="en-US" sz="2000" dirty="0" smtClean="0">
                <a:latin typeface="宋体" pitchFamily="2" charset="-122"/>
                <a:ea typeface="宋体" pitchFamily="2" charset="-122"/>
              </a:rPr>
              <a:t>、依据整车和零担运输的判断条件，蜜蜂、散装水泥、炸药、书籍中，书籍可以按零担运输来办理。 </a:t>
            </a:r>
          </a:p>
          <a:p>
            <a:pPr indent="457200">
              <a:lnSpc>
                <a:spcPct val="150000"/>
              </a:lnSpc>
            </a:pPr>
            <a:r>
              <a:rPr lang="en-US" altLang="zh-CN" sz="2000" dirty="0" smtClean="0">
                <a:latin typeface="宋体" pitchFamily="2" charset="-122"/>
                <a:ea typeface="宋体" pitchFamily="2" charset="-122"/>
              </a:rPr>
              <a:t>3</a:t>
            </a:r>
            <a:r>
              <a:rPr lang="zh-CN" altLang="en-US" sz="2000" dirty="0" smtClean="0">
                <a:latin typeface="宋体" pitchFamily="2" charset="-122"/>
                <a:ea typeface="宋体" pitchFamily="2" charset="-122"/>
              </a:rPr>
              <a:t>、山西大同煤矿有</a:t>
            </a:r>
            <a:r>
              <a:rPr lang="en-US" altLang="zh-CN" sz="2000" dirty="0" smtClean="0">
                <a:latin typeface="宋体" pitchFamily="2" charset="-122"/>
                <a:ea typeface="宋体" pitchFamily="2" charset="-122"/>
              </a:rPr>
              <a:t>200t</a:t>
            </a:r>
            <a:r>
              <a:rPr lang="zh-CN" altLang="en-US" sz="2000" dirty="0" smtClean="0">
                <a:latin typeface="宋体" pitchFamily="2" charset="-122"/>
                <a:ea typeface="宋体" pitchFamily="2" charset="-122"/>
              </a:rPr>
              <a:t>煤炭要用火车运送到浙江某火电厂，可以用整车货物运输完成。</a:t>
            </a:r>
          </a:p>
          <a:p>
            <a:pPr indent="457200">
              <a:lnSpc>
                <a:spcPct val="150000"/>
              </a:lnSpc>
            </a:pPr>
            <a:r>
              <a:rPr lang="en-US" altLang="zh-CN" sz="2000" dirty="0" smtClean="0">
                <a:latin typeface="宋体" pitchFamily="2" charset="-122"/>
                <a:ea typeface="宋体" pitchFamily="2" charset="-122"/>
              </a:rPr>
              <a:t>4</a:t>
            </a:r>
            <a:r>
              <a:rPr lang="zh-CN" altLang="en-US" sz="2000" dirty="0" smtClean="0">
                <a:latin typeface="宋体" pitchFamily="2" charset="-122"/>
                <a:ea typeface="宋体" pitchFamily="2" charset="-122"/>
              </a:rPr>
              <a:t>、江西赣州某生猪场向香港运输</a:t>
            </a:r>
            <a:r>
              <a:rPr lang="en-US" altLang="zh-CN" sz="2000" dirty="0" smtClean="0">
                <a:latin typeface="宋体" pitchFamily="2" charset="-122"/>
                <a:ea typeface="宋体" pitchFamily="2" charset="-122"/>
              </a:rPr>
              <a:t>500</a:t>
            </a:r>
            <a:r>
              <a:rPr lang="zh-CN" altLang="en-US" sz="2000" dirty="0" smtClean="0">
                <a:latin typeface="宋体" pitchFamily="2" charset="-122"/>
                <a:ea typeface="宋体" pitchFamily="2" charset="-122"/>
              </a:rPr>
              <a:t>头生猪，可以用整车货物运输完成。</a:t>
            </a:r>
          </a:p>
        </p:txBody>
      </p:sp>
      <p:sp>
        <p:nvSpPr>
          <p:cNvPr id="6" name="文本框 1">
            <a:extLst>
              <a:ext uri="{FF2B5EF4-FFF2-40B4-BE49-F238E27FC236}">
                <a16:creationId xmlns:a16="http://schemas.microsoft.com/office/drawing/2014/main" xmlns="" id="{3A8767CE-6346-4233-8C01-3A72E4F351C9}"/>
              </a:ext>
            </a:extLst>
          </p:cNvPr>
          <p:cNvSpPr txBox="1"/>
          <p:nvPr/>
        </p:nvSpPr>
        <p:spPr>
          <a:xfrm>
            <a:off x="1115616" y="841276"/>
            <a:ext cx="3384376" cy="523220"/>
          </a:xfrm>
          <a:prstGeom prst="rect">
            <a:avLst/>
          </a:prstGeom>
          <a:noFill/>
        </p:spPr>
        <p:txBody>
          <a:bodyPr wrap="square" rtlCol="0">
            <a:spAutoFit/>
          </a:bodyPr>
          <a:lstStyle/>
          <a:p>
            <a:r>
              <a:rPr lang="zh-CN" altLang="en-US" sz="2800" b="1" dirty="0" smtClean="0">
                <a:solidFill>
                  <a:srgbClr val="7030A0"/>
                </a:solidFill>
                <a:latin typeface="宋体" pitchFamily="2" charset="-122"/>
                <a:ea typeface="宋体" pitchFamily="2" charset="-122"/>
              </a:rPr>
              <a:t>任务解析</a:t>
            </a:r>
            <a:endParaRPr lang="zh-CN" altLang="en-US" sz="2800" b="1" dirty="0">
              <a:solidFill>
                <a:srgbClr val="7030A0"/>
              </a:solidFill>
              <a:latin typeface="宋体" pitchFamily="2" charset="-122"/>
              <a:ea typeface="宋体" pitchFamily="2" charset="-122"/>
            </a:endParaRPr>
          </a:p>
        </p:txBody>
      </p:sp>
    </p:spTree>
    <p:extLst>
      <p:ext uri="{BB962C8B-B14F-4D97-AF65-F5344CB8AC3E}">
        <p14:creationId xmlns="" xmlns:p14="http://schemas.microsoft.com/office/powerpoint/2010/main" val="175609852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图片包含 室内, 墙壁, 人员&#10;&#10;已生成极高可信度的说明">
            <a:extLst>
              <a:ext uri="{FF2B5EF4-FFF2-40B4-BE49-F238E27FC236}">
                <a16:creationId xmlns="" xmlns:a16="http://schemas.microsoft.com/office/drawing/2014/main" id="{2F707FA4-5E4F-4FB1-9AEB-89F71C955C6F}"/>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539842" y="3199440"/>
            <a:ext cx="2133600" cy="2133600"/>
          </a:xfrm>
          <a:prstGeom prst="rect">
            <a:avLst/>
          </a:prstGeom>
        </p:spPr>
      </p:pic>
      <p:sp>
        <p:nvSpPr>
          <p:cNvPr id="5" name="标题 4">
            <a:extLst>
              <a:ext uri="{FF2B5EF4-FFF2-40B4-BE49-F238E27FC236}">
                <a16:creationId xmlns="" xmlns:a16="http://schemas.microsoft.com/office/drawing/2014/main" id="{0183E837-6518-44D5-81FD-EBB85DAEF6DC}"/>
              </a:ext>
            </a:extLst>
          </p:cNvPr>
          <p:cNvSpPr>
            <a:spLocks noGrp="1"/>
          </p:cNvSpPr>
          <p:nvPr>
            <p:ph type="title"/>
          </p:nvPr>
        </p:nvSpPr>
        <p:spPr>
          <a:xfrm>
            <a:off x="440970" y="481236"/>
            <a:ext cx="8229600" cy="635265"/>
          </a:xfrm>
        </p:spPr>
        <p:txBody>
          <a:bodyPr/>
          <a:lstStyle/>
          <a:p>
            <a:r>
              <a:rPr lang="zh-CN" altLang="en-US" dirty="0">
                <a:solidFill>
                  <a:srgbClr val="00B050"/>
                </a:solidFill>
                <a:latin typeface="华文新魏" panose="02010800040101010101" pitchFamily="2" charset="-122"/>
                <a:ea typeface="华文新魏" panose="02010800040101010101" pitchFamily="2" charset="-122"/>
              </a:rPr>
              <a:t>知识目标</a:t>
            </a:r>
          </a:p>
        </p:txBody>
      </p:sp>
      <p:sp>
        <p:nvSpPr>
          <p:cNvPr id="6" name="文本框 5">
            <a:extLst>
              <a:ext uri="{FF2B5EF4-FFF2-40B4-BE49-F238E27FC236}">
                <a16:creationId xmlns="" xmlns:a16="http://schemas.microsoft.com/office/drawing/2014/main" id="{A597F7CB-BA2E-43EF-8116-BFC6B1DEFF2B}"/>
              </a:ext>
            </a:extLst>
          </p:cNvPr>
          <p:cNvSpPr txBox="1"/>
          <p:nvPr/>
        </p:nvSpPr>
        <p:spPr>
          <a:xfrm>
            <a:off x="1043608" y="1129308"/>
            <a:ext cx="7272808" cy="3462486"/>
          </a:xfrm>
          <a:prstGeom prst="rect">
            <a:avLst/>
          </a:prstGeom>
          <a:noFill/>
        </p:spPr>
        <p:txBody>
          <a:bodyPr wrap="square" rtlCol="0">
            <a:spAutoFit/>
          </a:bodyPr>
          <a:lstStyle/>
          <a:p>
            <a:pPr>
              <a:lnSpc>
                <a:spcPct val="150000"/>
              </a:lnSpc>
            </a:pPr>
            <a:r>
              <a:rPr lang="zh-CN" altLang="en-US" sz="2800" dirty="0" smtClean="0">
                <a:solidFill>
                  <a:srgbClr val="0000FF"/>
                </a:solidFill>
                <a:latin typeface="宋体" pitchFamily="2" charset="-122"/>
                <a:ea typeface="宋体" pitchFamily="2" charset="-122"/>
              </a:rPr>
              <a:t>掌</a:t>
            </a:r>
            <a:r>
              <a:rPr lang="zh-CN" altLang="en-US" sz="2800" dirty="0">
                <a:solidFill>
                  <a:srgbClr val="0000FF"/>
                </a:solidFill>
                <a:latin typeface="宋体" pitchFamily="2" charset="-122"/>
                <a:ea typeface="宋体" pitchFamily="2" charset="-122"/>
              </a:rPr>
              <a:t>握：</a:t>
            </a:r>
            <a:endParaRPr lang="en-US" altLang="zh-CN" sz="2800" dirty="0">
              <a:solidFill>
                <a:srgbClr val="0000FF"/>
              </a:solidFill>
              <a:latin typeface="宋体" pitchFamily="2" charset="-122"/>
              <a:ea typeface="宋体" pitchFamily="2" charset="-122"/>
            </a:endParaRPr>
          </a:p>
          <a:p>
            <a:pPr>
              <a:lnSpc>
                <a:spcPct val="150000"/>
              </a:lnSpc>
            </a:pPr>
            <a:r>
              <a:rPr lang="zh-CN" altLang="en-US" dirty="0">
                <a:latin typeface="宋体" pitchFamily="2" charset="-122"/>
                <a:ea typeface="宋体" pitchFamily="2" charset="-122"/>
              </a:rPr>
              <a:t> </a:t>
            </a:r>
            <a:r>
              <a:rPr lang="zh-CN" altLang="en-US" sz="2400" dirty="0">
                <a:latin typeface="宋体" pitchFamily="2" charset="-122"/>
                <a:ea typeface="宋体" pitchFamily="2" charset="-122"/>
              </a:rPr>
              <a:t>（</a:t>
            </a:r>
            <a:r>
              <a:rPr lang="en-US" altLang="zh-CN" sz="2400" dirty="0">
                <a:latin typeface="宋体" pitchFamily="2" charset="-122"/>
                <a:ea typeface="宋体" pitchFamily="2" charset="-122"/>
              </a:rPr>
              <a:t>1</a:t>
            </a:r>
            <a:r>
              <a:rPr lang="zh-CN" altLang="en-US" sz="2400" dirty="0">
                <a:latin typeface="宋体" pitchFamily="2" charset="-122"/>
                <a:ea typeface="宋体" pitchFamily="2" charset="-122"/>
              </a:rPr>
              <a:t>）铁路运输的技术设施和装备</a:t>
            </a:r>
            <a:endParaRPr lang="en-US" altLang="zh-CN" sz="2400" dirty="0">
              <a:latin typeface="宋体" pitchFamily="2" charset="-122"/>
              <a:ea typeface="宋体" pitchFamily="2" charset="-122"/>
            </a:endParaRPr>
          </a:p>
          <a:p>
            <a:pPr>
              <a:lnSpc>
                <a:spcPct val="150000"/>
              </a:lnSpc>
            </a:pPr>
            <a:r>
              <a:rPr lang="en-US" altLang="zh-CN" sz="2400" dirty="0">
                <a:latin typeface="宋体" pitchFamily="2" charset="-122"/>
                <a:ea typeface="宋体" pitchFamily="2" charset="-122"/>
              </a:rPr>
              <a:t> </a:t>
            </a:r>
            <a:r>
              <a:rPr lang="zh-CN" altLang="en-US" sz="2400" dirty="0">
                <a:latin typeface="宋体" pitchFamily="2" charset="-122"/>
                <a:ea typeface="宋体" pitchFamily="2" charset="-122"/>
              </a:rPr>
              <a:t>（</a:t>
            </a:r>
            <a:r>
              <a:rPr lang="en-US" altLang="zh-CN" sz="2400" dirty="0">
                <a:latin typeface="宋体" pitchFamily="2" charset="-122"/>
                <a:ea typeface="宋体" pitchFamily="2" charset="-122"/>
              </a:rPr>
              <a:t>2</a:t>
            </a:r>
            <a:r>
              <a:rPr lang="zh-CN" altLang="en-US" sz="2400" dirty="0">
                <a:latin typeface="宋体" pitchFamily="2" charset="-122"/>
                <a:ea typeface="宋体" pitchFamily="2" charset="-122"/>
              </a:rPr>
              <a:t>）铁路货物运输合同的种类</a:t>
            </a:r>
            <a:endParaRPr lang="en-US" altLang="zh-CN" sz="2400" dirty="0">
              <a:latin typeface="宋体" pitchFamily="2" charset="-122"/>
              <a:ea typeface="宋体" pitchFamily="2" charset="-122"/>
            </a:endParaRPr>
          </a:p>
          <a:p>
            <a:pPr>
              <a:lnSpc>
                <a:spcPct val="150000"/>
              </a:lnSpc>
            </a:pPr>
            <a:r>
              <a:rPr lang="zh-CN" altLang="en-US" sz="2800" dirty="0">
                <a:solidFill>
                  <a:srgbClr val="0000FF"/>
                </a:solidFill>
                <a:latin typeface="宋体" pitchFamily="2" charset="-122"/>
                <a:ea typeface="宋体" pitchFamily="2" charset="-122"/>
              </a:rPr>
              <a:t>了解：</a:t>
            </a:r>
            <a:endParaRPr lang="en-US" altLang="zh-CN" sz="2800" dirty="0">
              <a:solidFill>
                <a:srgbClr val="0000FF"/>
              </a:solidFill>
              <a:latin typeface="宋体" pitchFamily="2" charset="-122"/>
              <a:ea typeface="宋体" pitchFamily="2" charset="-122"/>
            </a:endParaRPr>
          </a:p>
          <a:p>
            <a:pPr>
              <a:lnSpc>
                <a:spcPct val="150000"/>
              </a:lnSpc>
            </a:pPr>
            <a:r>
              <a:rPr lang="zh-CN" altLang="en-US" sz="2400" dirty="0">
                <a:latin typeface="宋体" pitchFamily="2" charset="-122"/>
                <a:ea typeface="宋体" pitchFamily="2" charset="-122"/>
              </a:rPr>
              <a:t> （</a:t>
            </a:r>
            <a:r>
              <a:rPr lang="en-US" altLang="zh-CN" sz="2400" dirty="0">
                <a:latin typeface="宋体" pitchFamily="2" charset="-122"/>
                <a:ea typeface="宋体" pitchFamily="2" charset="-122"/>
              </a:rPr>
              <a:t>1</a:t>
            </a:r>
            <a:r>
              <a:rPr lang="zh-CN" altLang="en-US" sz="2400" dirty="0">
                <a:latin typeface="宋体" pitchFamily="2" charset="-122"/>
                <a:ea typeface="宋体" pitchFamily="2" charset="-122"/>
              </a:rPr>
              <a:t>）铁路运输的沿革与现状</a:t>
            </a:r>
            <a:endParaRPr lang="en-US" altLang="zh-CN" sz="2400" dirty="0">
              <a:latin typeface="宋体" pitchFamily="2" charset="-122"/>
              <a:ea typeface="宋体" pitchFamily="2" charset="-122"/>
            </a:endParaRPr>
          </a:p>
          <a:p>
            <a:pPr>
              <a:lnSpc>
                <a:spcPct val="150000"/>
              </a:lnSpc>
            </a:pPr>
            <a:r>
              <a:rPr lang="en-US" altLang="zh-CN" dirty="0">
                <a:latin typeface="宋体" pitchFamily="2" charset="-122"/>
                <a:ea typeface="宋体" pitchFamily="2" charset="-122"/>
              </a:rPr>
              <a:t>  </a:t>
            </a:r>
          </a:p>
        </p:txBody>
      </p:sp>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4">
            <a:extLst>
              <a:ext uri="{FF2B5EF4-FFF2-40B4-BE49-F238E27FC236}">
                <a16:creationId xmlns="" xmlns:a16="http://schemas.microsoft.com/office/drawing/2014/main" id="{15D6607A-171E-4D8E-96CC-8D25D1CCF7CD}"/>
              </a:ext>
            </a:extLst>
          </p:cNvPr>
          <p:cNvSpPr>
            <a:spLocks noGrp="1"/>
          </p:cNvSpPr>
          <p:nvPr>
            <p:ph type="title"/>
          </p:nvPr>
        </p:nvSpPr>
        <p:spPr>
          <a:xfrm>
            <a:off x="755576" y="697260"/>
            <a:ext cx="8229600" cy="635265"/>
          </a:xfrm>
        </p:spPr>
        <p:txBody>
          <a:bodyPr/>
          <a:lstStyle/>
          <a:p>
            <a:r>
              <a:rPr lang="zh-CN" altLang="en-US" dirty="0">
                <a:solidFill>
                  <a:srgbClr val="00B050"/>
                </a:solidFill>
                <a:latin typeface="华文新魏" panose="02010800040101010101" pitchFamily="2" charset="-122"/>
                <a:ea typeface="华文新魏" panose="02010800040101010101" pitchFamily="2" charset="-122"/>
              </a:rPr>
              <a:t>能力目标</a:t>
            </a:r>
          </a:p>
        </p:txBody>
      </p:sp>
      <p:sp>
        <p:nvSpPr>
          <p:cNvPr id="2" name="文本框 1">
            <a:extLst>
              <a:ext uri="{FF2B5EF4-FFF2-40B4-BE49-F238E27FC236}">
                <a16:creationId xmlns="" xmlns:a16="http://schemas.microsoft.com/office/drawing/2014/main" id="{D73F1835-0B77-4B38-875C-0F22DE0BBCB2}"/>
              </a:ext>
            </a:extLst>
          </p:cNvPr>
          <p:cNvSpPr txBox="1"/>
          <p:nvPr/>
        </p:nvSpPr>
        <p:spPr>
          <a:xfrm>
            <a:off x="1403648" y="1705372"/>
            <a:ext cx="7236296" cy="2775760"/>
          </a:xfrm>
          <a:prstGeom prst="rect">
            <a:avLst/>
          </a:prstGeom>
          <a:noFill/>
        </p:spPr>
        <p:txBody>
          <a:bodyPr wrap="square" rtlCol="0">
            <a:spAutoFit/>
          </a:bodyPr>
          <a:lstStyle/>
          <a:p>
            <a:pPr>
              <a:lnSpc>
                <a:spcPct val="150000"/>
              </a:lnSpc>
            </a:pPr>
            <a:r>
              <a:rPr lang="en-US" altLang="zh-CN" sz="2400" dirty="0">
                <a:latin typeface="宋体" pitchFamily="2" charset="-122"/>
                <a:ea typeface="宋体" pitchFamily="2" charset="-122"/>
              </a:rPr>
              <a:t>1</a:t>
            </a:r>
            <a:r>
              <a:rPr lang="zh-CN" altLang="en-US" sz="2400" dirty="0">
                <a:latin typeface="宋体" pitchFamily="2" charset="-122"/>
                <a:ea typeface="宋体" pitchFamily="2" charset="-122"/>
              </a:rPr>
              <a:t>、会选择车辆和区分不同的运输种类</a:t>
            </a:r>
            <a:endParaRPr lang="en-US" altLang="zh-CN" sz="2400" dirty="0">
              <a:latin typeface="宋体" pitchFamily="2" charset="-122"/>
              <a:ea typeface="宋体" pitchFamily="2" charset="-122"/>
            </a:endParaRPr>
          </a:p>
          <a:p>
            <a:pPr>
              <a:lnSpc>
                <a:spcPct val="150000"/>
              </a:lnSpc>
            </a:pPr>
            <a:r>
              <a:rPr lang="en-US" altLang="zh-CN" sz="2400" dirty="0">
                <a:latin typeface="宋体" pitchFamily="2" charset="-122"/>
                <a:ea typeface="宋体" pitchFamily="2" charset="-122"/>
              </a:rPr>
              <a:t>2</a:t>
            </a:r>
            <a:r>
              <a:rPr lang="zh-CN" altLang="en-US" sz="2400" dirty="0">
                <a:latin typeface="宋体" pitchFamily="2" charset="-122"/>
                <a:ea typeface="宋体" pitchFamily="2" charset="-122"/>
              </a:rPr>
              <a:t>、会填制铁路运单</a:t>
            </a:r>
            <a:endParaRPr lang="en-US" altLang="zh-CN" sz="2400" dirty="0">
              <a:latin typeface="宋体" pitchFamily="2" charset="-122"/>
              <a:ea typeface="宋体" pitchFamily="2" charset="-122"/>
            </a:endParaRPr>
          </a:p>
          <a:p>
            <a:pPr>
              <a:lnSpc>
                <a:spcPct val="150000"/>
              </a:lnSpc>
            </a:pPr>
            <a:r>
              <a:rPr lang="en-US" altLang="zh-CN" sz="2400" dirty="0">
                <a:latin typeface="宋体" pitchFamily="2" charset="-122"/>
                <a:ea typeface="宋体" pitchFamily="2" charset="-122"/>
              </a:rPr>
              <a:t>3</a:t>
            </a:r>
            <a:r>
              <a:rPr lang="zh-CN" altLang="en-US" sz="2400" dirty="0">
                <a:latin typeface="宋体" pitchFamily="2" charset="-122"/>
                <a:ea typeface="宋体" pitchFamily="2" charset="-122"/>
              </a:rPr>
              <a:t>、能计算货物运到期限</a:t>
            </a:r>
            <a:endParaRPr lang="en-US" altLang="zh-CN" sz="2400" dirty="0">
              <a:latin typeface="宋体" pitchFamily="2" charset="-122"/>
              <a:ea typeface="宋体" pitchFamily="2" charset="-122"/>
            </a:endParaRPr>
          </a:p>
          <a:p>
            <a:pPr>
              <a:lnSpc>
                <a:spcPct val="150000"/>
              </a:lnSpc>
            </a:pPr>
            <a:r>
              <a:rPr lang="en-US" altLang="zh-CN" sz="2400" dirty="0">
                <a:latin typeface="宋体" pitchFamily="2" charset="-122"/>
                <a:ea typeface="宋体" pitchFamily="2" charset="-122"/>
              </a:rPr>
              <a:t>4</a:t>
            </a:r>
            <a:r>
              <a:rPr lang="zh-CN" altLang="en-US" sz="2400" dirty="0">
                <a:latin typeface="宋体" pitchFamily="2" charset="-122"/>
                <a:ea typeface="宋体" pitchFamily="2" charset="-122"/>
              </a:rPr>
              <a:t>、能计算铁路货物运输费用</a:t>
            </a:r>
            <a:endParaRPr lang="en-US" altLang="zh-CN" sz="2400" dirty="0">
              <a:latin typeface="宋体" pitchFamily="2" charset="-122"/>
              <a:ea typeface="宋体" pitchFamily="2" charset="-122"/>
            </a:endParaRPr>
          </a:p>
          <a:p>
            <a:pPr>
              <a:lnSpc>
                <a:spcPct val="150000"/>
              </a:lnSpc>
            </a:pPr>
            <a:r>
              <a:rPr lang="en-US" altLang="zh-CN" sz="2400" dirty="0">
                <a:latin typeface="宋体" pitchFamily="2" charset="-122"/>
                <a:ea typeface="宋体" pitchFamily="2" charset="-122"/>
              </a:rPr>
              <a:t>5</a:t>
            </a:r>
            <a:r>
              <a:rPr lang="zh-CN" altLang="en-US" sz="2400" dirty="0">
                <a:latin typeface="宋体" pitchFamily="2" charset="-122"/>
                <a:ea typeface="宋体" pitchFamily="2" charset="-122"/>
              </a:rPr>
              <a:t>、掌握铁路货物运输的基本程序</a:t>
            </a:r>
          </a:p>
        </p:txBody>
      </p:sp>
      <p:pic>
        <p:nvPicPr>
          <p:cNvPr id="2054" name="Picture 6"/>
          <p:cNvPicPr>
            <a:picLocks noChangeAspect="1" noChangeArrowheads="1"/>
          </p:cNvPicPr>
          <p:nvPr/>
        </p:nvPicPr>
        <p:blipFill>
          <a:blip r:embed="rId2" cstate="print"/>
          <a:srcRect/>
          <a:stretch>
            <a:fillRect/>
          </a:stretch>
        </p:blipFill>
        <p:spPr bwMode="auto">
          <a:xfrm>
            <a:off x="7236296" y="4153644"/>
            <a:ext cx="1514475" cy="1371600"/>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2C2AB3F3-55BB-4F4A-8B52-9E23E7C40B9C}"/>
              </a:ext>
            </a:extLst>
          </p:cNvPr>
          <p:cNvSpPr txBox="1"/>
          <p:nvPr/>
        </p:nvSpPr>
        <p:spPr>
          <a:xfrm>
            <a:off x="1907704" y="553244"/>
            <a:ext cx="6048672" cy="584775"/>
          </a:xfrm>
          <a:prstGeom prst="rect">
            <a:avLst/>
          </a:prstGeom>
          <a:noFill/>
        </p:spPr>
        <p:txBody>
          <a:bodyPr wrap="square" rtlCol="0">
            <a:spAutoFit/>
          </a:bodyPr>
          <a:lstStyle/>
          <a:p>
            <a:r>
              <a:rPr lang="zh-CN" altLang="en-US" sz="3200" b="1" dirty="0">
                <a:solidFill>
                  <a:srgbClr val="FFC000"/>
                </a:solidFill>
                <a:latin typeface="宋体" pitchFamily="2" charset="-122"/>
                <a:ea typeface="宋体" pitchFamily="2" charset="-122"/>
              </a:rPr>
              <a:t>任务一</a:t>
            </a:r>
            <a:r>
              <a:rPr lang="zh-CN" altLang="en-US" sz="3200" b="1" dirty="0" smtClean="0">
                <a:solidFill>
                  <a:srgbClr val="FFC000"/>
                </a:solidFill>
                <a:latin typeface="宋体" pitchFamily="2" charset="-122"/>
                <a:ea typeface="宋体" pitchFamily="2" charset="-122"/>
              </a:rPr>
              <a:t>：铁路货物运</a:t>
            </a:r>
            <a:r>
              <a:rPr lang="zh-CN" altLang="en-US" sz="3200" b="1" dirty="0">
                <a:solidFill>
                  <a:srgbClr val="FFC000"/>
                </a:solidFill>
                <a:latin typeface="宋体" pitchFamily="2" charset="-122"/>
                <a:ea typeface="宋体" pitchFamily="2" charset="-122"/>
              </a:rPr>
              <a:t>输基础知识</a:t>
            </a:r>
          </a:p>
        </p:txBody>
      </p:sp>
      <p:sp>
        <p:nvSpPr>
          <p:cNvPr id="5" name="文本框 4">
            <a:extLst>
              <a:ext uri="{FF2B5EF4-FFF2-40B4-BE49-F238E27FC236}">
                <a16:creationId xmlns:a16="http://schemas.microsoft.com/office/drawing/2014/main" xmlns="" id="{32D54AE4-04A4-491F-8416-88FF9124829A}"/>
              </a:ext>
            </a:extLst>
          </p:cNvPr>
          <p:cNvSpPr txBox="1"/>
          <p:nvPr/>
        </p:nvSpPr>
        <p:spPr>
          <a:xfrm>
            <a:off x="683568" y="2002497"/>
            <a:ext cx="7416824" cy="4131900"/>
          </a:xfrm>
          <a:prstGeom prst="rect">
            <a:avLst/>
          </a:prstGeom>
          <a:noFill/>
        </p:spPr>
        <p:txBody>
          <a:bodyPr wrap="square" rtlCol="0">
            <a:spAutoFit/>
          </a:bodyPr>
          <a:lstStyle/>
          <a:p>
            <a:pPr indent="457200">
              <a:lnSpc>
                <a:spcPts val="3500"/>
              </a:lnSpc>
            </a:pPr>
            <a:r>
              <a:rPr lang="zh-CN" altLang="en-US" sz="2000" dirty="0" smtClean="0">
                <a:latin typeface="宋体" panose="02010600030101010101" pitchFamily="2" charset="-122"/>
                <a:ea typeface="宋体" panose="02010600030101010101" pitchFamily="2" charset="-122"/>
              </a:rPr>
              <a:t>现有蔬菜、水果、木材、原油、砂石、钢材、服装、家具、生猪等多种物品，请选择适合使用的车辆。</a:t>
            </a:r>
            <a:endParaRPr lang="en-US" altLang="zh-CN" sz="2000" dirty="0" smtClean="0">
              <a:latin typeface="宋体" panose="02010600030101010101" pitchFamily="2" charset="-122"/>
              <a:ea typeface="宋体" panose="02010600030101010101" pitchFamily="2" charset="-122"/>
            </a:endParaRPr>
          </a:p>
          <a:p>
            <a:pPr indent="457200">
              <a:lnSpc>
                <a:spcPts val="3500"/>
              </a:lnSpc>
            </a:pPr>
            <a:r>
              <a:rPr lang="zh-CN" altLang="en-US" sz="2000" dirty="0" smtClean="0">
                <a:latin typeface="宋体" panose="02010600030101010101" pitchFamily="2" charset="-122"/>
                <a:ea typeface="宋体" panose="02010600030101010101" pitchFamily="2" charset="-122"/>
              </a:rPr>
              <a:t>蜜蜂、散装水泥、炸药、书籍中，哪些可以按零担运输来办理？ </a:t>
            </a:r>
          </a:p>
          <a:p>
            <a:pPr indent="457200">
              <a:lnSpc>
                <a:spcPts val="3500"/>
              </a:lnSpc>
            </a:pPr>
            <a:r>
              <a:rPr lang="zh-CN" altLang="en-US" sz="2000" dirty="0" smtClean="0">
                <a:latin typeface="宋体" panose="02010600030101010101" pitchFamily="2" charset="-122"/>
                <a:ea typeface="宋体" panose="02010600030101010101" pitchFamily="2" charset="-122"/>
              </a:rPr>
              <a:t>山西大同煤矿有</a:t>
            </a:r>
            <a:r>
              <a:rPr lang="en-US" altLang="zh-CN" sz="2000" dirty="0" smtClean="0">
                <a:latin typeface="宋体" panose="02010600030101010101" pitchFamily="2" charset="-122"/>
                <a:ea typeface="宋体" panose="02010600030101010101" pitchFamily="2" charset="-122"/>
              </a:rPr>
              <a:t>200t</a:t>
            </a:r>
            <a:r>
              <a:rPr lang="zh-CN" altLang="en-US" sz="2000" dirty="0" smtClean="0">
                <a:latin typeface="宋体" panose="02010600030101010101" pitchFamily="2" charset="-122"/>
                <a:ea typeface="宋体" panose="02010600030101010101" pitchFamily="2" charset="-122"/>
              </a:rPr>
              <a:t>煤炭要用火车运送到浙江某火电厂，可以用哪种铁路货物运输形式运输？为什么？  </a:t>
            </a:r>
          </a:p>
          <a:p>
            <a:pPr indent="457200">
              <a:lnSpc>
                <a:spcPts val="3500"/>
              </a:lnSpc>
            </a:pPr>
            <a:r>
              <a:rPr lang="zh-CN" altLang="en-US" sz="2000" dirty="0" smtClean="0">
                <a:latin typeface="宋体" panose="02010600030101010101" pitchFamily="2" charset="-122"/>
                <a:ea typeface="宋体" panose="02010600030101010101" pitchFamily="2" charset="-122"/>
              </a:rPr>
              <a:t>江西赣州某生猪场向香港运输</a:t>
            </a:r>
            <a:r>
              <a:rPr lang="en-US" altLang="zh-CN" sz="2000" dirty="0" smtClean="0">
                <a:latin typeface="宋体" panose="02010600030101010101" pitchFamily="2" charset="-122"/>
                <a:ea typeface="宋体" panose="02010600030101010101" pitchFamily="2" charset="-122"/>
              </a:rPr>
              <a:t>500</a:t>
            </a:r>
            <a:r>
              <a:rPr lang="zh-CN" altLang="en-US" sz="2000" dirty="0" smtClean="0">
                <a:latin typeface="宋体" panose="02010600030101010101" pitchFamily="2" charset="-122"/>
                <a:ea typeface="宋体" panose="02010600030101010101" pitchFamily="2" charset="-122"/>
              </a:rPr>
              <a:t>头生猪，可以用哪种铁路货物运输形式运输？  </a:t>
            </a:r>
          </a:p>
          <a:p>
            <a:pPr indent="457200">
              <a:lnSpc>
                <a:spcPts val="3500"/>
              </a:lnSpc>
            </a:pPr>
            <a:endParaRPr lang="zh-CN" altLang="en-US" sz="2000" dirty="0">
              <a:latin typeface="宋体" panose="02010600030101010101" pitchFamily="2" charset="-122"/>
              <a:ea typeface="宋体" panose="02010600030101010101" pitchFamily="2" charset="-122"/>
            </a:endParaRPr>
          </a:p>
        </p:txBody>
      </p:sp>
      <p:sp>
        <p:nvSpPr>
          <p:cNvPr id="7" name="文本框 1">
            <a:extLst>
              <a:ext uri="{FF2B5EF4-FFF2-40B4-BE49-F238E27FC236}">
                <a16:creationId xmlns:a16="http://schemas.microsoft.com/office/drawing/2014/main" xmlns="" id="{3A8767CE-6346-4233-8C01-3A72E4F351C9}"/>
              </a:ext>
            </a:extLst>
          </p:cNvPr>
          <p:cNvSpPr txBox="1"/>
          <p:nvPr/>
        </p:nvSpPr>
        <p:spPr>
          <a:xfrm>
            <a:off x="1115616" y="1398176"/>
            <a:ext cx="3384376" cy="523220"/>
          </a:xfrm>
          <a:prstGeom prst="rect">
            <a:avLst/>
          </a:prstGeom>
          <a:noFill/>
        </p:spPr>
        <p:txBody>
          <a:bodyPr wrap="square" rtlCol="0">
            <a:spAutoFit/>
          </a:bodyPr>
          <a:lstStyle/>
          <a:p>
            <a:r>
              <a:rPr lang="zh-CN" altLang="en-US" sz="2800" b="1" dirty="0" smtClean="0">
                <a:solidFill>
                  <a:srgbClr val="7030A0"/>
                </a:solidFill>
                <a:latin typeface="宋体" pitchFamily="2" charset="-122"/>
                <a:ea typeface="宋体" pitchFamily="2" charset="-122"/>
              </a:rPr>
              <a:t>任务描述</a:t>
            </a:r>
            <a:endParaRPr lang="zh-CN" altLang="en-US" sz="2800" b="1" dirty="0">
              <a:solidFill>
                <a:srgbClr val="7030A0"/>
              </a:solidFill>
              <a:latin typeface="宋体" pitchFamily="2" charset="-122"/>
              <a:ea typeface="宋体" pitchFamily="2" charset="-122"/>
            </a:endParaRPr>
          </a:p>
        </p:txBody>
      </p:sp>
      <p:pic>
        <p:nvPicPr>
          <p:cNvPr id="6" name="图片 5">
            <a:extLst>
              <a:ext uri="{FF2B5EF4-FFF2-40B4-BE49-F238E27FC236}">
                <a16:creationId xmlns="" xmlns:a16="http://schemas.microsoft.com/office/drawing/2014/main" id="{D13F8CC0-8462-45FB-A35E-D3CE6CA7B939}"/>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938379" y="4441676"/>
            <a:ext cx="1205621" cy="985292"/>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33">
            <a:extLst>
              <a:ext uri="{FF2B5EF4-FFF2-40B4-BE49-F238E27FC236}">
                <a16:creationId xmlns="" xmlns:a16="http://schemas.microsoft.com/office/drawing/2014/main" id="{065BA7A0-85B7-400D-8ED4-CAC8707DA835}"/>
              </a:ext>
            </a:extLst>
          </p:cNvPr>
          <p:cNvSpPr>
            <a:spLocks noChangeArrowheads="1"/>
          </p:cNvSpPr>
          <p:nvPr/>
        </p:nvSpPr>
        <p:spPr bwMode="auto">
          <a:xfrm>
            <a:off x="6804248" y="841276"/>
            <a:ext cx="1077913" cy="1065213"/>
          </a:xfrm>
          <a:prstGeom prst="rect">
            <a:avLst/>
          </a:prstGeom>
          <a:solidFill>
            <a:srgbClr val="E3661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5400" dirty="0">
                <a:solidFill>
                  <a:srgbClr val="FFFFFF"/>
                </a:solidFill>
                <a:latin typeface="微软雅黑" panose="020B0503020204020204" pitchFamily="34" charset="-122"/>
                <a:ea typeface="微软雅黑" panose="020B0503020204020204" pitchFamily="34" charset="-122"/>
              </a:rPr>
              <a:t>目</a:t>
            </a:r>
          </a:p>
        </p:txBody>
      </p:sp>
      <p:sp>
        <p:nvSpPr>
          <p:cNvPr id="14" name="矩形 34">
            <a:extLst>
              <a:ext uri="{FF2B5EF4-FFF2-40B4-BE49-F238E27FC236}">
                <a16:creationId xmlns="" xmlns:a16="http://schemas.microsoft.com/office/drawing/2014/main" id="{A49F294A-7E84-4CD5-B5C6-B1ED9A59234B}"/>
              </a:ext>
            </a:extLst>
          </p:cNvPr>
          <p:cNvSpPr>
            <a:spLocks noChangeArrowheads="1"/>
          </p:cNvSpPr>
          <p:nvPr/>
        </p:nvSpPr>
        <p:spPr bwMode="auto">
          <a:xfrm>
            <a:off x="7343204" y="1777380"/>
            <a:ext cx="762000" cy="754063"/>
          </a:xfrm>
          <a:prstGeom prst="rect">
            <a:avLst/>
          </a:prstGeom>
          <a:solidFill>
            <a:srgbClr val="FFFFFF"/>
          </a:solidFill>
          <a:ln w="12700">
            <a:solidFill>
              <a:srgbClr val="CC0000"/>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3600" b="1" dirty="0">
                <a:solidFill>
                  <a:schemeClr val="accent2"/>
                </a:solidFill>
                <a:latin typeface="微软雅黑" panose="020B0503020204020204" pitchFamily="34" charset="-122"/>
                <a:ea typeface="微软雅黑" panose="020B0503020204020204" pitchFamily="34" charset="-122"/>
              </a:rPr>
              <a:t>录</a:t>
            </a:r>
          </a:p>
        </p:txBody>
      </p:sp>
      <p:cxnSp>
        <p:nvCxnSpPr>
          <p:cNvPr id="5" name="直接连接符 4">
            <a:extLst>
              <a:ext uri="{FF2B5EF4-FFF2-40B4-BE49-F238E27FC236}">
                <a16:creationId xmlns="" xmlns:a16="http://schemas.microsoft.com/office/drawing/2014/main" id="{3E401B2C-C83B-4020-A942-524FF528151A}"/>
              </a:ext>
            </a:extLst>
          </p:cNvPr>
          <p:cNvCxnSpPr>
            <a:cxnSpLocks/>
          </p:cNvCxnSpPr>
          <p:nvPr/>
        </p:nvCxnSpPr>
        <p:spPr>
          <a:xfrm>
            <a:off x="1691680" y="193204"/>
            <a:ext cx="0" cy="1440160"/>
          </a:xfrm>
          <a:prstGeom prst="line">
            <a:avLst/>
          </a:prstGeom>
        </p:spPr>
        <p:style>
          <a:lnRef idx="1">
            <a:schemeClr val="dk1"/>
          </a:lnRef>
          <a:fillRef idx="0">
            <a:schemeClr val="dk1"/>
          </a:fillRef>
          <a:effectRef idx="0">
            <a:schemeClr val="dk1"/>
          </a:effectRef>
          <a:fontRef idx="minor">
            <a:schemeClr val="tx1"/>
          </a:fontRef>
        </p:style>
      </p:cxnSp>
      <p:sp>
        <p:nvSpPr>
          <p:cNvPr id="6" name="文本框 5">
            <a:extLst>
              <a:ext uri="{FF2B5EF4-FFF2-40B4-BE49-F238E27FC236}">
                <a16:creationId xmlns="" xmlns:a16="http://schemas.microsoft.com/office/drawing/2014/main" id="{ADFF371C-9A2C-42B9-8D62-675BE4BB9494}"/>
              </a:ext>
            </a:extLst>
          </p:cNvPr>
          <p:cNvSpPr txBox="1"/>
          <p:nvPr/>
        </p:nvSpPr>
        <p:spPr>
          <a:xfrm>
            <a:off x="1368514" y="697260"/>
            <a:ext cx="553998" cy="4464496"/>
          </a:xfrm>
          <a:prstGeom prst="rect">
            <a:avLst/>
          </a:prstGeom>
          <a:solidFill>
            <a:srgbClr val="FEB602"/>
          </a:solidFill>
        </p:spPr>
        <p:txBody>
          <a:bodyPr vert="eaVert" wrap="square" rtlCol="0">
            <a:spAutoFit/>
          </a:bodyPr>
          <a:lstStyle/>
          <a:p>
            <a:r>
              <a:rPr lang="zh-CN" altLang="en-US" sz="2400" b="1" dirty="0">
                <a:solidFill>
                  <a:schemeClr val="bg1"/>
                </a:solidFill>
                <a:latin typeface="宋体" pitchFamily="2" charset="-122"/>
                <a:ea typeface="宋体" pitchFamily="2" charset="-122"/>
              </a:rPr>
              <a:t>任务一</a:t>
            </a:r>
            <a:r>
              <a:rPr lang="zh-CN" altLang="en-US" sz="2400" b="1" dirty="0" smtClean="0">
                <a:solidFill>
                  <a:schemeClr val="bg1"/>
                </a:solidFill>
                <a:latin typeface="宋体" pitchFamily="2" charset="-122"/>
                <a:ea typeface="宋体" pitchFamily="2" charset="-122"/>
              </a:rPr>
              <a:t>：铁路货物运输基础知识</a:t>
            </a:r>
            <a:endParaRPr lang="zh-CN" altLang="en-US" sz="2400" b="1" dirty="0">
              <a:solidFill>
                <a:schemeClr val="bg1"/>
              </a:solidFill>
              <a:latin typeface="宋体" pitchFamily="2" charset="-122"/>
              <a:ea typeface="宋体" pitchFamily="2" charset="-122"/>
            </a:endParaRPr>
          </a:p>
        </p:txBody>
      </p:sp>
      <p:grpSp>
        <p:nvGrpSpPr>
          <p:cNvPr id="12" name="组合 11"/>
          <p:cNvGrpSpPr/>
          <p:nvPr/>
        </p:nvGrpSpPr>
        <p:grpSpPr>
          <a:xfrm>
            <a:off x="2843808" y="2137420"/>
            <a:ext cx="5009530" cy="1938992"/>
            <a:chOff x="2872380" y="1762473"/>
            <a:chExt cx="5009530" cy="1938992"/>
          </a:xfrm>
        </p:grpSpPr>
        <p:sp>
          <p:nvSpPr>
            <p:cNvPr id="20" name="文本框 19">
              <a:extLst>
                <a:ext uri="{FF2B5EF4-FFF2-40B4-BE49-F238E27FC236}">
                  <a16:creationId xmlns="" xmlns:a16="http://schemas.microsoft.com/office/drawing/2014/main" id="{EB69F60B-D445-4E23-8025-627EC7F182D8}"/>
                </a:ext>
              </a:extLst>
            </p:cNvPr>
            <p:cNvSpPr txBox="1"/>
            <p:nvPr/>
          </p:nvSpPr>
          <p:spPr>
            <a:xfrm>
              <a:off x="3777454" y="1762473"/>
              <a:ext cx="4104456" cy="1938992"/>
            </a:xfrm>
            <a:prstGeom prst="rect">
              <a:avLst/>
            </a:prstGeom>
            <a:noFill/>
          </p:spPr>
          <p:txBody>
            <a:bodyPr wrap="square" rtlCol="0">
              <a:spAutoFit/>
            </a:bodyPr>
            <a:lstStyle/>
            <a:p>
              <a:r>
                <a:rPr lang="zh-CN" altLang="en-US" sz="2400" dirty="0" smtClean="0"/>
                <a:t>沿</a:t>
              </a:r>
              <a:r>
                <a:rPr lang="zh-CN" altLang="en-US" sz="2400" dirty="0"/>
                <a:t>革与现状</a:t>
              </a:r>
              <a:endParaRPr lang="en-US" altLang="zh-CN" sz="2400" dirty="0"/>
            </a:p>
            <a:p>
              <a:endParaRPr lang="en-US" altLang="zh-CN" sz="2400" dirty="0"/>
            </a:p>
            <a:p>
              <a:r>
                <a:rPr lang="zh-CN" altLang="en-US" sz="2400" dirty="0"/>
                <a:t>铁路运输的技术设施和装备</a:t>
              </a:r>
              <a:endParaRPr lang="en-US" altLang="zh-CN" sz="2400" dirty="0"/>
            </a:p>
            <a:p>
              <a:endParaRPr lang="en-US" altLang="zh-CN" sz="2400" dirty="0"/>
            </a:p>
            <a:p>
              <a:r>
                <a:rPr lang="zh-CN" altLang="en-US" sz="2400" dirty="0"/>
                <a:t>铁路货物运输种类</a:t>
              </a:r>
            </a:p>
          </p:txBody>
        </p:sp>
        <p:pic>
          <p:nvPicPr>
            <p:cNvPr id="23" name="图形 22" descr="枞树">
              <a:extLst>
                <a:ext uri="{FF2B5EF4-FFF2-40B4-BE49-F238E27FC236}">
                  <a16:creationId xmlns="" xmlns:a16="http://schemas.microsoft.com/office/drawing/2014/main" id="{41FD8185-9228-4797-8A64-014F3F6CB2B3}"/>
                </a:ext>
              </a:extLst>
            </p:cNvPr>
            <p:cNvPicPr>
              <a:picLocks noChangeAspect="1"/>
            </p:cNvPicPr>
            <p:nvPr/>
          </p:nvPicPr>
          <p:blipFill>
            <a:blip r:embed="rId2" cstate="print">
              <a:extLst>
                <a:ext uri="{28A0092B-C50C-407E-A947-70E740481C1C}">
                  <a14:useLocalDpi xmlns="" xmlns:a14="http://schemas.microsoft.com/office/drawing/2010/main" val="0"/>
                </a:ext>
                <a:ext uri="{96DAC541-7B7A-43D3-8B79-37D633B846F1}">
                  <asvg:svgBlip xmlns="" xmlns:asvg="http://schemas.microsoft.com/office/drawing/2016/SVG/main" r:embed="rId3"/>
                </a:ext>
              </a:extLst>
            </a:blip>
            <a:stretch>
              <a:fillRect/>
            </a:stretch>
          </p:blipFill>
          <p:spPr>
            <a:xfrm>
              <a:off x="2875628" y="1834481"/>
              <a:ext cx="341423" cy="349527"/>
            </a:xfrm>
            <a:prstGeom prst="rect">
              <a:avLst/>
            </a:prstGeom>
          </p:spPr>
        </p:pic>
        <p:pic>
          <p:nvPicPr>
            <p:cNvPr id="27" name="图形 26" descr="枞树">
              <a:extLst>
                <a:ext uri="{FF2B5EF4-FFF2-40B4-BE49-F238E27FC236}">
                  <a16:creationId xmlns="" xmlns:a16="http://schemas.microsoft.com/office/drawing/2014/main" id="{66932EE6-8730-4B84-8D52-969A28D7C20F}"/>
                </a:ext>
              </a:extLst>
            </p:cNvPr>
            <p:cNvPicPr>
              <a:picLocks noChangeAspect="1"/>
            </p:cNvPicPr>
            <p:nvPr/>
          </p:nvPicPr>
          <p:blipFill>
            <a:blip r:embed="rId2" cstate="print">
              <a:extLst>
                <a:ext uri="{28A0092B-C50C-407E-A947-70E740481C1C}">
                  <a14:useLocalDpi xmlns="" xmlns:a14="http://schemas.microsoft.com/office/drawing/2010/main" val="0"/>
                </a:ext>
                <a:ext uri="{96DAC541-7B7A-43D3-8B79-37D633B846F1}">
                  <asvg:svgBlip xmlns="" xmlns:asvg="http://schemas.microsoft.com/office/drawing/2016/SVG/main" r:embed="rId3"/>
                </a:ext>
              </a:extLst>
            </a:blip>
            <a:stretch>
              <a:fillRect/>
            </a:stretch>
          </p:blipFill>
          <p:spPr>
            <a:xfrm>
              <a:off x="2875628" y="2554561"/>
              <a:ext cx="336691" cy="344683"/>
            </a:xfrm>
            <a:prstGeom prst="rect">
              <a:avLst/>
            </a:prstGeom>
          </p:spPr>
        </p:pic>
        <p:pic>
          <p:nvPicPr>
            <p:cNvPr id="28" name="图形 27" descr="枞树">
              <a:extLst>
                <a:ext uri="{FF2B5EF4-FFF2-40B4-BE49-F238E27FC236}">
                  <a16:creationId xmlns="" xmlns:a16="http://schemas.microsoft.com/office/drawing/2014/main" id="{1AF2ED81-338E-49F5-BE72-D68A9F0D1D52}"/>
                </a:ext>
              </a:extLst>
            </p:cNvPr>
            <p:cNvPicPr>
              <a:picLocks noChangeAspect="1"/>
            </p:cNvPicPr>
            <p:nvPr/>
          </p:nvPicPr>
          <p:blipFill>
            <a:blip r:embed="rId2" cstate="print">
              <a:extLst>
                <a:ext uri="{28A0092B-C50C-407E-A947-70E740481C1C}">
                  <a14:useLocalDpi xmlns="" xmlns:a14="http://schemas.microsoft.com/office/drawing/2010/main" val="0"/>
                </a:ext>
                <a:ext uri="{96DAC541-7B7A-43D3-8B79-37D633B846F1}">
                  <asvg:svgBlip xmlns="" xmlns:asvg="http://schemas.microsoft.com/office/drawing/2016/SVG/main" r:embed="rId3"/>
                </a:ext>
              </a:extLst>
            </a:blip>
            <a:stretch>
              <a:fillRect/>
            </a:stretch>
          </p:blipFill>
          <p:spPr>
            <a:xfrm>
              <a:off x="2872380" y="3346649"/>
              <a:ext cx="336691" cy="344683"/>
            </a:xfrm>
            <a:prstGeom prst="rect">
              <a:avLst/>
            </a:prstGeom>
          </p:spPr>
        </p:pic>
      </p:grpSp>
      <p:cxnSp>
        <p:nvCxnSpPr>
          <p:cNvPr id="26" name="直接连接符 25">
            <a:extLst>
              <a:ext uri="{FF2B5EF4-FFF2-40B4-BE49-F238E27FC236}">
                <a16:creationId xmlns:a16="http://schemas.microsoft.com/office/drawing/2014/main" xmlns="" id="{3E401B2C-C83B-4020-A942-524FF528151A}"/>
              </a:ext>
            </a:extLst>
          </p:cNvPr>
          <p:cNvCxnSpPr>
            <a:cxnSpLocks/>
          </p:cNvCxnSpPr>
          <p:nvPr/>
        </p:nvCxnSpPr>
        <p:spPr>
          <a:xfrm>
            <a:off x="1691680" y="5161756"/>
            <a:ext cx="0" cy="553244"/>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图片包含 文字&#10;&#10;已生成高可信度的说明">
            <a:extLst>
              <a:ext uri="{FF2B5EF4-FFF2-40B4-BE49-F238E27FC236}">
                <a16:creationId xmlns="" xmlns:a16="http://schemas.microsoft.com/office/drawing/2014/main" id="{DB6BC2D9-F106-47E3-9EC7-25ED4965DE73}"/>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303694" y="3721596"/>
            <a:ext cx="1527101" cy="1631518"/>
          </a:xfrm>
          <a:prstGeom prst="rect">
            <a:avLst/>
          </a:prstGeom>
        </p:spPr>
      </p:pic>
      <p:sp>
        <p:nvSpPr>
          <p:cNvPr id="6" name="TextBox 5"/>
          <p:cNvSpPr txBox="1"/>
          <p:nvPr/>
        </p:nvSpPr>
        <p:spPr>
          <a:xfrm>
            <a:off x="1187624" y="1129308"/>
            <a:ext cx="1224136" cy="523220"/>
          </a:xfrm>
          <a:prstGeom prst="rect">
            <a:avLst/>
          </a:prstGeom>
          <a:noFill/>
        </p:spPr>
        <p:txBody>
          <a:bodyPr wrap="square" rtlCol="0">
            <a:spAutoFit/>
          </a:bodyPr>
          <a:lstStyle/>
          <a:p>
            <a:r>
              <a:rPr lang="zh-CN" altLang="en-US" sz="2800" b="1" dirty="0">
                <a:solidFill>
                  <a:srgbClr val="00B050"/>
                </a:solidFill>
                <a:latin typeface="楷体" pitchFamily="49" charset="-122"/>
                <a:ea typeface="楷体" pitchFamily="49" charset="-122"/>
              </a:rPr>
              <a:t>沿革</a:t>
            </a:r>
          </a:p>
        </p:txBody>
      </p:sp>
      <p:sp>
        <p:nvSpPr>
          <p:cNvPr id="8" name="TextBox 7"/>
          <p:cNvSpPr txBox="1"/>
          <p:nvPr/>
        </p:nvSpPr>
        <p:spPr>
          <a:xfrm>
            <a:off x="1331640" y="2005593"/>
            <a:ext cx="6912768" cy="3713517"/>
          </a:xfrm>
          <a:prstGeom prst="rect">
            <a:avLst/>
          </a:prstGeom>
          <a:noFill/>
        </p:spPr>
        <p:txBody>
          <a:bodyPr wrap="square" rtlCol="0">
            <a:spAutoFit/>
          </a:bodyPr>
          <a:lstStyle/>
          <a:p>
            <a:pPr indent="457200">
              <a:lnSpc>
                <a:spcPts val="3600"/>
              </a:lnSpc>
            </a:pPr>
            <a:r>
              <a:rPr lang="en-US" altLang="zh-CN" sz="2000" dirty="0">
                <a:latin typeface="宋体" pitchFamily="2" charset="-122"/>
                <a:ea typeface="宋体" pitchFamily="2" charset="-122"/>
              </a:rPr>
              <a:t>1765</a:t>
            </a:r>
            <a:r>
              <a:rPr lang="zh-CN" altLang="en-US" sz="2000" dirty="0">
                <a:latin typeface="宋体" pitchFamily="2" charset="-122"/>
                <a:ea typeface="宋体" pitchFamily="2" charset="-122"/>
              </a:rPr>
              <a:t>年瓦特发明改进了蒸汽机后，蒸汽机被广泛地应用于各种场合。</a:t>
            </a:r>
            <a:endParaRPr lang="en-US" altLang="zh-CN" sz="2000" dirty="0">
              <a:latin typeface="宋体" pitchFamily="2" charset="-122"/>
              <a:ea typeface="宋体" pitchFamily="2" charset="-122"/>
            </a:endParaRPr>
          </a:p>
          <a:p>
            <a:pPr indent="457200">
              <a:lnSpc>
                <a:spcPts val="3600"/>
              </a:lnSpc>
            </a:pPr>
            <a:r>
              <a:rPr lang="en-US" altLang="zh-CN" sz="2000" dirty="0">
                <a:latin typeface="宋体" pitchFamily="2" charset="-122"/>
                <a:ea typeface="宋体" pitchFamily="2" charset="-122"/>
              </a:rPr>
              <a:t>19</a:t>
            </a:r>
            <a:r>
              <a:rPr lang="zh-CN" altLang="en-US" sz="2000" dirty="0">
                <a:latin typeface="宋体" pitchFamily="2" charset="-122"/>
                <a:ea typeface="宋体" pitchFamily="2" charset="-122"/>
              </a:rPr>
              <a:t>世纪初，蒸汽机与“轨道上的马车”结合（</a:t>
            </a:r>
            <a:r>
              <a:rPr lang="en-US" altLang="zh-CN" sz="2000" dirty="0">
                <a:latin typeface="宋体" pitchFamily="2" charset="-122"/>
                <a:ea typeface="宋体" pitchFamily="2" charset="-122"/>
              </a:rPr>
              <a:t>1801</a:t>
            </a:r>
            <a:r>
              <a:rPr lang="zh-CN" altLang="en-US" sz="2000" dirty="0">
                <a:latin typeface="宋体" pitchFamily="2" charset="-122"/>
                <a:ea typeface="宋体" pitchFamily="2" charset="-122"/>
              </a:rPr>
              <a:t>特里维西克）</a:t>
            </a:r>
            <a:endParaRPr lang="en-US" altLang="zh-CN" sz="2000" dirty="0">
              <a:latin typeface="宋体" pitchFamily="2" charset="-122"/>
              <a:ea typeface="宋体" pitchFamily="2" charset="-122"/>
            </a:endParaRPr>
          </a:p>
          <a:p>
            <a:pPr indent="457200">
              <a:lnSpc>
                <a:spcPts val="3600"/>
              </a:lnSpc>
            </a:pPr>
            <a:r>
              <a:rPr lang="en-US" altLang="zh-CN" sz="2000" dirty="0">
                <a:latin typeface="宋体" pitchFamily="2" charset="-122"/>
                <a:ea typeface="宋体" pitchFamily="2" charset="-122"/>
              </a:rPr>
              <a:t>1825</a:t>
            </a:r>
            <a:r>
              <a:rPr lang="zh-CN" altLang="en-US" sz="2000" dirty="0">
                <a:latin typeface="宋体" pitchFamily="2" charset="-122"/>
                <a:ea typeface="宋体" pitchFamily="2" charset="-122"/>
              </a:rPr>
              <a:t>年</a:t>
            </a:r>
            <a:r>
              <a:rPr lang="en-US" altLang="zh-CN" sz="2000" dirty="0">
                <a:latin typeface="宋体" pitchFamily="2" charset="-122"/>
                <a:ea typeface="宋体" pitchFamily="2" charset="-122"/>
              </a:rPr>
              <a:t>9</a:t>
            </a:r>
            <a:r>
              <a:rPr lang="zh-CN" altLang="en-US" sz="2000" dirty="0">
                <a:latin typeface="宋体" pitchFamily="2" charset="-122"/>
                <a:ea typeface="宋体" pitchFamily="2" charset="-122"/>
              </a:rPr>
              <a:t>月</a:t>
            </a:r>
            <a:r>
              <a:rPr lang="en-US" altLang="zh-CN" sz="2000" dirty="0">
                <a:latin typeface="宋体" pitchFamily="2" charset="-122"/>
                <a:ea typeface="宋体" pitchFamily="2" charset="-122"/>
              </a:rPr>
              <a:t>27</a:t>
            </a:r>
            <a:r>
              <a:rPr lang="zh-CN" altLang="en-US" sz="2000" dirty="0">
                <a:latin typeface="宋体" pitchFamily="2" charset="-122"/>
                <a:ea typeface="宋体" pitchFamily="2" charset="-122"/>
              </a:rPr>
              <a:t>号，乔治</a:t>
            </a:r>
            <a:r>
              <a:rPr lang="en-US" altLang="zh-CN" sz="2000" dirty="0">
                <a:latin typeface="宋体" pitchFamily="2" charset="-122"/>
                <a:ea typeface="宋体" pitchFamily="2" charset="-122"/>
              </a:rPr>
              <a:t>.</a:t>
            </a:r>
            <a:r>
              <a:rPr lang="zh-CN" altLang="en-US" sz="2000" dirty="0">
                <a:latin typeface="宋体" pitchFamily="2" charset="-122"/>
                <a:ea typeface="宋体" pitchFamily="2" charset="-122"/>
              </a:rPr>
              <a:t>史蒂芬逊“动力”号</a:t>
            </a:r>
            <a:r>
              <a:rPr lang="en-US" altLang="zh-CN" sz="2000" dirty="0">
                <a:latin typeface="宋体" pitchFamily="2" charset="-122"/>
                <a:ea typeface="宋体" pitchFamily="2" charset="-122"/>
              </a:rPr>
              <a:t>——</a:t>
            </a:r>
            <a:r>
              <a:rPr lang="zh-CN" altLang="en-US" sz="2000" dirty="0">
                <a:latin typeface="宋体" pitchFamily="2" charset="-122"/>
                <a:ea typeface="宋体" pitchFamily="2" charset="-122"/>
              </a:rPr>
              <a:t>铁路运输诞生</a:t>
            </a:r>
            <a:endParaRPr lang="en-US" altLang="zh-CN" sz="2000" dirty="0">
              <a:latin typeface="宋体" pitchFamily="2" charset="-122"/>
              <a:ea typeface="宋体" pitchFamily="2" charset="-122"/>
            </a:endParaRPr>
          </a:p>
          <a:p>
            <a:pPr indent="457200">
              <a:lnSpc>
                <a:spcPts val="3600"/>
              </a:lnSpc>
            </a:pPr>
            <a:r>
              <a:rPr lang="en-US" altLang="zh-CN" sz="2000" dirty="0">
                <a:latin typeface="宋体" pitchFamily="2" charset="-122"/>
                <a:ea typeface="宋体" pitchFamily="2" charset="-122"/>
              </a:rPr>
              <a:t>19</a:t>
            </a:r>
            <a:r>
              <a:rPr lang="zh-CN" altLang="en-US" sz="2000" dirty="0">
                <a:latin typeface="宋体" pitchFamily="2" charset="-122"/>
                <a:ea typeface="宋体" pitchFamily="2" charset="-122"/>
              </a:rPr>
              <a:t>世纪末蒸汽机发展到了顶峰</a:t>
            </a:r>
            <a:endParaRPr lang="en-US" altLang="zh-CN" sz="2000" dirty="0">
              <a:latin typeface="宋体" pitchFamily="2" charset="-122"/>
              <a:ea typeface="宋体" pitchFamily="2" charset="-122"/>
            </a:endParaRPr>
          </a:p>
          <a:p>
            <a:pPr indent="457200">
              <a:lnSpc>
                <a:spcPts val="3600"/>
              </a:lnSpc>
            </a:pPr>
            <a:r>
              <a:rPr lang="en-US" altLang="zh-CN" sz="2000" dirty="0">
                <a:latin typeface="宋体" pitchFamily="2" charset="-122"/>
                <a:ea typeface="宋体" pitchFamily="2" charset="-122"/>
              </a:rPr>
              <a:t>1879</a:t>
            </a:r>
            <a:r>
              <a:rPr lang="zh-CN" altLang="en-US" sz="2000" dirty="0">
                <a:latin typeface="宋体" pitchFamily="2" charset="-122"/>
                <a:ea typeface="宋体" pitchFamily="2" charset="-122"/>
              </a:rPr>
              <a:t>年</a:t>
            </a:r>
            <a:r>
              <a:rPr lang="en-US" altLang="zh-CN" sz="2000" dirty="0">
                <a:latin typeface="宋体" pitchFamily="2" charset="-122"/>
                <a:ea typeface="宋体" pitchFamily="2" charset="-122"/>
              </a:rPr>
              <a:t>5</a:t>
            </a:r>
            <a:r>
              <a:rPr lang="zh-CN" altLang="en-US" sz="2000" dirty="0">
                <a:latin typeface="宋体" pitchFamily="2" charset="-122"/>
                <a:ea typeface="宋体" pitchFamily="2" charset="-122"/>
              </a:rPr>
              <a:t>月第一台电动机车</a:t>
            </a:r>
          </a:p>
        </p:txBody>
      </p:sp>
      <p:sp>
        <p:nvSpPr>
          <p:cNvPr id="9" name="矩形 8"/>
          <p:cNvSpPr/>
          <p:nvPr/>
        </p:nvSpPr>
        <p:spPr>
          <a:xfrm>
            <a:off x="3635896" y="1489348"/>
            <a:ext cx="2031325" cy="461665"/>
          </a:xfrm>
          <a:prstGeom prst="rect">
            <a:avLst/>
          </a:prstGeom>
        </p:spPr>
        <p:txBody>
          <a:bodyPr wrap="none">
            <a:spAutoFit/>
          </a:bodyPr>
          <a:lstStyle/>
          <a:p>
            <a:r>
              <a:rPr lang="zh-CN" altLang="en-US" sz="2400" dirty="0">
                <a:solidFill>
                  <a:srgbClr val="FF0000"/>
                </a:solidFill>
                <a:latin typeface="宋体" pitchFamily="2" charset="-122"/>
                <a:ea typeface="宋体" pitchFamily="2" charset="-122"/>
              </a:rPr>
              <a:t>铁路运输历史</a:t>
            </a:r>
            <a:endParaRPr lang="en-US" altLang="zh-CN" sz="2400" dirty="0">
              <a:solidFill>
                <a:srgbClr val="FF0000"/>
              </a:solidFill>
              <a:latin typeface="宋体" pitchFamily="2" charset="-122"/>
              <a:ea typeface="宋体" pitchFamily="2" charset="-122"/>
            </a:endParaRPr>
          </a:p>
        </p:txBody>
      </p:sp>
      <p:sp>
        <p:nvSpPr>
          <p:cNvPr id="10" name="文本框 2">
            <a:extLst>
              <a:ext uri="{FF2B5EF4-FFF2-40B4-BE49-F238E27FC236}">
                <a16:creationId xmlns:a16="http://schemas.microsoft.com/office/drawing/2014/main" xmlns="" id="{C495479F-8938-467C-B6A1-5D2B4DC4F2A9}"/>
              </a:ext>
            </a:extLst>
          </p:cNvPr>
          <p:cNvSpPr txBox="1"/>
          <p:nvPr/>
        </p:nvSpPr>
        <p:spPr>
          <a:xfrm>
            <a:off x="629816" y="481236"/>
            <a:ext cx="3312368" cy="584775"/>
          </a:xfrm>
          <a:prstGeom prst="rect">
            <a:avLst/>
          </a:prstGeom>
          <a:noFill/>
        </p:spPr>
        <p:txBody>
          <a:bodyPr wrap="square" rtlCol="0">
            <a:spAutoFit/>
          </a:bodyPr>
          <a:lstStyle/>
          <a:p>
            <a:r>
              <a:rPr lang="en-US" altLang="zh-CN" sz="3200" b="1" dirty="0">
                <a:solidFill>
                  <a:srgbClr val="7030A0"/>
                </a:solidFill>
                <a:latin typeface="宋体" pitchFamily="2" charset="-122"/>
                <a:ea typeface="宋体" pitchFamily="2" charset="-122"/>
              </a:rPr>
              <a:t> </a:t>
            </a:r>
            <a:r>
              <a:rPr lang="en-US" altLang="zh-CN" sz="3200" b="1" dirty="0" smtClean="0">
                <a:solidFill>
                  <a:srgbClr val="7030A0"/>
                </a:solidFill>
                <a:latin typeface="宋体" pitchFamily="2" charset="-122"/>
                <a:ea typeface="宋体" pitchFamily="2" charset="-122"/>
              </a:rPr>
              <a:t>1</a:t>
            </a:r>
            <a:r>
              <a:rPr lang="zh-CN" altLang="en-US" sz="3200" b="1" dirty="0" smtClean="0">
                <a:solidFill>
                  <a:srgbClr val="7030A0"/>
                </a:solidFill>
                <a:latin typeface="宋体" pitchFamily="2" charset="-122"/>
                <a:ea typeface="宋体" pitchFamily="2" charset="-122"/>
              </a:rPr>
              <a:t>、沿革与现状</a:t>
            </a:r>
            <a:endParaRPr lang="zh-CN" altLang="en-US" sz="3200" b="1" dirty="0">
              <a:solidFill>
                <a:srgbClr val="7030A0"/>
              </a:solidFill>
              <a:latin typeface="宋体" pitchFamily="2" charset="-122"/>
              <a:ea typeface="宋体" pitchFamily="2" charset="-122"/>
            </a:endParaRPr>
          </a:p>
        </p:txBody>
      </p:sp>
    </p:spTree>
  </p:cSld>
  <p:clrMapOvr>
    <a:masterClrMapping/>
  </p:clrMapOvr>
  <mc:AlternateContent xmlns:mc="http://schemas.openxmlformats.org/markup-compatibility/2006">
    <mc:Choice xmlns="" xmlns:p14="http://schemas.microsoft.com/office/powerpoint/2010/main" Requires="p14">
      <p:transition p14:dur="250">
        <p:split orient="vert"/>
      </p:transition>
    </mc:Choice>
    <mc:Fallback>
      <p:transition>
        <p:split orient="vert"/>
      </p:transition>
    </mc:Fallback>
  </mc:AlternateContent>
  <p:timing>
    <p:tnLst>
      <p:par>
        <p:cTn id="1" dur="indefinite" restart="never" nodeType="tmRoot"/>
      </p:par>
    </p:tnLst>
  </p:timing>
</p:sld>
</file>

<file path=ppt/theme/theme1.xml><?xml version="1.0" encoding="utf-8"?>
<a:theme xmlns:a="http://schemas.openxmlformats.org/drawingml/2006/main" name="uu">
  <a:themeElements>
    <a:clrScheme name="灰度">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视点">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3962</TotalTime>
  <Words>3585</Words>
  <Application>Microsoft Office PowerPoint</Application>
  <PresentationFormat>全屏显示(16:10)</PresentationFormat>
  <Paragraphs>231</Paragraphs>
  <Slides>49</Slides>
  <Notes>1</Notes>
  <HiddenSlides>0</HiddenSlides>
  <MMClips>0</MMClips>
  <ScaleCrop>false</ScaleCrop>
  <HeadingPairs>
    <vt:vector size="4" baseType="variant">
      <vt:variant>
        <vt:lpstr>主题</vt:lpstr>
      </vt:variant>
      <vt:variant>
        <vt:i4>1</vt:i4>
      </vt:variant>
      <vt:variant>
        <vt:lpstr>幻灯片标题</vt:lpstr>
      </vt:variant>
      <vt:variant>
        <vt:i4>49</vt:i4>
      </vt:variant>
    </vt:vector>
  </HeadingPairs>
  <TitlesOfParts>
    <vt:vector size="50" baseType="lpstr">
      <vt:lpstr>uu</vt:lpstr>
      <vt:lpstr>幻灯片 1</vt:lpstr>
      <vt:lpstr>项目二   铁路货物运输组织管理</vt:lpstr>
      <vt:lpstr>幻灯片 3</vt:lpstr>
      <vt:lpstr>知识目标</vt:lpstr>
      <vt:lpstr>知识目标</vt:lpstr>
      <vt:lpstr>能力目标</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vector>
  </TitlesOfParts>
  <Company>Sky123.Org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幻灯片主标题替换</dc:title>
  <dc:creator>dm</dc:creator>
  <cp:lastModifiedBy>Administrator</cp:lastModifiedBy>
  <cp:revision>823</cp:revision>
  <dcterms:created xsi:type="dcterms:W3CDTF">2014-09-04T05:16:00Z</dcterms:created>
  <dcterms:modified xsi:type="dcterms:W3CDTF">2017-08-11T07:15:49Z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2052-10.8.0.5391</vt:lpwstr>
  </property>
</Properties>
</file>